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2" r:id="rId4"/>
    <p:sldId id="309" r:id="rId5"/>
    <p:sldId id="310" r:id="rId6"/>
    <p:sldId id="311" r:id="rId7"/>
    <p:sldId id="258" r:id="rId8"/>
    <p:sldId id="313" r:id="rId9"/>
    <p:sldId id="259" r:id="rId10"/>
    <p:sldId id="314" r:id="rId11"/>
    <p:sldId id="315" r:id="rId12"/>
    <p:sldId id="260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8F49-22BB-4D9D-8448-0C8919AA9FA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544A6-4DF7-41F2-9582-969DBD7B4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D00F2-E377-4D47-B5AF-3C4B4232CA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26822F-E2FF-47DF-A8B0-0CF0ABF351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55CBBA-5FDC-4BDA-8D88-76139C8591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B574-DEAB-4F44-A6BC-F8ED98AD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4229-F3AF-4720-A7B8-0679F92CA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089F-4CA4-4AEA-A4FF-46169275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3605-7576-4F15-8BC9-F63E106C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8D59-6FDC-413F-8798-B5050CE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EE0E-1C75-4118-8341-55ECB48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4DD92-95CC-4F4D-A55B-FF31A1FC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EC65-6BA3-4CD9-A5E0-11600B8D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BD35-ADE6-4E63-A489-C62747F6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911C-8CB5-4543-9BE3-0922FE70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6F6AD-DFEE-4586-868C-AF59458D5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C24F5-A355-411F-B772-3F3FEC52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DBCD-3EEF-4AB5-852E-D3FDB45A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4B9E-163B-46C2-B5E6-E61F1DFA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36BD-D000-473D-96FC-7F012245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48CD-E47E-4BE6-88FF-E319B91C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03E2-34F8-4685-99F2-2034FACE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6C05-ED2D-41C2-B50C-8B863055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08418-2C3B-473F-893F-C565FA8D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612F-4778-45FE-9FED-5971A0B6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3DF5-C68E-49B9-87EC-02C219FD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9450-36D3-48E6-87C3-12472F3E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2FC9-3A79-48B0-870F-788F78D5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4900-FC9F-40FA-8FC1-EE4A43DE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460E-2657-4115-8A41-F3AE0BE8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ECEB-385B-488B-8066-22BBFAE2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2381-E85C-4878-96F9-B4EAC9B32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416F-0382-455D-87FB-C5EE9C12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C6423-8D61-47B3-A71F-18B3C85D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BD755-77C2-4FE6-8F09-1E5379C8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AEEE-5CEB-4E09-8EA2-9A716A05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E5E5-339D-4A16-8C05-A7461211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9729-FD3E-4623-BAFE-2954FE36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82A45-F2C6-48AB-80D6-6BB76FD9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84698-B113-4E64-A42E-827FC99A6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35A0A-4826-44D8-AA05-5BEF49024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D2707-9262-4986-A777-1511124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FFB3F-ECF0-4189-AB6C-4E41A209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C5F3F-E7DB-44EC-B097-005A5519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0E72-C636-4680-A15E-A0DFAE7D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246A8-8C8D-4A0A-AD79-717E23FA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735CE-DB46-4EB3-BDA7-71309F22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F9960-7BF1-4D0D-B75C-EAD4172F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A0813-7528-4CCE-8DBD-B19E83C8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C2132-C55E-4320-AD81-6E5C98D9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51C0-776A-47E1-9153-EA0E267C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D598-E9E6-49F8-BCCA-1EDB32CA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5090-4E0A-4F01-A546-7478431E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E36DC-2372-453D-AD28-F544A635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DE157-FC57-463C-907D-5F7DDC2C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EA43-E40F-4537-912A-36FF5B00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DA51-D924-4D71-B232-2587121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B0C-DCF8-4E37-AD23-63E2A460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D2179-29D7-47DA-9120-4DA313900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EA939-DE84-40FD-AE7F-F544D315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02C9-66FE-4307-817F-7C4B294A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8C92-ACF5-4878-8BFE-09215777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ABD4B-3C25-4A12-90FF-B6B122A3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851F-8F16-446F-B774-825D217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AE0A-9278-41C7-A563-6ECDF908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479A-34DF-42F3-A063-7E9BD14A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C9A1-1576-4B6B-9176-4A306069945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AE7C-86AE-4397-951A-E73A34FB5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70F6-13C7-42FA-A6C3-AF98DA711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585-46A1-4B32-ABC2-ADAC1370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7639-ABCF-4E54-8F6A-894DE41C5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CB65-1C72-4E0E-AE8F-5F6B17CF7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CSC 2310</a:t>
            </a:r>
          </a:p>
          <a:p>
            <a:r>
              <a:rPr lang="en-US" dirty="0"/>
              <a:t>Dr. Shah </a:t>
            </a:r>
            <a:r>
              <a:rPr lang="en-US" dirty="0" err="1"/>
              <a:t>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FE9B55-CBCF-4FF7-AB00-B96707A3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657225"/>
            <a:ext cx="10658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9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C65FC-5704-4535-9A0B-0BF33600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690562"/>
            <a:ext cx="10687050" cy="5476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882045-2F06-4769-83D3-BDC3C84C90F8}"/>
              </a:ext>
            </a:extLst>
          </p:cNvPr>
          <p:cNvSpPr/>
          <p:nvPr/>
        </p:nvSpPr>
        <p:spPr>
          <a:xfrm>
            <a:off x="937091" y="6374338"/>
            <a:ext cx="8858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http://www.mathcentre.ac.uk/resources/uploaded/sigma-matrices8-2009-1.pdf</a:t>
            </a:r>
          </a:p>
        </p:txBody>
      </p:sp>
    </p:spTree>
    <p:extLst>
      <p:ext uri="{BB962C8B-B14F-4D97-AF65-F5344CB8AC3E}">
        <p14:creationId xmlns:p14="http://schemas.microsoft.com/office/powerpoint/2010/main" val="216555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1338-8840-4D04-9145-50C2ACA7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4B5B-34DC-4094-AE16-1A1D6E14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524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matrix.MatrixCreator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matrix.MatrixOperationsInterface</a:t>
            </a:r>
            <a:r>
              <a:rPr lang="en-US" dirty="0"/>
              <a:t>;</a:t>
            </a:r>
          </a:p>
          <a:p>
            <a:r>
              <a:rPr lang="en-US" dirty="0" err="1"/>
              <a:t>MatrixOperationsInterface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MatrixOperationsInterface</a:t>
            </a:r>
            <a:r>
              <a:rPr lang="en-US" dirty="0"/>
              <a:t> A = </a:t>
            </a:r>
            <a:r>
              <a:rPr lang="en-US" dirty="0" err="1"/>
              <a:t>MatrixCreator.</a:t>
            </a:r>
            <a:r>
              <a:rPr lang="en-US" i="1" dirty="0" err="1"/>
              <a:t>create</a:t>
            </a:r>
            <a:r>
              <a:rPr lang="en-US" i="1" dirty="0"/>
              <a:t>(3, 3);</a:t>
            </a:r>
          </a:p>
          <a:p>
            <a:pPr marL="0" indent="0">
              <a:buNone/>
            </a:pPr>
            <a:r>
              <a:rPr lang="nb-NO" dirty="0"/>
              <a:t>	A.setElement(1, 1, 1.6);</a:t>
            </a:r>
          </a:p>
          <a:p>
            <a:pPr marL="0" indent="0">
              <a:buNone/>
            </a:pPr>
            <a:r>
              <a:rPr lang="nb-NO" dirty="0"/>
              <a:t>           insert other elements </a:t>
            </a:r>
          </a:p>
          <a:p>
            <a:pPr marL="0" indent="0">
              <a:buNone/>
            </a:pPr>
            <a:r>
              <a:rPr lang="nb-NO" dirty="0"/>
              <a:t>	Create Matrix B in the same way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insert elements    </a:t>
            </a:r>
          </a:p>
          <a:p>
            <a:r>
              <a:rPr lang="en-US" dirty="0" err="1"/>
              <a:t>MatrixOperationsInterface</a:t>
            </a:r>
            <a:r>
              <a:rPr lang="en-US" dirty="0"/>
              <a:t> </a:t>
            </a:r>
            <a:r>
              <a:rPr lang="en-US" dirty="0" err="1"/>
              <a:t>Ainv</a:t>
            </a:r>
            <a:r>
              <a:rPr lang="en-US" dirty="0"/>
              <a:t> = </a:t>
            </a:r>
            <a:r>
              <a:rPr lang="en-US" dirty="0" err="1"/>
              <a:t>A.inverse</a:t>
            </a:r>
            <a:r>
              <a:rPr lang="en-US" dirty="0"/>
              <a:t>();</a:t>
            </a:r>
          </a:p>
          <a:p>
            <a:r>
              <a:rPr lang="en-US" dirty="0" err="1"/>
              <a:t>MatrixOperationsInterface</a:t>
            </a:r>
            <a:r>
              <a:rPr lang="en-US" dirty="0"/>
              <a:t> x = </a:t>
            </a:r>
            <a:r>
              <a:rPr lang="en-US" dirty="0" err="1"/>
              <a:t>Ainv.multiply</a:t>
            </a:r>
            <a:r>
              <a:rPr lang="en-US" dirty="0"/>
              <a:t>(b);</a:t>
            </a:r>
          </a:p>
          <a:p>
            <a:r>
              <a:rPr lang="en-US" dirty="0"/>
              <a:t>Print 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106-9BB0-4DD6-A24F-2FF6959C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compiling/running with -cp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AD4FA6-5299-44CB-965D-BFC3AC27C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923" y="1413338"/>
            <a:ext cx="109696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compile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-cp .:&lt;file_1_name&gt;.jar:&lt;file_2_name&gt;.jar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&gt;.java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A5BAB4-8EDF-4332-9807-C43A4454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23" y="2742802"/>
            <a:ext cx="100303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execute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 -cp .:&lt;file_1_name&gt;.jar:&lt;file_2_name&gt;.jar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9F08-4A04-40E2-A732-E7438046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BFD2-3395-4B26-9307-2B551127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Creating/Instantiating Objects and passing parameters to them</a:t>
            </a:r>
          </a:p>
          <a:p>
            <a:r>
              <a:rPr lang="en-US" dirty="0"/>
              <a:t>Instantiating Objects through other classes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Javadoc</a:t>
            </a:r>
          </a:p>
          <a:p>
            <a:r>
              <a:rPr lang="en-US" dirty="0"/>
              <a:t>Java API</a:t>
            </a:r>
          </a:p>
          <a:p>
            <a:r>
              <a:rPr lang="en-US" dirty="0"/>
              <a:t>Casting (will be covered in another lecture, the basic idea is same as C/C++)</a:t>
            </a:r>
          </a:p>
          <a:p>
            <a:r>
              <a:rPr lang="en-US" dirty="0"/>
              <a:t>Creating Static Methods (already covered in the last lecture)</a:t>
            </a:r>
          </a:p>
          <a:p>
            <a:r>
              <a:rPr lang="en-US" dirty="0"/>
              <a:t>has-a/is-a relationship between objects</a:t>
            </a:r>
          </a:p>
          <a:p>
            <a:r>
              <a:rPr lang="en-US" dirty="0"/>
              <a:t>Using Java jar files </a:t>
            </a:r>
          </a:p>
          <a:p>
            <a:r>
              <a:rPr lang="en-US" dirty="0"/>
              <a:t>Import statement within the file</a:t>
            </a:r>
          </a:p>
          <a:p>
            <a:r>
              <a:rPr lang="en-US" dirty="0"/>
              <a:t>compiling/running with -cp</a:t>
            </a:r>
          </a:p>
          <a:p>
            <a:r>
              <a:rPr lang="en-US" dirty="0"/>
              <a:t>Recursion (Will be covered in the lab. It’s same as C/C++)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3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E9ED-A870-4C0B-8D86-6B261CE9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365125"/>
            <a:ext cx="1171751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Creating/Instantiating Objects and passing parameters</a:t>
            </a:r>
            <a:br>
              <a:rPr lang="en-US" dirty="0"/>
            </a:br>
            <a:r>
              <a:rPr lang="en-US" dirty="0"/>
              <a:t>Instantiating Objects through other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89AD-BC25-4258-A9DE-C870255C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code: BoxPass.java </a:t>
            </a:r>
          </a:p>
        </p:txBody>
      </p:sp>
    </p:spTree>
    <p:extLst>
      <p:ext uri="{BB962C8B-B14F-4D97-AF65-F5344CB8AC3E}">
        <p14:creationId xmlns:p14="http://schemas.microsoft.com/office/powerpoint/2010/main" val="402447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/>
              <a:t>constructor</a:t>
            </a:r>
            <a:r>
              <a:rPr lang="en-US"/>
              <a:t> is a special kind of method that is designed to initialize the instance variables for an object: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public ClassName(anyParameters){code}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/>
              <a:t>A constructor must have the same name as the class</a:t>
            </a:r>
          </a:p>
          <a:p>
            <a:pPr lvl="1" eaLnBrk="1" hangingPunct="1"/>
            <a:r>
              <a:rPr lang="en-US"/>
              <a:t>A constructor has no type returned, not even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/>
              <a:t>Constructors are typically overloaded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constructor is called when an object of the class is created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ClassName objectName = new ClassName(anyArgs);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name of the constructor and its parenthesized list of arguments (if any) must follow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/>
              <a:t>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is the </a:t>
            </a:r>
            <a:r>
              <a:rPr lang="en-US" sz="2000" b="1"/>
              <a:t>only</a:t>
            </a:r>
            <a:r>
              <a:rPr lang="en-US" sz="2000"/>
              <a:t> valid way to invoke a constructor:  a constructor cannot be invoked like an ordinary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a constructor is invoked again (using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), the first object is discarded and an entirely new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you need to change the values of instance variables of the object, use mutator methods instead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You Can Invoke Another Method in a Constructor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first action taken by a constructor is to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Therefore, it is legal to invoke another method within the definition of a constructor, since it has the newly created object as its calling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For example, mutator methods can be used to set the values of the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 is even possible for one constructor to invoke another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50C-A842-4A51-9786-C897C588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&amp; HAS-A Relationship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69C1EE-347C-41AB-AF14-20B8F1FE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8" y="1732029"/>
            <a:ext cx="5067300" cy="27908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9BC053-8DA5-4185-A828-2E0394E01C16}"/>
              </a:ext>
            </a:extLst>
          </p:cNvPr>
          <p:cNvSpPr/>
          <p:nvPr/>
        </p:nvSpPr>
        <p:spPr>
          <a:xfrm>
            <a:off x="6478621" y="2052536"/>
            <a:ext cx="1213651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F164D-B486-4F20-88A1-419468B361E6}"/>
              </a:ext>
            </a:extLst>
          </p:cNvPr>
          <p:cNvSpPr/>
          <p:nvPr/>
        </p:nvSpPr>
        <p:spPr>
          <a:xfrm>
            <a:off x="5844620" y="3797031"/>
            <a:ext cx="2441542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CSFaculty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613B2-2D1D-4ADB-9C98-4F54CD4D4009}"/>
              </a:ext>
            </a:extLst>
          </p:cNvPr>
          <p:cNvSpPr/>
          <p:nvPr/>
        </p:nvSpPr>
        <p:spPr>
          <a:xfrm>
            <a:off x="9865116" y="3806759"/>
            <a:ext cx="1551444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7F336-D5E8-4893-AF21-CB05CD37E7D6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7065391" y="2480553"/>
            <a:ext cx="20056" cy="13164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D305C6-29A3-414A-A994-4483BBCB3156}"/>
              </a:ext>
            </a:extLst>
          </p:cNvPr>
          <p:cNvCxnSpPr>
            <a:cxnSpLocks/>
          </p:cNvCxnSpPr>
          <p:nvPr/>
        </p:nvCxnSpPr>
        <p:spPr>
          <a:xfrm>
            <a:off x="8190690" y="4049951"/>
            <a:ext cx="167315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BE2A0C-5065-41A3-AF16-8123AA740DA2}"/>
              </a:ext>
            </a:extLst>
          </p:cNvPr>
          <p:cNvSpPr txBox="1"/>
          <p:nvPr/>
        </p:nvSpPr>
        <p:spPr>
          <a:xfrm>
            <a:off x="7085446" y="3005847"/>
            <a:ext cx="58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36D3D-F8DC-4516-AB68-D74734B1A8B5}"/>
              </a:ext>
            </a:extLst>
          </p:cNvPr>
          <p:cNvSpPr txBox="1"/>
          <p:nvPr/>
        </p:nvSpPr>
        <p:spPr>
          <a:xfrm>
            <a:off x="8733883" y="3680619"/>
            <a:ext cx="80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71258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5C4D-C213-45D5-9BF8-25DFA48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 &amp; Java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387-1D85-4F55-A2F6-D1541370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documentation on Matrix</a:t>
            </a:r>
          </a:p>
          <a:p>
            <a:r>
              <a:rPr lang="en-US" dirty="0"/>
              <a:t>You must learn how to interpret any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0874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B0B9-3D2E-4F68-9A76-69E5002F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DBF29-7556-4DBC-A51E-964DD4A5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770"/>
            <a:ext cx="8870004" cy="27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2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464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Courier New</vt:lpstr>
      <vt:lpstr>Office Theme</vt:lpstr>
      <vt:lpstr>Lecture 3 </vt:lpstr>
      <vt:lpstr>Lab 2 Topics</vt:lpstr>
      <vt:lpstr>Creating/Instantiating Objects and passing parameters Instantiating Objects through other classes </vt:lpstr>
      <vt:lpstr>Constructors</vt:lpstr>
      <vt:lpstr>Constructors</vt:lpstr>
      <vt:lpstr>You Can Invoke Another Method in a Constructor</vt:lpstr>
      <vt:lpstr>IS-A &amp; HAS-A Relationship</vt:lpstr>
      <vt:lpstr>Javadoc &amp; Java API</vt:lpstr>
      <vt:lpstr>Exercise</vt:lpstr>
      <vt:lpstr>PowerPoint Presentation</vt:lpstr>
      <vt:lpstr>PowerPoint Presentation</vt:lpstr>
      <vt:lpstr>Clues:</vt:lpstr>
      <vt:lpstr>compiling/running with -cp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shamim shawkat</dc:creator>
  <cp:lastModifiedBy>shamim shawkat</cp:lastModifiedBy>
  <cp:revision>6</cp:revision>
  <dcterms:created xsi:type="dcterms:W3CDTF">2020-01-27T15:08:36Z</dcterms:created>
  <dcterms:modified xsi:type="dcterms:W3CDTF">2020-01-27T16:06:49Z</dcterms:modified>
</cp:coreProperties>
</file>