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739D-6F51-49AA-B9E5-D60BA02E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09FEA-89C8-422A-9FDF-C8EC308C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5FBB-BB60-47E3-A9CB-49C8CB0A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D92-6B6B-418E-8104-2D9774D0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49BA-4C2A-4023-8A3F-D76764AA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E821-858C-4332-B2BA-25BB00D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82BDE-0F12-4081-AEF2-51ED02C0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47F7-9856-4DD7-B942-345FD713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EB6F-D195-44E1-9C02-988E701B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B46F-CAA2-415C-B53C-25A31845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FAB4A-8469-4CA1-98C6-BA2DBAC1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61A86-AE35-4ED6-AA32-0F57A2E5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3608-72DB-47AD-8D19-021561A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C866-51ED-4D0E-AEA7-93C22A5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B5B9-DE3A-4F13-9819-06A66FB2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C815-34FF-4B76-8FA6-2AE70986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2FE6-F4B1-4207-B5A4-6772D44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11A8C-3EBE-4CBF-A7BF-33342942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E382-40EE-4208-B421-F4B660C1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50C1-B4E7-423D-A901-733328D0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D701-B1C1-439B-8778-CBEDF1B0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4494-3340-4A16-848E-3C9645E2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EE60-DA62-478C-A7DB-E5B2F72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42277-79D9-4C69-AE94-2BF1A596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DE73-4655-4AC1-A6F8-4F316908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0BF4-571D-427A-9F53-4D3F3913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EC88-11E3-4729-83C3-3111F553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A292-34C2-42F7-800D-34B5D009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8311-D585-4234-BA51-916F6AF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D452-29BD-46F1-8A65-126D2DED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4B60-6BD8-4C83-A46F-0CAC7FF1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1391-BAF3-4AD2-A9AB-A616E9A3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24A0-4C39-45A4-9BA4-69041BA3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A99F6-D392-4342-92A3-99071733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8EE05-6213-4653-A224-872821C6B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478B9-CB93-4845-AB46-5E3C0AAFB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D7A5D-BC60-47E8-96AB-E8785C9B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7D9DD-53C5-4731-A4BB-35393625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2724A-D2D0-4C2E-8FB0-575C76B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A72C-858B-47F5-90FD-F79F854B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A9F42-86F1-4474-9CF2-2BF7B8EA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12207-7267-464C-9109-EC86AE5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1A92-0FC4-43FC-821A-596573B3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08F1B-4FCA-44CF-8630-8978A6D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67FDE-786E-4FCB-9FDB-CA99C381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37513-937F-4D3A-99CB-DA9EEC90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FCB7-D00E-4E7C-9988-025B4CE9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0C36-203D-4EA4-99DF-BD6552DC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AD56-52B4-4067-8871-FF14622D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DBE1-5BFD-4830-902D-40A7C85C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758F-5FFF-48B2-A70A-3E314AC6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BA68-E3C1-4B85-A92E-6CC7F4A5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544-331B-4BA2-A764-EE06C521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0229E-D870-4A39-A697-C0463D60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AC93C-79B1-48F9-BD26-F5EFDCE7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713DF-338F-4A19-BC5C-267D9946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E039-15B0-4712-AA3C-2E7757D8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C1AE6-9E0D-41A3-8661-61D930F7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68CCE-5B68-4174-987E-39A49CB1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6950-4C76-43C6-97A7-D76E2ED4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198A-AA66-4817-A4C1-9ACF7486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6013-B598-4BEC-9536-6EC060D93E8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6D45-219E-4FB9-A614-C42B29D3A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FFDE-8429-48F6-94EF-E97BB941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D378-0827-4B03-A6A3-B2E09E6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46B9-7871-4AB4-8BD2-4D2D942E3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CD3C-10A0-4B9F-B5F3-5668256CC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9B5A-377A-47CE-83D3-1B7DB76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C20C-8638-4E88-83E8-91B24E70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  <a:p>
            <a:r>
              <a:rPr lang="en-US" dirty="0"/>
              <a:t>Iterator Interface example</a:t>
            </a:r>
          </a:p>
          <a:p>
            <a:r>
              <a:rPr lang="en-US" dirty="0"/>
              <a:t>Immutable Object</a:t>
            </a:r>
          </a:p>
          <a:p>
            <a:r>
              <a:rPr lang="en-US" dirty="0"/>
              <a:t>Comparable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F545-8C81-47B9-9952-6D3217B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8345-CE77-4C4E-A892-1AFDE9BE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is posted on </a:t>
            </a:r>
            <a:r>
              <a:rPr lang="en-US" dirty="0" err="1"/>
              <a:t>iLearn</a:t>
            </a:r>
            <a:r>
              <a:rPr lang="en-US" dirty="0"/>
              <a:t> in Lecture 11 folder.</a:t>
            </a:r>
          </a:p>
        </p:txBody>
      </p:sp>
    </p:spTree>
    <p:extLst>
      <p:ext uri="{BB962C8B-B14F-4D97-AF65-F5344CB8AC3E}">
        <p14:creationId xmlns:p14="http://schemas.microsoft.com/office/powerpoint/2010/main" val="13401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16CA-3C71-4517-ACFA-5DE7DFDD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4F2D-D0D9-4CBA-8F7E-FD16ECC7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https://docs.oracle.com/javase/8/docs/api/java/util/Iterator.html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EAB66-D41A-49F1-8C87-EA8B62AE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105"/>
            <a:ext cx="10677525" cy="42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282E-9B30-42E9-9F7E-F426F346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Object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E3343-0519-4854-B26F-CE91D434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47231"/>
            <a:ext cx="11530013" cy="33485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9EFFCA-BA3F-4895-8EE8-A76C5777DC49}"/>
              </a:ext>
            </a:extLst>
          </p:cNvPr>
          <p:cNvSpPr/>
          <p:nvPr/>
        </p:nvSpPr>
        <p:spPr>
          <a:xfrm>
            <a:off x="600075" y="5677931"/>
            <a:ext cx="882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https://docs.oracle.com/javase/tutorial/essential/concurrency/imstrat.html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06F06-F18A-4E59-94A6-394F6B6D3404}"/>
              </a:ext>
            </a:extLst>
          </p:cNvPr>
          <p:cNvSpPr/>
          <p:nvPr/>
        </p:nvSpPr>
        <p:spPr>
          <a:xfrm>
            <a:off x="600075" y="5326103"/>
            <a:ext cx="882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Oracle Java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05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D536-866F-42EC-B96D-44C2F624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007F-3AEF-4D30-BB60-21E5785D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is posted on </a:t>
            </a:r>
            <a:r>
              <a:rPr lang="en-US" dirty="0" err="1"/>
              <a:t>iLearn</a:t>
            </a:r>
            <a:r>
              <a:rPr lang="en-US" dirty="0"/>
              <a:t> in Lecture 11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11</vt:lpstr>
      <vt:lpstr>PowerPoint Presentation</vt:lpstr>
      <vt:lpstr>Interface Example</vt:lpstr>
      <vt:lpstr>Iterator Interface</vt:lpstr>
      <vt:lpstr>Immutable Object </vt:lpstr>
      <vt:lpstr>Comparable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shamim shawkat</dc:creator>
  <cp:lastModifiedBy>shamim shawkat</cp:lastModifiedBy>
  <cp:revision>3</cp:revision>
  <dcterms:created xsi:type="dcterms:W3CDTF">2020-02-14T15:52:48Z</dcterms:created>
  <dcterms:modified xsi:type="dcterms:W3CDTF">2020-02-14T16:02:51Z</dcterms:modified>
</cp:coreProperties>
</file>