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32C38-B44F-41F9-8170-871CF53E7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62C0D-F795-405F-B14B-7567E38F5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8550D-8982-4E4F-8D61-D980B506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86D0-654C-432B-B894-77DDE5FE1F5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E5385-D7B1-4934-A20D-E3A62185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AE6FA-0C90-4031-B90E-BAE4CD55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B39-1DFE-4D9C-B3F8-CD934DEE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1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6205-B24E-407B-9D25-3B3222C6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BD91E-C33C-43AF-869B-572C5B9AC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E4DFA-F885-4838-9D5A-AD87ED3D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86D0-654C-432B-B894-77DDE5FE1F5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9CFB0-2EEC-47A3-8EA9-064ABB4A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65D36-59C7-4E25-B689-292B0B7F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B39-1DFE-4D9C-B3F8-CD934DEE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3122B0-CDA2-48BB-94D9-58AC283B9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E8FC1-89DA-4081-BA87-C2A32A6D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5EDB2-652F-4941-996C-077878B46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86D0-654C-432B-B894-77DDE5FE1F5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92D67-39D2-4BFE-A459-32D4957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6D2E9-487F-4C2D-84A0-70D09996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B39-1DFE-4D9C-B3F8-CD934DEE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6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EB7D5-E260-4E44-AEE8-2AC2316E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17D6-32DB-4B49-AEB8-977031FBC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FDDA1-3B0E-46D0-B866-F13A4843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86D0-654C-432B-B894-77DDE5FE1F5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E0874-34F3-47F8-9699-750C4DD8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E492C-A96E-4AC5-8956-CCD6682E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B39-1DFE-4D9C-B3F8-CD934DEE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1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F6A7-DF3D-4782-AE3E-08510609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F55E9-4C30-4FC1-B944-FC3B89789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AC95E-EFD5-4DC1-9C7E-DE957B69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86D0-654C-432B-B894-77DDE5FE1F5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95C17-4545-4807-ABB4-D2DDAEDC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B2D59-D7DE-4BA4-8FFE-20D0D2E7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B39-1DFE-4D9C-B3F8-CD934DEE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615F8-F5C5-4E80-BD59-307AE348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B26B-0F20-4FDC-BDEA-5A5E3657D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B105A-A1CA-43C6-92C8-D14264B90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30A1A-F9AC-4E77-9C46-D712093E3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86D0-654C-432B-B894-77DDE5FE1F5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76429-B154-4EBF-BC86-AA346751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6579B-E898-4A7C-9BD2-1411A206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B39-1DFE-4D9C-B3F8-CD934DEE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7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E8C9-53C3-41B6-8AA8-4FCC9B9F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19136-D380-4003-A494-F81C48029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30E1C-676B-4952-8307-5EFDE6DE6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06BDD-C5D0-4A7D-9F3E-1A32C92B0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7268A-DFDB-4B74-BDFF-D262DD097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901564-FC8D-4F0F-A2A2-0DB6EFBA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86D0-654C-432B-B894-77DDE5FE1F5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68870-2EA0-49D6-B00D-EB894FE6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B2958-61FC-4E17-864C-40B88CAE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B39-1DFE-4D9C-B3F8-CD934DEE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1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EE63-7FE3-439C-A3E8-E0B6D396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A1BEC-B4E9-47D3-B8CD-F837A464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86D0-654C-432B-B894-77DDE5FE1F5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C0B46-4459-4025-84EE-DE82EABE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575D4-04F7-4769-B4D4-E3C39B9C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B39-1DFE-4D9C-B3F8-CD934DEE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0D861A-69DF-46E1-9FC8-6DAD901D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86D0-654C-432B-B894-77DDE5FE1F5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BF9A3-70CE-4FEA-8FEE-D1CC11855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3632E-6E35-427B-9D74-54FEB862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B39-1DFE-4D9C-B3F8-CD934DEE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2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BCC3-61A4-480F-A13A-B147DBA3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10DA7-1EB5-4A17-B648-5B3E3148A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CE5BB-A3D2-4C2F-8976-1D86C6071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FBC70-4054-461B-8F46-CC82B7D9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86D0-654C-432B-B894-77DDE5FE1F5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7977B-C2F7-4429-A1E5-837261570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F792C-1703-446F-BDAF-092761F2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B39-1DFE-4D9C-B3F8-CD934DEE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5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8C2F-CC97-47BE-97B1-EE1513E86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E8C72-426B-4020-9775-36FE2E754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4EDA1-AF8C-4CCF-ADC5-5453370A8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284D2-1B5F-42D9-89FF-08CE8BA4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86D0-654C-432B-B894-77DDE5FE1F5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0AE7B-92BB-4057-B6F6-E12379CB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EC0E9-049E-443A-8BA6-38DE3222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B39-1DFE-4D9C-B3F8-CD934DEE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6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71EFE-B103-4570-9345-876440E7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41942-7B9A-458F-8723-810C9E119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DECB3-FBD0-4924-800A-B88449BF6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586D0-654C-432B-B894-77DDE5FE1F5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1AD69-3627-48CF-B66C-41AD1B7C0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42A8A-DCEA-4D4C-A6D7-5DE1851CE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55B39-1DFE-4D9C-B3F8-CD934DEE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9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82AF-8D32-498E-BA67-1975074CD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237C8-45CE-4643-AD66-02D88DA58A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9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30D3CA-2122-4496-BAFC-868F21CD2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385887"/>
            <a:ext cx="99250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5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677362-1EB6-426D-99BA-293042355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276225"/>
            <a:ext cx="959167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5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B46AC5-864B-4928-A8D2-049A3DBC9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552" y="0"/>
            <a:ext cx="83228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3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13CD79-96C1-40A9-8F7E-692F25C8F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95" y="0"/>
            <a:ext cx="9649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3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CF6E8-83F9-4C3E-9093-70FA96F88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490" y="0"/>
            <a:ext cx="92410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4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85AA88-4E05-4F54-A598-DD15F03BE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12" y="0"/>
            <a:ext cx="10509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24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F22F-F817-4999-877B-CB0ABD01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Code</a:t>
            </a:r>
          </a:p>
        </p:txBody>
      </p:sp>
    </p:spTree>
    <p:extLst>
      <p:ext uri="{BB962C8B-B14F-4D97-AF65-F5344CB8AC3E}">
        <p14:creationId xmlns:p14="http://schemas.microsoft.com/office/powerpoint/2010/main" val="890394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Lecture 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</dc:title>
  <dc:creator>shamim shawkat</dc:creator>
  <cp:lastModifiedBy>shamim shawkat</cp:lastModifiedBy>
  <cp:revision>5</cp:revision>
  <dcterms:created xsi:type="dcterms:W3CDTF">2019-02-25T15:59:15Z</dcterms:created>
  <dcterms:modified xsi:type="dcterms:W3CDTF">2020-02-26T06:04:13Z</dcterms:modified>
</cp:coreProperties>
</file>