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1" r:id="rId4"/>
    <p:sldId id="26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332-7D82-4476-8311-4D155024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952B-8CD0-4C90-8B9F-4DAA94DA6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F9A-732E-4A1C-BDF4-C0910BB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D960-C618-440D-8725-2D0D98D3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3E87-679E-4561-A30E-7242529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203D-843B-4D36-9E73-01B04764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13A-F66F-431E-86A7-129E12464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EA9C-1F54-404D-B370-8B250A40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6825-A7A6-40FD-9EC9-EB6AD1E9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CA1F-F005-4317-B924-E3C742DA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0681D-A8A5-42CF-AD53-8FB57E36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1444-FB78-49BE-92F8-9E424608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37E5-FD40-4CA2-AC84-A97409FC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25FD-AC41-4C04-A809-A0F18197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5727-A053-43CA-AD53-388A67A5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102-DB17-4D95-8768-51DF1C5D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493F-9D71-4321-AD7B-A498234B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4791-02BA-4F76-9B24-D55A8AC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6FA3-68B5-4488-8CBC-8EFCAE19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4CAC-60DD-49F2-887C-0261CA53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33A4-7BC1-42DE-903E-900A370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A24B-ECD9-46A0-8481-92B5E72C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295-D884-434C-A6A2-5120ED14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540-859E-4957-97C4-3F31FABD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3929-D282-46C7-8443-C4CDC8AD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6994-054B-4A85-891F-96906B90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14A1-BBCB-46C2-8586-E633CCA5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7049C-E133-402E-8559-0C7D0953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3078-D50A-4495-912A-E76219D6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0596-B3E6-47BA-BF7B-6CD58C73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0967-356A-4A4D-A4B5-89E4650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9F2F-D211-4515-BF25-068D3C36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5381F-66D2-4AF3-A7D9-367EDCE4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2094-F6B8-4B1B-8C8B-8EABF713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D580F-098C-49CF-8327-996CD6332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EFB4-4049-42F5-BD81-7F6EFD97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79C24-F00D-4A5E-B548-C05EFAC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FD4C9-F688-40A3-A9F8-A34BE547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C499A-F8DB-4597-9433-E948A8EB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801B-C2C2-4D4A-9A93-40F119D7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641F-3010-4849-BAF8-0FC38D19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69463-1C01-42E9-AAD5-B7089A42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06E-BB21-49E1-8BB1-B233F40F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C5F1C-B5FE-454F-82CF-590ADACC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00D1A-422A-416B-928A-E95B8A37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0BFFF-5DEB-405B-82B6-9D661EC8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1708-E272-4C97-8E24-71D56E98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2651-DD38-436A-A268-927CB69D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978BC-64FA-4110-889D-D5BC4A98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BD09-5823-4F53-B63B-32B2507E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1B76-BFA4-4E3A-B815-7C613139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BD5F9-1AD3-4590-A457-128A6F2D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625F-DDCC-437F-B0F8-92784D9F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3B5E-73B4-434C-BF88-2BDBE8D6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75DE-B51D-435C-AFFA-C1C825B2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F7C6-FAB9-4318-9276-6032DBF6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262F-9C58-4E0B-84A2-EFD10771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F3D65-8415-41D2-B9C9-6B41285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94B2-3607-489D-A0E1-699A93A6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649C-EFF2-4F61-AB6D-03D021DC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A13-8BB6-4349-925C-1D20F09A0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E73A-1892-412C-9815-06D8F9F354C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88F3-D4CF-4352-B804-F6A762DC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0B16-0D0C-48BA-B92B-E0E982BB4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EECD-47AD-4C08-832E-94FFF0F1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618B00-F775-4B38-9CCF-3FFD15F56509}"/>
              </a:ext>
            </a:extLst>
          </p:cNvPr>
          <p:cNvSpPr/>
          <p:nvPr/>
        </p:nvSpPr>
        <p:spPr>
          <a:xfrm>
            <a:off x="4334300" y="2796862"/>
            <a:ext cx="31462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8183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0BC9A-5CD7-4021-AC11-E61FD5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0" y="468650"/>
            <a:ext cx="4238625" cy="564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39298-9761-40D5-8731-32B37F74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6412"/>
            <a:ext cx="6124575" cy="335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C9728-5A3E-4CBB-B776-C407D77A5586}"/>
              </a:ext>
            </a:extLst>
          </p:cNvPr>
          <p:cNvSpPr/>
          <p:nvPr/>
        </p:nvSpPr>
        <p:spPr>
          <a:xfrm>
            <a:off x="2211421" y="6389350"/>
            <a:ext cx="884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https://www.cs.colorado.edu/~kena/classes/6448/f07/lectures/23/23-Adapter.pdf</a:t>
            </a:r>
          </a:p>
        </p:txBody>
      </p:sp>
    </p:spTree>
    <p:extLst>
      <p:ext uri="{BB962C8B-B14F-4D97-AF65-F5344CB8AC3E}">
        <p14:creationId xmlns:p14="http://schemas.microsoft.com/office/powerpoint/2010/main" val="40529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2A43-0303-46B7-BB7D-B5C149E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B58E-5DA2-4A08-B8C3-078B5BCC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2278"/>
            <a:ext cx="10515600" cy="2295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Connects two different pieces of equipment that cannot be</a:t>
            </a:r>
            <a:br>
              <a:rPr lang="en-US" dirty="0"/>
            </a:br>
            <a:r>
              <a:rPr lang="en-US" dirty="0"/>
              <a:t>connected directly. </a:t>
            </a:r>
          </a:p>
          <a:p>
            <a:r>
              <a:rPr lang="en-US" dirty="0"/>
              <a:t>It gets the flow from the equipment and provides it to the other equipment in the form it wants, which otherwise, is impossible to get due to their incompatible interfaces.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adapter">
            <a:extLst>
              <a:ext uri="{FF2B5EF4-FFF2-40B4-BE49-F238E27FC236}">
                <a16:creationId xmlns:a16="http://schemas.microsoft.com/office/drawing/2014/main" id="{DD9869F1-60DE-424D-95DB-9E8AB4E2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0" y="1752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dapter">
            <a:extLst>
              <a:ext uri="{FF2B5EF4-FFF2-40B4-BE49-F238E27FC236}">
                <a16:creationId xmlns:a16="http://schemas.microsoft.com/office/drawing/2014/main" id="{548F2D60-7F4E-4C58-B53C-D8B3508C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44" y="1690689"/>
            <a:ext cx="2619375" cy="200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dapter">
            <a:extLst>
              <a:ext uri="{FF2B5EF4-FFF2-40B4-BE49-F238E27FC236}">
                <a16:creationId xmlns:a16="http://schemas.microsoft.com/office/drawing/2014/main" id="{5320FCAC-CDBE-4AF1-B599-8B3867F9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81" y="1937004"/>
            <a:ext cx="2799382" cy="17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DA333548-E4C3-47DB-8E8A-FFC262ECF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0" y="1968387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4A98-478E-4EFD-BA75-F0D855F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195E-89D8-497B-9C74-71164DDB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13" y="1739900"/>
            <a:ext cx="775961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EC3D-E582-4051-B5CF-956EA49F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8090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Real world examples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</dc:title>
  <dc:creator>shamim shawkat</dc:creator>
  <cp:lastModifiedBy>shamim shawkat</cp:lastModifiedBy>
  <cp:revision>16</cp:revision>
  <dcterms:created xsi:type="dcterms:W3CDTF">2018-10-21T22:22:36Z</dcterms:created>
  <dcterms:modified xsi:type="dcterms:W3CDTF">2020-03-09T14:17:23Z</dcterms:modified>
</cp:coreProperties>
</file>