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im shawkat" initials="ss" lastIdx="0" clrIdx="0">
    <p:extLst>
      <p:ext uri="{19B8F6BF-5375-455C-9EA6-DF929625EA0E}">
        <p15:presenceInfo xmlns:p15="http://schemas.microsoft.com/office/powerpoint/2012/main" userId="shamim shawk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E382-CE8C-41D4-9A06-836EB8114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AC95-D267-4D24-9EB4-727E0939D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8D54-B04C-4D82-BDD9-1098F800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A59B-0F8B-41AE-B745-C6448FE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5A40-B432-467B-8357-72C29427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7BE1-75D7-4865-BFED-33FE4770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90E62-39BB-4661-9EF3-0658D1A63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C706-0A4C-479E-B4C9-58C5E221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8FE9-C734-4C89-AB7A-A1FA473A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402F-9589-487A-8CB0-836BC85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B2CBE-B722-4E01-BA4C-436F6ABD9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9DA8B-09D9-4942-A70C-9E455EB3D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60391-7792-4D51-B2B4-E97A3FC2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E407-B789-4E3C-8BE5-E19F083F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F0F9-7C8A-443B-9447-EFA60CAA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91F-7B36-4B1F-BC09-75800426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47DB-7234-48C7-A864-EBC4FCB3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D8C6-E403-4161-B716-5FAECA92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0FE5-BB81-4CA8-B439-6460E8EA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DC36-903E-4953-80AD-341E683A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0E92-9E24-4016-9685-D820158D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81648-092A-4FD1-B13E-33D82FE4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1401-B1EF-4BC9-A484-466E6AFA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ADA1-74D0-43FF-9AE1-E1F1DA03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4144-B8A2-4F56-BFE7-9EB1E8AE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714-1BF6-43ED-BEE9-17E97454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C578-2648-4C72-A0D6-2AC51F65E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4BBA1-E0C0-4315-802D-31890560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BE6CF-628B-4986-84F4-0DCFD54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E457A-3CE2-4872-9863-ADC765B1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77370-8833-4F4C-948F-B3967BE1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2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95C-BA54-4245-8465-C959CBB7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6B1FF-DDC2-4084-8236-3590F179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AAF34-AA22-4105-ADA7-79ECF7CD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41CCB-2953-4012-B2B7-60560DC02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A6510-AA55-48B0-8A35-63A89FFF0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01544-E127-4DE7-9364-F7344903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66081-0257-45FB-BF2C-7AAF5CD2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EA9B7-D075-40F9-AE62-C4AC8F7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8D3-8EEF-468E-B5BB-77B67727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82CB-3CB4-4F39-B41C-B3BA67E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EE345-1580-4414-813B-560E04A5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F06F8-2B5F-44F0-82C8-3F24643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FBF97-1C31-43EE-A455-C41DE196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22F6A-F0D5-4346-BECD-EEFA3BD9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3A0A-0B88-45F2-9632-0E5685E2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91B4-48E8-4AEB-8043-D57F0A3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29C1-23A8-4BA0-997E-47DC11AD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72C7-37FF-4E71-8E27-42BB2C835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8260-10F0-4747-9AD8-E907460B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95279-B518-45E5-8E0D-A9B89D8F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00C7-6ABE-4D2B-936C-4277E380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1F12-8062-40AE-A97C-2103ADC4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98AA-8D42-47F2-97C6-D906FB9A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ED134-8B92-472E-8DDC-06F64D4C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7812E-FAD8-491B-9411-210683B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94104-169C-453B-A181-C811F034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0D81-78DB-4CE9-84C6-B97616BD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B3C47-6C5D-4702-96AF-08A5C857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290C-454A-4C3A-99D4-4AAEE24C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8776-244B-4A7B-AEA0-4DCD64B95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CD5-C8BF-4EC3-B0DD-AEBC541CCE7E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D57C-2F88-4B57-A238-339FFC7D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7164-5D40-4035-9AA0-F3E1D8661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05AC-58E3-4F82-9172-145A36D44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DD3F-F63C-4C1A-B459-CC38272B1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137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F783-E719-497A-8781-ACE69E22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Newspaper subscription works: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ABFBF-1DF0-47F1-9569-554ACF00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2" y="1972733"/>
            <a:ext cx="6629400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59033-3360-4CAF-9F7B-AF5E35D4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006" y="2354616"/>
            <a:ext cx="4507794" cy="32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5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9F4CC9-E055-43F9-BB6E-7C2EA8DA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521229"/>
            <a:ext cx="7553325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F164B-8AF9-432B-BD36-6270F66E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" y="1227667"/>
            <a:ext cx="8391525" cy="1219200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B4131DC2-25B6-442B-AA12-0985B76BC4A4}"/>
              </a:ext>
            </a:extLst>
          </p:cNvPr>
          <p:cNvSpPr/>
          <p:nvPr/>
        </p:nvSpPr>
        <p:spPr>
          <a:xfrm>
            <a:off x="726193" y="3562349"/>
            <a:ext cx="3112029" cy="18760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iLearn</a:t>
            </a:r>
            <a:endParaRPr lang="en-US" dirty="0"/>
          </a:p>
          <a:p>
            <a:pPr algn="ctr"/>
            <a:r>
              <a:rPr lang="en-US" dirty="0"/>
              <a:t>CS 2310</a:t>
            </a:r>
          </a:p>
        </p:txBody>
      </p:sp>
      <p:pic>
        <p:nvPicPr>
          <p:cNvPr id="1026" name="Picture 2" descr="Image result for student icon">
            <a:extLst>
              <a:ext uri="{FF2B5EF4-FFF2-40B4-BE49-F238E27FC236}">
                <a16:creationId xmlns:a16="http://schemas.microsoft.com/office/drawing/2014/main" id="{A6EE640B-F9FE-40C5-8077-4710135D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09" y="2224969"/>
            <a:ext cx="1337380" cy="13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udent icon">
            <a:extLst>
              <a:ext uri="{FF2B5EF4-FFF2-40B4-BE49-F238E27FC236}">
                <a16:creationId xmlns:a16="http://schemas.microsoft.com/office/drawing/2014/main" id="{FD104772-C08A-4D49-8317-4F27116F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32" y="2225408"/>
            <a:ext cx="961312" cy="152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rdy professor icon">
            <a:extLst>
              <a:ext uri="{FF2B5EF4-FFF2-40B4-BE49-F238E27FC236}">
                <a16:creationId xmlns:a16="http://schemas.microsoft.com/office/drawing/2014/main" id="{9B34E7A9-4C58-4ADF-93CD-493476B6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37" y="3890610"/>
            <a:ext cx="1439774" cy="143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udent icon">
            <a:extLst>
              <a:ext uri="{FF2B5EF4-FFF2-40B4-BE49-F238E27FC236}">
                <a16:creationId xmlns:a16="http://schemas.microsoft.com/office/drawing/2014/main" id="{51639002-C8BA-42BD-A014-7583E2C4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76" y="5173069"/>
            <a:ext cx="1337380" cy="13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 descr="Subscribe">
            <a:extLst>
              <a:ext uri="{FF2B5EF4-FFF2-40B4-BE49-F238E27FC236}">
                <a16:creationId xmlns:a16="http://schemas.microsoft.com/office/drawing/2014/main" id="{8A54B8E7-55F4-4BC8-A3E4-229ACD7B36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 flipH="1">
            <a:off x="3567289" y="3217333"/>
            <a:ext cx="1860020" cy="5757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17B2B3-51E2-4257-B9C0-AA3AA6F1B98B}"/>
              </a:ext>
            </a:extLst>
          </p:cNvPr>
          <p:cNvCxnSpPr>
            <a:cxnSpLocks/>
          </p:cNvCxnSpPr>
          <p:nvPr/>
        </p:nvCxnSpPr>
        <p:spPr>
          <a:xfrm flipH="1" flipV="1">
            <a:off x="3838222" y="4385026"/>
            <a:ext cx="3448315" cy="37888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 descr="Subscribe">
            <a:extLst>
              <a:ext uri="{FF2B5EF4-FFF2-40B4-BE49-F238E27FC236}">
                <a16:creationId xmlns:a16="http://schemas.microsoft.com/office/drawing/2014/main" id="{E59151E5-A1EA-407A-826E-04C243375E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 flipV="1">
            <a:off x="3719794" y="3317987"/>
            <a:ext cx="1726991" cy="52034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descr="Subscribe">
            <a:extLst>
              <a:ext uri="{FF2B5EF4-FFF2-40B4-BE49-F238E27FC236}">
                <a16:creationId xmlns:a16="http://schemas.microsoft.com/office/drawing/2014/main" id="{499B0D59-3E08-4273-92F5-86990211E8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3872299" y="4287484"/>
            <a:ext cx="3414238" cy="3230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 descr="Subscribe">
            <a:extLst>
              <a:ext uri="{FF2B5EF4-FFF2-40B4-BE49-F238E27FC236}">
                <a16:creationId xmlns:a16="http://schemas.microsoft.com/office/drawing/2014/main" id="{C83CB2A3-C94E-4EE7-A74E-39CF66DAF3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3458869" y="5071932"/>
            <a:ext cx="1968440" cy="60702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DCF62-899A-4859-97C5-1980890B0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88" y="3727007"/>
            <a:ext cx="443099" cy="624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2B7006-D6F7-4303-8B34-933D3CBC5706}"/>
              </a:ext>
            </a:extLst>
          </p:cNvPr>
          <p:cNvSpPr txBox="1"/>
          <p:nvPr/>
        </p:nvSpPr>
        <p:spPr>
          <a:xfrm>
            <a:off x="1796822" y="6510449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656692-DAE5-4AF0-9D39-35AA94D9196C}"/>
              </a:ext>
            </a:extLst>
          </p:cNvPr>
          <p:cNvSpPr txBox="1"/>
          <p:nvPr/>
        </p:nvSpPr>
        <p:spPr>
          <a:xfrm>
            <a:off x="5793433" y="6504223"/>
            <a:ext cx="149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7696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4563A-CA4B-45D1-B87E-26648900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08" y="669068"/>
            <a:ext cx="9228781" cy="554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59B8-090E-4E65-822F-07EF476C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Observer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B2F6E-9FA4-4A71-B734-63FD100E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6" y="1797359"/>
            <a:ext cx="11040894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9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Observer Design Pattern</vt:lpstr>
      <vt:lpstr>How Newspaper subscription works:</vt:lpstr>
      <vt:lpstr>PowerPoint Presentation</vt:lpstr>
      <vt:lpstr>PowerPoint Presentation</vt:lpstr>
      <vt:lpstr>When to use Observer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26</dc:title>
  <dc:creator>shamim shawkat</dc:creator>
  <cp:lastModifiedBy>shamim shawkat</cp:lastModifiedBy>
  <cp:revision>13</cp:revision>
  <dcterms:created xsi:type="dcterms:W3CDTF">2018-11-01T06:49:53Z</dcterms:created>
  <dcterms:modified xsi:type="dcterms:W3CDTF">2019-03-20T14:53:48Z</dcterms:modified>
</cp:coreProperties>
</file>