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8" r:id="rId8"/>
    <p:sldId id="262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ADA-CE55-4ED8-BCF1-4A4D94EF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7ED1-165E-4147-AA93-9EC6430C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6734-F2B6-4D79-B6FB-831AA09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844A-5CE7-4A17-8A77-6EFE13A4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A77B-5889-4939-8B4E-4BF4B82E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AEA5-8F0A-4E91-827D-17559BB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54CEB-8F13-4916-905C-7A43F809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012B-6E73-497C-96BE-E092C0AF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9380-6152-4CA6-A4F5-A4835952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2348-0B88-4D0B-B5F6-510C635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9D36C-3CDC-4036-9775-7ADB809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7A5C4-B4E0-44CD-A27F-4B9A7C69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FD7C-9CC5-40C1-A805-2C5B996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2266-4F2A-4B36-AF73-9766A082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FF94-74AA-4BBA-89BC-DE1F479F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672-543F-4686-8D4F-3A6AA0FE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78DD-F695-43E4-AFCC-08D41364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82D47-76AE-4D95-B5D6-A1FB8246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5944-F2F4-4617-9E1E-0D1D482B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99C4-C9D4-40A1-AA91-0EA12AD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931D-1786-4CB4-A976-4FD325CC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1C10-800E-4327-B49B-14B17FCE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E7AC-8340-4869-914B-4F06DD47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BB25-5348-4F33-BA9C-DF4E79CB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6853-4068-4A6F-8591-25210190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7BBA-CE97-4655-894F-A4D4B6D2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69E2-C851-4A52-B260-A588347A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4B7C-766C-4AFF-8B6E-AA0406BF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7D46-5B50-4C98-A2FE-82F3D758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FC63-83D8-46A5-AE52-DDB5FAC5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286D-7C7A-4547-A7A5-C5E8E9B8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A6B-8B3D-4F00-B3B7-B97DB8E1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57B3-ACA4-4849-9D0D-FBDF7FCB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D49EB-BE44-4AC5-B692-3184A1214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FD92D-4C6B-4B67-8213-2C6911787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BC229-10A6-4DAD-B15F-D08380331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30613-C26A-4EBF-8F84-AC5B7C28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437DA-193C-4C36-BD0B-3B92E22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1913-6D85-48D7-BECB-BBBA0E94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0BB7-C40A-4495-A8A7-5375F2CC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FA813-D10A-4EE1-8850-34F2334B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B85BC-2081-4D44-B9D7-A453B11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BDA4D-62EE-4120-9E0E-5E0DBC77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A15C6-7277-4099-8CB4-A012181C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3E766-5DB9-4527-A816-17F3F980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DC85-C28C-4228-B520-276F216A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29F1-8948-40A0-8891-BDAC57B8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33DE-87A3-458C-A56B-F914ABDA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5B86C-C808-4128-B0CE-271AEB5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0DA6E-2D19-4B3B-A04C-C4405A2E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F4AB9-59AC-427D-AEDE-F3E8FD0D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F95C-A7F8-4B0C-A2A2-3B8A7013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564E-B588-4DAF-882C-DE88B508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7A0A8-92CF-4129-810B-FEB99EF2C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F898-F2DA-49E2-8F51-A4CD6875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1689-250E-45BB-BE6A-1C0E053D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A9866-2E17-46C3-A74E-4A41EEFF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89673-F487-4E71-A934-7999F04F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49446-E3DA-47E2-935D-D736815D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35B2-47DE-4AD8-B2E9-A0C532FE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E22B-42E5-41FC-8BE4-6ACA89CD7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E8D2-A5C7-4936-9596-81503A74CCE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A7F7-9AE4-4404-B7A9-212F0E00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D777-581A-47C7-853C-4731A2A0E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FBC-0244-49D5-AB10-4CFCB45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sBBaNYex3E&amp;feature=youtu.b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351E-F7B4-44E1-B6BF-AF2C3F375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Lecture 25: State Design Pattern</a:t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498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AD1-D2A1-4B6C-AEC0-88246044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34E5-8A21-4E2D-8F5E-70F09ABF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1687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3187-6C0E-455D-B224-3E5E47FE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8940-C08E-4C8A-A2C5-538722C3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we have to change the behavior of an object based on its state, we can have a state variable in the Object. </a:t>
            </a:r>
          </a:p>
          <a:p>
            <a:pPr algn="just"/>
            <a:r>
              <a:rPr lang="en-US" dirty="0"/>
              <a:t>Then we use if-else condition block to perform different actions based on the state. </a:t>
            </a:r>
          </a:p>
          <a:p>
            <a:pPr algn="just"/>
            <a:r>
              <a:rPr lang="en-US" dirty="0"/>
              <a:t>State design pattern is used to provide a systematic and loosely coupled way to achieve this through Context and State implementations.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F89-320C-4EEF-B0BA-2B3879C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BDAA-C68F-448E-BE7A-C0973726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State Pattern Context is the class that has a State reference to one of the concrete implementations of the State. </a:t>
            </a:r>
          </a:p>
          <a:p>
            <a:pPr algn="just"/>
            <a:r>
              <a:rPr lang="en-US" dirty="0"/>
              <a:t>Context forwards the request to the state object for processing.</a:t>
            </a:r>
          </a:p>
          <a:p>
            <a:pPr algn="just"/>
            <a:r>
              <a:rPr lang="en-US" dirty="0"/>
              <a:t>Suppose we want to implement a TV Remote with a single ON/OFF button to perform the action. If the State is ON, it will turn off the TV and if state is OFF, it will turn on the TV. </a:t>
            </a:r>
          </a:p>
          <a:p>
            <a:pPr algn="just"/>
            <a:r>
              <a:rPr lang="en-US" dirty="0"/>
              <a:t>Same button behaves differently depending on the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8387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75931F2-B44F-46D6-9A33-28D7A45A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0975"/>
            <a:ext cx="5715000" cy="476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796545-6897-4354-9A13-D2A9BF9A962E}"/>
              </a:ext>
            </a:extLst>
          </p:cNvPr>
          <p:cNvSpPr/>
          <p:nvPr/>
        </p:nvSpPr>
        <p:spPr>
          <a:xfrm>
            <a:off x="1174858" y="4640302"/>
            <a:ext cx="412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https://robots.ieee.org/robots/atlas2016/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DF002-17F2-4988-95E6-9DD0EFE309CE}"/>
              </a:ext>
            </a:extLst>
          </p:cNvPr>
          <p:cNvSpPr/>
          <p:nvPr/>
        </p:nvSpPr>
        <p:spPr>
          <a:xfrm>
            <a:off x="6096000" y="10477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on();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walk();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bendKnees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jump();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sit();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sideRoll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frontRoll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off();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7EDA7-267B-4F52-846A-8A0A9D7B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5473700"/>
            <a:ext cx="10515600" cy="11176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https://www.youtube.com/watch?v=_sBBaNYex3E&amp;feature=youtu.be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https://www.youtube.com/watch?v=_sBBaNYex3E&amp;feature=youtu.be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77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DCC9-94FB-4ADA-8C93-FD24DCBC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1FBBA-57F5-42B6-A34B-A0046AD951E3}"/>
              </a:ext>
            </a:extLst>
          </p:cNvPr>
          <p:cNvSpPr/>
          <p:nvPr/>
        </p:nvSpPr>
        <p:spPr>
          <a:xfrm>
            <a:off x="5257800" y="26632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Robot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 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OFF=0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 static int ON=1;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 static int WALKING=2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 static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RUNNING=3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int state = OFF;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 state == OFF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state=ON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 if state == ON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. . .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 if state == WALKING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. . .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 if state == RUNNING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. . .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walk()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 state == OFF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/>
              <a:t>System.out.println</a:t>
            </a:r>
            <a:r>
              <a:rPr lang="en-US" sz="1200" b="1" dirty="0"/>
              <a:t>("Can't walk while switched off");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 if state == ON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state=WALKING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else if state == WALKING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/>
              <a:t>System.out.println</a:t>
            </a:r>
            <a:r>
              <a:rPr lang="en-US" sz="1200" b="1" dirty="0"/>
              <a:t>(“already Walking");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 if state == RUNNING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state=WALKING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DCC9-94FB-4ADA-8C93-FD24DCBC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B6E1D-C537-44C9-841D-49293A126216}"/>
              </a:ext>
            </a:extLst>
          </p:cNvPr>
          <p:cNvSpPr/>
          <p:nvPr/>
        </p:nvSpPr>
        <p:spPr>
          <a:xfrm>
            <a:off x="4752975" y="293876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Robot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roboticWalking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roboticRunning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roboticOff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//private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roboticStandby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Robot(){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roboticWalking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RoboticWalking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roboticRunning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RoboticRunning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roboticOff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RoboticOff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roboticOff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/>
              <a:t>@Override</a:t>
            </a:r>
          </a:p>
          <a:p>
            <a:r>
              <a:rPr lang="en-US" sz="1200" b="1" dirty="0"/>
              <a:t>public void walk()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err="1"/>
              <a:t>state.walk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13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DCC9-94FB-4ADA-8C93-FD24DCBC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</a:t>
            </a:r>
            <a:br>
              <a:rPr lang="en-US" dirty="0"/>
            </a:br>
            <a:r>
              <a:rPr lang="en-US" dirty="0"/>
              <a:t>Context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DF01-C314-410D-B78B-08EA54B96A55}"/>
              </a:ext>
            </a:extLst>
          </p:cNvPr>
          <p:cNvSpPr/>
          <p:nvPr/>
        </p:nvSpPr>
        <p:spPr>
          <a:xfrm>
            <a:off x="4743450" y="365125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RoboticState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Robot 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RoboticOn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(Robot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robot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robot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robot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on()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"Already on..."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walk()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robot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robot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.getRoboticWalking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"Now Walking..."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bendKnees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jump()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048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6A0D0C-F18E-446B-A021-C5D4717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14462"/>
            <a:ext cx="7791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1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1F3C-D040-4942-9574-A9834850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&amp; Class Assignment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( 0.3 bonus point will be given)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CCA2-8C1B-46B5-903A-CDD7267F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Watch the video and then add a new state named ‘</a:t>
            </a:r>
            <a:r>
              <a:rPr lang="en-US" dirty="0" err="1"/>
              <a:t>RoboticStandby</a:t>
            </a:r>
            <a:r>
              <a:rPr lang="en-US" dirty="0"/>
              <a:t>’. Define/modify all the relevant classes and methods. Also change the driver program to reflect your new state. </a:t>
            </a:r>
          </a:p>
        </p:txBody>
      </p:sp>
    </p:spTree>
    <p:extLst>
      <p:ext uri="{BB962C8B-B14F-4D97-AF65-F5344CB8AC3E}">
        <p14:creationId xmlns:p14="http://schemas.microsoft.com/office/powerpoint/2010/main" val="1480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646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Lecture 25: State Design Pattern </vt:lpstr>
      <vt:lpstr>State Pattern</vt:lpstr>
      <vt:lpstr>PowerPoint Presentation</vt:lpstr>
      <vt:lpstr>PowerPoint Presentation</vt:lpstr>
      <vt:lpstr>Traditional Way</vt:lpstr>
      <vt:lpstr>State Pattern</vt:lpstr>
      <vt:lpstr>Example of a Context Class</vt:lpstr>
      <vt:lpstr>PowerPoint Presentation</vt:lpstr>
      <vt:lpstr>Demonstration &amp; Class Assignment  ( 0.3 bonus point will be given)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shamim shawkat</dc:creator>
  <cp:lastModifiedBy>shamim shawkat</cp:lastModifiedBy>
  <cp:revision>21</cp:revision>
  <dcterms:created xsi:type="dcterms:W3CDTF">2018-10-07T23:15:11Z</dcterms:created>
  <dcterms:modified xsi:type="dcterms:W3CDTF">2020-04-05T22:04:37Z</dcterms:modified>
</cp:coreProperties>
</file>