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64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im shawkat" initials="ss" lastIdx="0" clrIdx="0">
    <p:extLst>
      <p:ext uri="{19B8F6BF-5375-455C-9EA6-DF929625EA0E}">
        <p15:presenceInfo xmlns:p15="http://schemas.microsoft.com/office/powerpoint/2012/main" userId="shamim shawk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E382-CE8C-41D4-9A06-836EB811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AC95-D267-4D24-9EB4-727E0939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8D54-B04C-4D82-BDD9-1098F800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A59B-0F8B-41AE-B745-C6448FE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5A40-B432-467B-8357-72C29427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7BE1-75D7-4865-BFED-33FE4770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90E62-39BB-4661-9EF3-0658D1A6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C706-0A4C-479E-B4C9-58C5E22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8FE9-C734-4C89-AB7A-A1FA473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402F-9589-487A-8CB0-836BC85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B2CBE-B722-4E01-BA4C-436F6ABD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9DA8B-09D9-4942-A70C-9E455EB3D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0391-7792-4D51-B2B4-E97A3FC2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E407-B789-4E3C-8BE5-E19F083F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F0F9-7C8A-443B-9447-EFA60CAA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91F-7B36-4B1F-BC09-75800426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47DB-7234-48C7-A864-EBC4FCB3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D8C6-E403-4161-B716-5FAECA92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0FE5-BB81-4CA8-B439-6460E8EA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C36-903E-4953-80AD-341E683A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0E92-9E24-4016-9685-D820158D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81648-092A-4FD1-B13E-33D82FE4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1401-B1EF-4BC9-A484-466E6AFA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ADA1-74D0-43FF-9AE1-E1F1DA03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4144-B8A2-4F56-BFE7-9EB1E8AE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714-1BF6-43ED-BEE9-17E9745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C578-2648-4C72-A0D6-2AC51F65E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4BBA1-E0C0-4315-802D-31890560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E6CF-628B-4986-84F4-0DCFD54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457A-3CE2-4872-9863-ADC765B1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77370-8833-4F4C-948F-B3967BE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95C-BA54-4245-8465-C959CBB7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6B1FF-DDC2-4084-8236-3590F179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AAF34-AA22-4105-ADA7-79ECF7CD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41CCB-2953-4012-B2B7-60560DC02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A6510-AA55-48B0-8A35-63A89FFF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01544-E127-4DE7-9364-F734490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66081-0257-45FB-BF2C-7AAF5CD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EA9B7-D075-40F9-AE62-C4AC8F7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8D3-8EEF-468E-B5BB-77B67727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82CB-3CB4-4F39-B41C-B3BA67E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E345-1580-4414-813B-560E04A5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F06F8-2B5F-44F0-82C8-3F24643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FBF97-1C31-43EE-A455-C41DE196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2F6A-F0D5-4346-BECD-EEFA3BD9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3A0A-0B88-45F2-9632-0E5685E2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1B4-48E8-4AEB-8043-D57F0A3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29C1-23A8-4BA0-997E-47DC11AD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72C7-37FF-4E71-8E27-42BB2C835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8260-10F0-4747-9AD8-E907460B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5279-B518-45E5-8E0D-A9B89D8F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00C7-6ABE-4D2B-936C-4277E380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F12-8062-40AE-A97C-2103ADC4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98AA-8D42-47F2-97C6-D906FB9A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ED134-8B92-472E-8DDC-06F64D4C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7812E-FAD8-491B-9411-210683B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4104-169C-453B-A181-C811F034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0D81-78DB-4CE9-84C6-B97616BD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B3C47-6C5D-4702-96AF-08A5C857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290C-454A-4C3A-99D4-4AAEE24C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8776-244B-4A7B-AEA0-4DCD64B95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CD5-C8BF-4EC3-B0DD-AEBC541CCE7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D57C-2F88-4B57-A238-339FFC7D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7164-5D40-4035-9AA0-F3E1D8661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sBBaNYex3E&amp;feature=youtu.b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DD3F-F63C-4C1A-B459-CC38272B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689"/>
            <a:ext cx="9144000" cy="691349"/>
          </a:xfrm>
        </p:spPr>
        <p:txBody>
          <a:bodyPr>
            <a:noAutofit/>
          </a:bodyPr>
          <a:lstStyle/>
          <a:p>
            <a:r>
              <a:rPr lang="en-US" sz="4800" b="1" dirty="0"/>
              <a:t>Lecture 26: 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137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75931F2-B44F-46D6-9A33-28D7A45A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0975"/>
            <a:ext cx="5715000" cy="476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796545-6897-4354-9A13-D2A9BF9A962E}"/>
              </a:ext>
            </a:extLst>
          </p:cNvPr>
          <p:cNvSpPr/>
          <p:nvPr/>
        </p:nvSpPr>
        <p:spPr>
          <a:xfrm>
            <a:off x="1174858" y="4640302"/>
            <a:ext cx="412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https://robots.ieee.org/robots/atlas2016/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DF002-17F2-4988-95E6-9DD0EFE309CE}"/>
              </a:ext>
            </a:extLst>
          </p:cNvPr>
          <p:cNvSpPr/>
          <p:nvPr/>
        </p:nvSpPr>
        <p:spPr>
          <a:xfrm>
            <a:off x="6096000" y="104775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on();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walk();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bendKnees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jump();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sit();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sideRoll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frontRoll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off();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7EDA7-267B-4F52-846A-8A0A9D7B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155" y="5457587"/>
            <a:ext cx="5820180" cy="57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https://www.youtube.com/watch?v=WcbGRBPkrps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677D7-35F6-424B-960A-F5800E1B406B}"/>
              </a:ext>
            </a:extLst>
          </p:cNvPr>
          <p:cNvSpPr/>
          <p:nvPr/>
        </p:nvSpPr>
        <p:spPr>
          <a:xfrm>
            <a:off x="3634579" y="5810250"/>
            <a:ext cx="5139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Can’t jump while running.</a:t>
            </a:r>
          </a:p>
        </p:txBody>
      </p:sp>
    </p:spTree>
    <p:extLst>
      <p:ext uri="{BB962C8B-B14F-4D97-AF65-F5344CB8AC3E}">
        <p14:creationId xmlns:p14="http://schemas.microsoft.com/office/powerpoint/2010/main" val="161977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engine&#10;&#10;Description automatically generated">
            <a:extLst>
              <a:ext uri="{FF2B5EF4-FFF2-40B4-BE49-F238E27FC236}">
                <a16:creationId xmlns:a16="http://schemas.microsoft.com/office/drawing/2014/main" id="{CF2EC45C-D5D3-4895-B86E-E3C5382B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46" y="657432"/>
            <a:ext cx="3846381" cy="2163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6E2EC-214F-46D6-A73B-908AC5AA3502}"/>
              </a:ext>
            </a:extLst>
          </p:cNvPr>
          <p:cNvSpPr/>
          <p:nvPr/>
        </p:nvSpPr>
        <p:spPr>
          <a:xfrm>
            <a:off x="947373" y="3951344"/>
            <a:ext cx="5465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https://www.youtube.com/watch?v=_luhn7TLfWU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6A754-8496-458E-B52C-E7D75C407D50}"/>
              </a:ext>
            </a:extLst>
          </p:cNvPr>
          <p:cNvSpPr/>
          <p:nvPr/>
        </p:nvSpPr>
        <p:spPr>
          <a:xfrm>
            <a:off x="818943" y="4305845"/>
            <a:ext cx="5106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It can jump while running!</a:t>
            </a:r>
          </a:p>
        </p:txBody>
      </p:sp>
      <p:sp>
        <p:nvSpPr>
          <p:cNvPr id="8" name="Arrow: Right 7" descr="ADD">
            <a:extLst>
              <a:ext uri="{FF2B5EF4-FFF2-40B4-BE49-F238E27FC236}">
                <a16:creationId xmlns:a16="http://schemas.microsoft.com/office/drawing/2014/main" id="{5CB542BD-1408-45B8-9278-5801034B344E}"/>
              </a:ext>
            </a:extLst>
          </p:cNvPr>
          <p:cNvSpPr/>
          <p:nvPr/>
        </p:nvSpPr>
        <p:spPr>
          <a:xfrm>
            <a:off x="6326042" y="4082255"/>
            <a:ext cx="827071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74E1543A-74A7-4B20-825E-69DAA0F3A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71" y="174269"/>
            <a:ext cx="4772556" cy="39771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CBEEBE-093A-400C-A118-BA35B2A2206A}"/>
              </a:ext>
            </a:extLst>
          </p:cNvPr>
          <p:cNvSpPr/>
          <p:nvPr/>
        </p:nvSpPr>
        <p:spPr>
          <a:xfrm>
            <a:off x="7409468" y="4098408"/>
            <a:ext cx="455495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public void on();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walk();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</a:t>
            </a:r>
            <a:r>
              <a:rPr lang="en-US" sz="1600" b="1" dirty="0" err="1">
                <a:latin typeface="Consolas" panose="020B0609020204030204" pitchFamily="49" charset="0"/>
              </a:rPr>
              <a:t>bendKnees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jump();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void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jumpWhileRunning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sit();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</a:t>
            </a:r>
            <a:r>
              <a:rPr lang="en-US" sz="1600" b="1" dirty="0" err="1">
                <a:latin typeface="Consolas" panose="020B0609020204030204" pitchFamily="49" charset="0"/>
              </a:rPr>
              <a:t>sideRoll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</a:t>
            </a:r>
            <a:r>
              <a:rPr lang="en-US" sz="1600" b="1" dirty="0" err="1">
                <a:latin typeface="Consolas" panose="020B0609020204030204" pitchFamily="49" charset="0"/>
              </a:rPr>
              <a:t>frontRoll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run();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public void off();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9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F783-E719-497A-8781-ACE69E22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61E12-6DFE-40F4-989C-BCD1E5675B35}"/>
              </a:ext>
            </a:extLst>
          </p:cNvPr>
          <p:cNvSpPr/>
          <p:nvPr/>
        </p:nvSpPr>
        <p:spPr>
          <a:xfrm>
            <a:off x="929951" y="1746484"/>
            <a:ext cx="10723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design pattern is one of the behavioral design pattern.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lets us define a new operation without changing the classes of the elements on which it operates.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very useful when we have to perform an operation on a group of similar kind of Objects.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visitor pattern, we can move the operational logic from the objects to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22374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C671AD-AE75-4613-A200-692D82494F5C}"/>
              </a:ext>
            </a:extLst>
          </p:cNvPr>
          <p:cNvSpPr/>
          <p:nvPr/>
        </p:nvSpPr>
        <p:spPr>
          <a:xfrm>
            <a:off x="1412133" y="557095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visitor pattern consists of two parts: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implemented by the visitor and is called for every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providing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that accept a visitor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1AA13-6D8F-461E-8466-BCDFC97775C7}"/>
              </a:ext>
            </a:extLst>
          </p:cNvPr>
          <p:cNvSpPr/>
          <p:nvPr/>
        </p:nvSpPr>
        <p:spPr>
          <a:xfrm>
            <a:off x="2025861" y="2485568"/>
            <a:ext cx="26726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Visitor</a:t>
            </a:r>
          </a:p>
          <a:p>
            <a:pPr algn="ctr"/>
            <a:r>
              <a:rPr lang="en-US" dirty="0"/>
              <a:t>&lt;interface&gt;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7AECB-9476-490F-AC18-EF3F2D4978E2}"/>
              </a:ext>
            </a:extLst>
          </p:cNvPr>
          <p:cNvSpPr/>
          <p:nvPr/>
        </p:nvSpPr>
        <p:spPr>
          <a:xfrm>
            <a:off x="7493542" y="2485568"/>
            <a:ext cx="283714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Visitable</a:t>
            </a:r>
            <a:endParaRPr lang="en-US" dirty="0"/>
          </a:p>
          <a:p>
            <a:pPr algn="ctr"/>
            <a:r>
              <a:rPr lang="en-US" dirty="0"/>
              <a:t>&lt;interface&gt;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A92A7-33A7-4864-B34F-9047DCF64050}"/>
              </a:ext>
            </a:extLst>
          </p:cNvPr>
          <p:cNvSpPr/>
          <p:nvPr/>
        </p:nvSpPr>
        <p:spPr>
          <a:xfrm>
            <a:off x="2025859" y="3032321"/>
            <a:ext cx="2672601" cy="793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visit (Liquor): double</a:t>
            </a:r>
          </a:p>
          <a:p>
            <a:r>
              <a:rPr lang="en-US" dirty="0">
                <a:solidFill>
                  <a:schemeClr val="tx1"/>
                </a:solidFill>
              </a:rPr>
              <a:t>+ visit (Tobacco): double</a:t>
            </a:r>
          </a:p>
          <a:p>
            <a:r>
              <a:rPr lang="en-US" dirty="0">
                <a:solidFill>
                  <a:schemeClr val="tx1"/>
                </a:solidFill>
              </a:rPr>
              <a:t>+ visit (Necessity): double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3496-1E79-420B-B9D9-6AF8CCC5E2C2}"/>
              </a:ext>
            </a:extLst>
          </p:cNvPr>
          <p:cNvSpPr/>
          <p:nvPr/>
        </p:nvSpPr>
        <p:spPr>
          <a:xfrm>
            <a:off x="7493541" y="3038806"/>
            <a:ext cx="2845171" cy="546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accept (Visitor): double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3C505-C53E-4D34-A212-45DD5099BA54}"/>
              </a:ext>
            </a:extLst>
          </p:cNvPr>
          <p:cNvSpPr/>
          <p:nvPr/>
        </p:nvSpPr>
        <p:spPr>
          <a:xfrm>
            <a:off x="2025861" y="5050428"/>
            <a:ext cx="26726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TaxVisitor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8C1AB-9200-4603-8B55-1DA623CADC03}"/>
              </a:ext>
            </a:extLst>
          </p:cNvPr>
          <p:cNvSpPr/>
          <p:nvPr/>
        </p:nvSpPr>
        <p:spPr>
          <a:xfrm>
            <a:off x="2025859" y="5597181"/>
            <a:ext cx="2672601" cy="793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visit (Liquor): double</a:t>
            </a:r>
          </a:p>
          <a:p>
            <a:r>
              <a:rPr lang="en-US" dirty="0">
                <a:solidFill>
                  <a:schemeClr val="tx1"/>
                </a:solidFill>
              </a:rPr>
              <a:t>+ visit (Tobacco): double</a:t>
            </a:r>
          </a:p>
          <a:p>
            <a:r>
              <a:rPr lang="en-US" dirty="0">
                <a:solidFill>
                  <a:schemeClr val="tx1"/>
                </a:solidFill>
              </a:rPr>
              <a:t>+ visit (Necessity): double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722EE-7ACD-4E63-B06B-793E6E73CC73}"/>
              </a:ext>
            </a:extLst>
          </p:cNvPr>
          <p:cNvSpPr/>
          <p:nvPr/>
        </p:nvSpPr>
        <p:spPr>
          <a:xfrm>
            <a:off x="5632315" y="4257070"/>
            <a:ext cx="2587557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Liquor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3F3ED-345C-47E7-81CE-E64C619A72C8}"/>
              </a:ext>
            </a:extLst>
          </p:cNvPr>
          <p:cNvSpPr/>
          <p:nvPr/>
        </p:nvSpPr>
        <p:spPr>
          <a:xfrm>
            <a:off x="5632315" y="4791518"/>
            <a:ext cx="2587557" cy="546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accept (Visitor): double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5D4F-1A55-4A6F-9C90-3FE8FC5E66D0}"/>
              </a:ext>
            </a:extLst>
          </p:cNvPr>
          <p:cNvSpPr/>
          <p:nvPr/>
        </p:nvSpPr>
        <p:spPr>
          <a:xfrm>
            <a:off x="9044933" y="4242603"/>
            <a:ext cx="2587557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Necessity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8C76E-5340-43A5-AB77-5A179BBD2CBA}"/>
              </a:ext>
            </a:extLst>
          </p:cNvPr>
          <p:cNvSpPr/>
          <p:nvPr/>
        </p:nvSpPr>
        <p:spPr>
          <a:xfrm>
            <a:off x="9044933" y="4777051"/>
            <a:ext cx="2587557" cy="546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accept (Visitor): double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615CBC-2E22-46BA-AAFA-9BB214E63D6A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362160" y="3825679"/>
            <a:ext cx="1" cy="1224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C0BE51-D1EC-425B-AE6D-824BE88D83C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926094" y="3585560"/>
            <a:ext cx="1990033" cy="677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E8293-B6D1-41AA-B696-BC286E22FA6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8916127" y="3585560"/>
            <a:ext cx="1413660" cy="674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E7F8-CAE2-42C3-A0D8-463D0AD4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999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0BFB-D226-4609-85CD-A5102599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E6FB-A69D-48B8-AAAF-019CBA89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(</a:t>
            </a:r>
            <a:r>
              <a:rPr lang="en-US" dirty="0" err="1"/>
              <a:t>DnD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86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314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Lecture 26: Visitor Design Pattern</vt:lpstr>
      <vt:lpstr>PowerPoint Presentation</vt:lpstr>
      <vt:lpstr>PowerPoint Presentation</vt:lpstr>
      <vt:lpstr>Visitor Pattern</vt:lpstr>
      <vt:lpstr>PowerPoint Presentation</vt:lpstr>
      <vt:lpstr>Demonstration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</dc:title>
  <dc:creator>shamim shawkat</dc:creator>
  <cp:lastModifiedBy>shamim shawkat</cp:lastModifiedBy>
  <cp:revision>29</cp:revision>
  <dcterms:created xsi:type="dcterms:W3CDTF">2018-11-01T06:49:53Z</dcterms:created>
  <dcterms:modified xsi:type="dcterms:W3CDTF">2020-04-08T02:11:20Z</dcterms:modified>
</cp:coreProperties>
</file>