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491" r:id="rId6"/>
    <p:sldId id="489" r:id="rId7"/>
    <p:sldId id="261" r:id="rId8"/>
    <p:sldId id="262" r:id="rId9"/>
    <p:sldId id="263" r:id="rId10"/>
    <p:sldId id="4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344B-680A-49A3-BD32-DDE07C25D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95A58-EB62-47DB-A433-C6040C19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1B4D-B769-4FFC-B488-86D6840A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BF80-172D-4DC8-AFB0-63BCB0A5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A960-CF2A-4843-B0D7-507B9CA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043-3C5C-4B17-95C1-845B4C10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808C3-861C-4ED0-8A7A-979EB66A4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E22A-B888-4E49-9EBE-7C576303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58018-CF72-435E-928C-46D85F82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907C-7155-42F1-BA8D-E486C235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1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57379-CEF4-44D7-8021-B065577EC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2060-38A2-4424-8B6C-ED3320C32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1721-661F-4573-8054-5E7D7ECA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680D-B355-4A61-8553-67F01DE2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C966-8124-4452-8F12-9AA0487A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79C0-D405-48A6-AFDF-C6847741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12AB-7DC0-4894-8BB2-99BEE4E0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636C-D150-4652-8FEF-CE8F44BF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A2520-0D1F-460F-A3AA-3760A0C2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00C7-AD2D-46F6-97E0-1805A97B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DAEC-1648-4104-A767-672827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AE6CC-9759-46CA-A6FB-DD27DA0E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2624-B8D8-4B28-9878-35D8DBE1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99B-5104-4034-8AA2-CB91F116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1C1E-2DA2-466F-B4B1-D09DCAC0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CB7A-40ED-4468-8B18-E0D82157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5090-AE27-4C08-BEBC-4626B61B8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8736D-D671-4C66-9FD5-5E744407A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3CB0-2118-441D-A392-A5673883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F6DA-5E45-43CF-A1FD-8AF672BA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A6C3D-4CD4-4619-A61C-B5375CD8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7F1F-4D4B-42A8-9278-8E85D5C0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B307-98EC-4558-8E7F-878BF657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3AACC-4301-4416-9757-81A2F4D24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35EA9-E2F3-48D9-8114-C6DEE7C6F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0BA43-C188-4C18-86D6-6114C5A47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D1AF9-9603-4C3C-BEF3-CCCB8C4B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82C0E-8E93-4F93-9C96-B34EAAC8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1DF14-CCE0-4CF4-A8C1-65138813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5706-8DA0-498A-91FB-BE85D8DE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E13B1-729E-43AC-AAC7-DA92ED58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0EFF9-68B9-449C-BE35-F11693F3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94113-55E3-4740-BCC1-8FBE8FFC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0B04E-653E-4F37-9417-4A11FDF9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FDFFA-51D5-44CD-87B7-D558F2D1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07D71-E47D-4711-9F56-AC0F167B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2924-9822-4A74-AA96-5AD16BE0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3A3E-DD10-4A55-B5A8-DAA3A1C9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7CE9-9F57-4224-9EA8-DE34E44F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AC252-5DB1-4543-9C08-AEF16081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8560-0558-4E61-97C3-068609C8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E9E1A-93B0-43CE-84F6-E1D51F4F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9D9B-8101-435D-B71A-72332E45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C9C5F-9C76-4FD7-AF86-D90D17F8E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69E4B-BECA-4478-BA13-ED0CAFA5C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ADDB5-4738-483C-B5F7-79F1E348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16B60-E4B1-41D7-BFC7-A1A4E194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6BF9E-1920-4B2D-B6D3-FD9B76CA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EEBDA-FCFA-4A2E-B0DD-3561F89A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2108-30D8-4ACF-86E7-5211D7B8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6CF7-6F48-4569-9367-549D812B2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627F-30B5-4194-981E-1EE6C73AB5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3135-A841-4C94-8530-E9203BE57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ACB8-B5CF-4E08-A776-28E320EC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578-4E0A-481A-9802-CC5A1BEEA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brownworth.com/blockchain/public-private-keys/key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04E5-1717-40FB-B3CC-08EA385A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1981"/>
            <a:ext cx="9144000" cy="927019"/>
          </a:xfrm>
        </p:spPr>
        <p:txBody>
          <a:bodyPr/>
          <a:lstStyle/>
          <a:p>
            <a:r>
              <a:rPr lang="en-US" b="1" dirty="0"/>
              <a:t>Lecture 29: Blockchain Part 2</a:t>
            </a:r>
          </a:p>
        </p:txBody>
      </p:sp>
    </p:spTree>
    <p:extLst>
      <p:ext uri="{BB962C8B-B14F-4D97-AF65-F5344CB8AC3E}">
        <p14:creationId xmlns:p14="http://schemas.microsoft.com/office/powerpoint/2010/main" val="119141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F981-3E07-42F4-83EC-D232303D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 </a:t>
            </a:r>
            <a:r>
              <a:rPr lang="en-US" dirty="0">
                <a:solidFill>
                  <a:srgbClr val="FF0000"/>
                </a:solidFill>
              </a:rPr>
              <a:t>(0.3 Bonus Points)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Deadline: </a:t>
            </a:r>
            <a:r>
              <a:rPr lang="en-US" dirty="0">
                <a:solidFill>
                  <a:srgbClr val="FF0000"/>
                </a:solidFill>
              </a:rPr>
              <a:t>22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April (Wednesday)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F5B5-2E84-408A-B695-8A62F525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3218"/>
          </a:xfrm>
        </p:spPr>
        <p:txBody>
          <a:bodyPr>
            <a:normAutofit/>
          </a:bodyPr>
          <a:lstStyle/>
          <a:p>
            <a:r>
              <a:rPr lang="en-US" dirty="0"/>
              <a:t>Complete MerkleRoot.java to calculate the Merkle Root of the given data.</a:t>
            </a:r>
          </a:p>
        </p:txBody>
      </p:sp>
    </p:spTree>
    <p:extLst>
      <p:ext uri="{BB962C8B-B14F-4D97-AF65-F5344CB8AC3E}">
        <p14:creationId xmlns:p14="http://schemas.microsoft.com/office/powerpoint/2010/main" val="221480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3273-0C17-4F5E-B73E-01C6F3FA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77FB-475B-4835-AF50-F510B1E8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key Cryptography (Asymmetric Cryptography)</a:t>
            </a:r>
          </a:p>
          <a:p>
            <a:r>
              <a:rPr lang="en-US" dirty="0"/>
              <a:t>Digital Signature</a:t>
            </a:r>
          </a:p>
          <a:p>
            <a:r>
              <a:rPr lang="en-US" dirty="0"/>
              <a:t>Merkle Hash Tree &amp; Merkle Root</a:t>
            </a:r>
          </a:p>
          <a:p>
            <a:r>
              <a:rPr lang="en-US" dirty="0"/>
              <a:t>Demo code</a:t>
            </a:r>
          </a:p>
        </p:txBody>
      </p:sp>
    </p:spTree>
    <p:extLst>
      <p:ext uri="{BB962C8B-B14F-4D97-AF65-F5344CB8AC3E}">
        <p14:creationId xmlns:p14="http://schemas.microsoft.com/office/powerpoint/2010/main" val="283787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29F4AC-3FE5-45BC-B480-EA62D272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71" y="1227105"/>
            <a:ext cx="4703298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9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45EF33E-F070-4EA6-A7D4-27DEC5B3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69" y="1421659"/>
            <a:ext cx="3462240" cy="35024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9C13ED-EB46-4939-A2F8-4D71874B951B}"/>
              </a:ext>
            </a:extLst>
          </p:cNvPr>
          <p:cNvSpPr/>
          <p:nvPr/>
        </p:nvSpPr>
        <p:spPr>
          <a:xfrm>
            <a:off x="3496335" y="6036173"/>
            <a:ext cx="532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https://en.wikipedia.org/wiki/Public-key_cryptography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C49E995-9F35-46DE-90F6-D1088329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660"/>
            <a:ext cx="10515600" cy="1325563"/>
          </a:xfrm>
        </p:spPr>
        <p:txBody>
          <a:bodyPr/>
          <a:lstStyle/>
          <a:p>
            <a:r>
              <a:rPr lang="en-US" b="1" dirty="0"/>
              <a:t>Public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37389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22F5-6C5B-4660-A328-37A1DCE2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>
            <a:normAutofit/>
          </a:bodyPr>
          <a:lstStyle/>
          <a:p>
            <a:r>
              <a:rPr lang="en-US" sz="2800" dirty="0"/>
              <a:t>Java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1E42D-9178-40E4-91AA-8EA98F8C3B5A}"/>
              </a:ext>
            </a:extLst>
          </p:cNvPr>
          <p:cNvSpPr/>
          <p:nvPr/>
        </p:nvSpPr>
        <p:spPr>
          <a:xfrm>
            <a:off x="2561617" y="6123543"/>
            <a:ext cx="765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https://docs.oracle.com/javase/tutorial/security/apisign/step2.html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10DA-6B39-428B-87CF-EC0EFD81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6" y="1471889"/>
            <a:ext cx="9552561" cy="449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C49E995-9F35-46DE-90F6-D1088329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660"/>
            <a:ext cx="10515600" cy="1325563"/>
          </a:xfrm>
        </p:spPr>
        <p:txBody>
          <a:bodyPr/>
          <a:lstStyle/>
          <a:p>
            <a:r>
              <a:rPr lang="en-US" b="1" dirty="0"/>
              <a:t>Digital Signature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DA501-9DF6-4571-B753-36B1C70B9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50" y="1693083"/>
            <a:ext cx="5002719" cy="448962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DE300B-D486-4556-B4D0-9437DE0A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80" y="1703555"/>
            <a:ext cx="4810125" cy="42291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B2196-E5B8-4981-9AE8-EB75FA87CADE}"/>
              </a:ext>
            </a:extLst>
          </p:cNvPr>
          <p:cNvCxnSpPr/>
          <p:nvPr/>
        </p:nvCxnSpPr>
        <p:spPr>
          <a:xfrm>
            <a:off x="6332706" y="1317793"/>
            <a:ext cx="0" cy="5000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1529D35-67B2-4C4F-A097-E897F5C63F88}"/>
              </a:ext>
            </a:extLst>
          </p:cNvPr>
          <p:cNvSpPr/>
          <p:nvPr/>
        </p:nvSpPr>
        <p:spPr>
          <a:xfrm>
            <a:off x="3075311" y="6418563"/>
            <a:ext cx="79433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https://sites.google.com/site/amitsciscozone/home/security/understanding-digital-signatures</a:t>
            </a:r>
          </a:p>
        </p:txBody>
      </p:sp>
    </p:spTree>
    <p:extLst>
      <p:ext uri="{BB962C8B-B14F-4D97-AF65-F5344CB8AC3E}">
        <p14:creationId xmlns:p14="http://schemas.microsoft.com/office/powerpoint/2010/main" val="54820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B970-48AE-4B67-8496-755C7907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B90F-8E60-4724-A527-876828EA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https://andersbrownworth.com/blockchain/public-private-keys/keys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See DigitalSignature.java</a:t>
            </a:r>
          </a:p>
        </p:txBody>
      </p:sp>
    </p:spTree>
    <p:extLst>
      <p:ext uri="{BB962C8B-B14F-4D97-AF65-F5344CB8AC3E}">
        <p14:creationId xmlns:p14="http://schemas.microsoft.com/office/powerpoint/2010/main" val="283554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292A-04AB-4FAF-B2C1-96DBF766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Merkle Hash Tree &amp; Merkle Root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D9054-0B7C-4613-85D0-CBB83E933C57}"/>
              </a:ext>
            </a:extLst>
          </p:cNvPr>
          <p:cNvSpPr/>
          <p:nvPr/>
        </p:nvSpPr>
        <p:spPr>
          <a:xfrm rot="10800000" flipH="1" flipV="1">
            <a:off x="2384039" y="3296581"/>
            <a:ext cx="1143000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1, 4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BBB2CC-D91B-4119-99C1-9A269314C615}"/>
              </a:ext>
            </a:extLst>
          </p:cNvPr>
          <p:cNvSpPr/>
          <p:nvPr/>
        </p:nvSpPr>
        <p:spPr>
          <a:xfrm rot="10800000" flipH="1" flipV="1">
            <a:off x="1558540" y="416414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1, 2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6C1BC-163F-4C03-B69B-95E690A3D134}"/>
              </a:ext>
            </a:extLst>
          </p:cNvPr>
          <p:cNvSpPr/>
          <p:nvPr/>
        </p:nvSpPr>
        <p:spPr>
          <a:xfrm rot="10800000" flipH="1" flipV="1">
            <a:off x="3577840" y="414827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3, 4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A811CD-9C6C-4C5E-A545-180AAA0A5A9E}"/>
              </a:ext>
            </a:extLst>
          </p:cNvPr>
          <p:cNvCxnSpPr/>
          <p:nvPr/>
        </p:nvCxnSpPr>
        <p:spPr>
          <a:xfrm flipH="1">
            <a:off x="2074477" y="3762511"/>
            <a:ext cx="514350" cy="400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099E7D-2678-4250-AF49-AA9255975AC5}"/>
              </a:ext>
            </a:extLst>
          </p:cNvPr>
          <p:cNvCxnSpPr/>
          <p:nvPr/>
        </p:nvCxnSpPr>
        <p:spPr>
          <a:xfrm flipH="1">
            <a:off x="1296602" y="4651511"/>
            <a:ext cx="46672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C318D3-5AE7-4694-A98A-733D8094E87F}"/>
              </a:ext>
            </a:extLst>
          </p:cNvPr>
          <p:cNvCxnSpPr/>
          <p:nvPr/>
        </p:nvCxnSpPr>
        <p:spPr>
          <a:xfrm flipH="1">
            <a:off x="3398452" y="4632461"/>
            <a:ext cx="466725" cy="3222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A5D25D-D926-4207-AC5E-AC18678BA8DB}"/>
              </a:ext>
            </a:extLst>
          </p:cNvPr>
          <p:cNvCxnSpPr/>
          <p:nvPr/>
        </p:nvCxnSpPr>
        <p:spPr>
          <a:xfrm flipH="1" flipV="1">
            <a:off x="2217352" y="4651511"/>
            <a:ext cx="33337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626030-8A9D-488E-B6F4-A0E68F22A878}"/>
              </a:ext>
            </a:extLst>
          </p:cNvPr>
          <p:cNvCxnSpPr/>
          <p:nvPr/>
        </p:nvCxnSpPr>
        <p:spPr>
          <a:xfrm flipH="1" flipV="1">
            <a:off x="4182677" y="4641986"/>
            <a:ext cx="38100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A18E39-F2B0-42B1-874F-A8BD348AC1AE}"/>
              </a:ext>
            </a:extLst>
          </p:cNvPr>
          <p:cNvSpPr/>
          <p:nvPr/>
        </p:nvSpPr>
        <p:spPr>
          <a:xfrm rot="10800000" flipH="1" flipV="1">
            <a:off x="8632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2E9CB-71D7-46F7-BD55-2FF65B543246}"/>
              </a:ext>
            </a:extLst>
          </p:cNvPr>
          <p:cNvSpPr/>
          <p:nvPr/>
        </p:nvSpPr>
        <p:spPr>
          <a:xfrm rot="10800000" flipH="1" flipV="1">
            <a:off x="19681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4002C4-559D-431B-BE24-00A0097CC2B4}"/>
              </a:ext>
            </a:extLst>
          </p:cNvPr>
          <p:cNvSpPr/>
          <p:nvPr/>
        </p:nvSpPr>
        <p:spPr>
          <a:xfrm rot="10800000" flipH="1" flipV="1">
            <a:off x="30349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58E752-1B27-4CA4-A09F-8FB7885CBD11}"/>
              </a:ext>
            </a:extLst>
          </p:cNvPr>
          <p:cNvSpPr/>
          <p:nvPr/>
        </p:nvSpPr>
        <p:spPr>
          <a:xfrm rot="10800000" flipH="1" flipV="1">
            <a:off x="41017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6D1DB-CBD1-435A-9849-8EED67211446}"/>
              </a:ext>
            </a:extLst>
          </p:cNvPr>
          <p:cNvSpPr/>
          <p:nvPr/>
        </p:nvSpPr>
        <p:spPr>
          <a:xfrm rot="10800000" flipH="1" flipV="1">
            <a:off x="844165" y="571989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92633-FE6F-4CE2-8421-57899017660A}"/>
              </a:ext>
            </a:extLst>
          </p:cNvPr>
          <p:cNvSpPr/>
          <p:nvPr/>
        </p:nvSpPr>
        <p:spPr>
          <a:xfrm rot="10800000" flipH="1" flipV="1">
            <a:off x="1996690" y="571672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F7E1E0-1C8A-480E-8C47-2A6E8ED26466}"/>
              </a:ext>
            </a:extLst>
          </p:cNvPr>
          <p:cNvSpPr/>
          <p:nvPr/>
        </p:nvSpPr>
        <p:spPr>
          <a:xfrm rot="10800000" flipH="1" flipV="1">
            <a:off x="3073015" y="5737361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EA467C-3328-49A0-BAD3-664E76C87179}"/>
              </a:ext>
            </a:extLst>
          </p:cNvPr>
          <p:cNvSpPr/>
          <p:nvPr/>
        </p:nvSpPr>
        <p:spPr>
          <a:xfrm rot="10800000" flipH="1" flipV="1">
            <a:off x="4139815" y="5718311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546EAA-CA99-4DF8-B9A4-52522182D030}"/>
              </a:ext>
            </a:extLst>
          </p:cNvPr>
          <p:cNvCxnSpPr/>
          <p:nvPr/>
        </p:nvCxnSpPr>
        <p:spPr>
          <a:xfrm flipH="1">
            <a:off x="3482590" y="5416686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93C78-1E04-4FE8-914C-F99791332DDA}"/>
              </a:ext>
            </a:extLst>
          </p:cNvPr>
          <p:cNvCxnSpPr/>
          <p:nvPr/>
        </p:nvCxnSpPr>
        <p:spPr>
          <a:xfrm flipH="1">
            <a:off x="4520815" y="5405574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010142-B185-4B1B-8B90-295012420B69}"/>
              </a:ext>
            </a:extLst>
          </p:cNvPr>
          <p:cNvCxnSpPr/>
          <p:nvPr/>
        </p:nvCxnSpPr>
        <p:spPr>
          <a:xfrm flipH="1" flipV="1">
            <a:off x="3388927" y="3779974"/>
            <a:ext cx="495300" cy="3619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C70B3C-613E-43F0-B35B-0DB39352219E}"/>
              </a:ext>
            </a:extLst>
          </p:cNvPr>
          <p:cNvCxnSpPr/>
          <p:nvPr/>
        </p:nvCxnSpPr>
        <p:spPr>
          <a:xfrm flipH="1">
            <a:off x="1339257" y="5413443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F733AF-5B58-407D-9F01-A879D6040896}"/>
              </a:ext>
            </a:extLst>
          </p:cNvPr>
          <p:cNvCxnSpPr/>
          <p:nvPr/>
        </p:nvCxnSpPr>
        <p:spPr>
          <a:xfrm flipH="1">
            <a:off x="2377482" y="5402331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B3D12-C36F-447B-84A1-B11628942DA1}"/>
              </a:ext>
            </a:extLst>
          </p:cNvPr>
          <p:cNvSpPr/>
          <p:nvPr/>
        </p:nvSpPr>
        <p:spPr>
          <a:xfrm rot="10800000" flipH="1" flipV="1">
            <a:off x="6962535" y="3273881"/>
            <a:ext cx="1143000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42457-5480-4387-868E-A74BC6C4972F}"/>
              </a:ext>
            </a:extLst>
          </p:cNvPr>
          <p:cNvSpPr/>
          <p:nvPr/>
        </p:nvSpPr>
        <p:spPr>
          <a:xfrm rot="10800000" flipH="1" flipV="1">
            <a:off x="6137036" y="4151177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408849-A387-4FE8-8EE6-72B4FA5A1533}"/>
              </a:ext>
            </a:extLst>
          </p:cNvPr>
          <p:cNvSpPr/>
          <p:nvPr/>
        </p:nvSpPr>
        <p:spPr>
          <a:xfrm rot="10800000" flipH="1" flipV="1">
            <a:off x="8156336" y="4135302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6C484-7E15-401C-B1B9-85AE043D3C80}"/>
              </a:ext>
            </a:extLst>
          </p:cNvPr>
          <p:cNvCxnSpPr/>
          <p:nvPr/>
        </p:nvCxnSpPr>
        <p:spPr>
          <a:xfrm flipH="1">
            <a:off x="6652973" y="3749539"/>
            <a:ext cx="514350" cy="400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DF4877-8EC0-4C51-BE7C-694B29212D80}"/>
              </a:ext>
            </a:extLst>
          </p:cNvPr>
          <p:cNvCxnSpPr/>
          <p:nvPr/>
        </p:nvCxnSpPr>
        <p:spPr>
          <a:xfrm flipH="1">
            <a:off x="5875098" y="4638539"/>
            <a:ext cx="46672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DFC5BE-BC24-4C4B-B0E7-6E85DE2A4F4A}"/>
              </a:ext>
            </a:extLst>
          </p:cNvPr>
          <p:cNvCxnSpPr/>
          <p:nvPr/>
        </p:nvCxnSpPr>
        <p:spPr>
          <a:xfrm flipH="1">
            <a:off x="7976948" y="4619489"/>
            <a:ext cx="466725" cy="3222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72DA0C-A25B-4A4D-9ECD-C44306334BAF}"/>
              </a:ext>
            </a:extLst>
          </p:cNvPr>
          <p:cNvCxnSpPr/>
          <p:nvPr/>
        </p:nvCxnSpPr>
        <p:spPr>
          <a:xfrm flipH="1" flipV="1">
            <a:off x="6795848" y="4638539"/>
            <a:ext cx="33337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AD39E4-119A-47CB-A260-6A9ABF160348}"/>
              </a:ext>
            </a:extLst>
          </p:cNvPr>
          <p:cNvCxnSpPr/>
          <p:nvPr/>
        </p:nvCxnSpPr>
        <p:spPr>
          <a:xfrm flipH="1" flipV="1">
            <a:off x="8761173" y="4629014"/>
            <a:ext cx="38100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A7FD0A4-54B6-40CD-8E21-700C5514FFE1}"/>
              </a:ext>
            </a:extLst>
          </p:cNvPr>
          <p:cNvSpPr/>
          <p:nvPr/>
        </p:nvSpPr>
        <p:spPr>
          <a:xfrm rot="10800000" flipH="1" flipV="1">
            <a:off x="54417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B14B8D-8B45-4B26-A010-E4E162A2BA53}"/>
              </a:ext>
            </a:extLst>
          </p:cNvPr>
          <p:cNvSpPr/>
          <p:nvPr/>
        </p:nvSpPr>
        <p:spPr>
          <a:xfrm rot="10800000" flipH="1" flipV="1">
            <a:off x="65466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7DA998-DF09-4DAE-9F33-3E36BE0C1796}"/>
              </a:ext>
            </a:extLst>
          </p:cNvPr>
          <p:cNvSpPr/>
          <p:nvPr/>
        </p:nvSpPr>
        <p:spPr>
          <a:xfrm rot="10800000" flipH="1" flipV="1">
            <a:off x="76134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029BF8-9C56-4DE1-B0A5-CCA70E6DA83D}"/>
              </a:ext>
            </a:extLst>
          </p:cNvPr>
          <p:cNvSpPr/>
          <p:nvPr/>
        </p:nvSpPr>
        <p:spPr>
          <a:xfrm rot="10800000" flipH="1" flipV="1">
            <a:off x="86802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D48C90-0387-41C2-8117-0C658420EAC9}"/>
              </a:ext>
            </a:extLst>
          </p:cNvPr>
          <p:cNvSpPr/>
          <p:nvPr/>
        </p:nvSpPr>
        <p:spPr>
          <a:xfrm rot="10800000" flipH="1" flipV="1">
            <a:off x="5422661" y="5706927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58CF54-6214-4900-98BC-775DB2C7A0BE}"/>
              </a:ext>
            </a:extLst>
          </p:cNvPr>
          <p:cNvSpPr/>
          <p:nvPr/>
        </p:nvSpPr>
        <p:spPr>
          <a:xfrm rot="10800000" flipH="1" flipV="1">
            <a:off x="6575186" y="5703752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D80D86-823F-4508-945A-5118048890BE}"/>
              </a:ext>
            </a:extLst>
          </p:cNvPr>
          <p:cNvSpPr/>
          <p:nvPr/>
        </p:nvSpPr>
        <p:spPr>
          <a:xfrm rot="10800000" flipH="1" flipV="1">
            <a:off x="7651511" y="572438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F1F518-3B1F-4C9B-8D57-569C4B14381B}"/>
              </a:ext>
            </a:extLst>
          </p:cNvPr>
          <p:cNvSpPr/>
          <p:nvPr/>
        </p:nvSpPr>
        <p:spPr>
          <a:xfrm rot="10800000" flipH="1" flipV="1">
            <a:off x="8718311" y="570533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788B22-BAA7-466D-BF3D-A1960E763995}"/>
              </a:ext>
            </a:extLst>
          </p:cNvPr>
          <p:cNvCxnSpPr/>
          <p:nvPr/>
        </p:nvCxnSpPr>
        <p:spPr>
          <a:xfrm flipH="1">
            <a:off x="8061086" y="5403714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107D2B-0DC6-4690-9D4A-40FAD42C5465}"/>
              </a:ext>
            </a:extLst>
          </p:cNvPr>
          <p:cNvCxnSpPr/>
          <p:nvPr/>
        </p:nvCxnSpPr>
        <p:spPr>
          <a:xfrm flipH="1">
            <a:off x="9099311" y="5392602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C247CDB-5BD9-47AD-A170-2A1ABAE4D2C2}"/>
              </a:ext>
            </a:extLst>
          </p:cNvPr>
          <p:cNvCxnSpPr/>
          <p:nvPr/>
        </p:nvCxnSpPr>
        <p:spPr>
          <a:xfrm flipH="1" flipV="1">
            <a:off x="7967423" y="3767002"/>
            <a:ext cx="495300" cy="3619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252DBA-638E-40E2-B47C-5FEC0649AFAE}"/>
              </a:ext>
            </a:extLst>
          </p:cNvPr>
          <p:cNvCxnSpPr/>
          <p:nvPr/>
        </p:nvCxnSpPr>
        <p:spPr>
          <a:xfrm flipH="1">
            <a:off x="5917753" y="5400471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16D846-16FA-4D58-85C8-4A449BAAF235}"/>
              </a:ext>
            </a:extLst>
          </p:cNvPr>
          <p:cNvCxnSpPr/>
          <p:nvPr/>
        </p:nvCxnSpPr>
        <p:spPr>
          <a:xfrm flipH="1">
            <a:off x="6955978" y="5389359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39ED0B-9CB2-46F2-8EF7-41F8261D9609}"/>
              </a:ext>
            </a:extLst>
          </p:cNvPr>
          <p:cNvSpPr/>
          <p:nvPr/>
        </p:nvSpPr>
        <p:spPr>
          <a:xfrm rot="10800000" flipH="1" flipV="1">
            <a:off x="4496656" y="1972029"/>
            <a:ext cx="1814310" cy="58722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(Merkle Root)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92C026-51BB-42A8-A00D-0079D3839D3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661498" y="2567983"/>
            <a:ext cx="1872537" cy="705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02439B-CD9F-4F12-ABE3-702F6B57DC41}"/>
              </a:ext>
            </a:extLst>
          </p:cNvPr>
          <p:cNvCxnSpPr>
            <a:cxnSpLocks/>
          </p:cNvCxnSpPr>
          <p:nvPr/>
        </p:nvCxnSpPr>
        <p:spPr>
          <a:xfrm flipH="1">
            <a:off x="3100340" y="2567983"/>
            <a:ext cx="2129540" cy="7189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FD91-FF10-42A8-83A8-117663B9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Membership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6290B-A900-4C83-A315-CDEB0D06168B}"/>
              </a:ext>
            </a:extLst>
          </p:cNvPr>
          <p:cNvSpPr/>
          <p:nvPr/>
        </p:nvSpPr>
        <p:spPr>
          <a:xfrm rot="10800000" flipH="1" flipV="1">
            <a:off x="2384039" y="3296581"/>
            <a:ext cx="1143000" cy="47625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1, 4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A92E3-CC8D-448C-B006-48428C6C45F0}"/>
              </a:ext>
            </a:extLst>
          </p:cNvPr>
          <p:cNvSpPr/>
          <p:nvPr/>
        </p:nvSpPr>
        <p:spPr>
          <a:xfrm rot="10800000" flipH="1" flipV="1">
            <a:off x="1558540" y="416414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1, 2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58862-1F6A-451B-8A29-DBBB7895EC19}"/>
              </a:ext>
            </a:extLst>
          </p:cNvPr>
          <p:cNvSpPr/>
          <p:nvPr/>
        </p:nvSpPr>
        <p:spPr>
          <a:xfrm rot="10800000" flipH="1" flipV="1">
            <a:off x="3577840" y="414827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3, 4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53F449-EA0A-4707-A650-0F55E2B8D706}"/>
              </a:ext>
            </a:extLst>
          </p:cNvPr>
          <p:cNvCxnSpPr/>
          <p:nvPr/>
        </p:nvCxnSpPr>
        <p:spPr>
          <a:xfrm flipH="1">
            <a:off x="2074477" y="3762511"/>
            <a:ext cx="514350" cy="400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D0F2FA-916E-4431-9BA6-BEE1411906D3}"/>
              </a:ext>
            </a:extLst>
          </p:cNvPr>
          <p:cNvCxnSpPr/>
          <p:nvPr/>
        </p:nvCxnSpPr>
        <p:spPr>
          <a:xfrm flipH="1">
            <a:off x="1296602" y="4651511"/>
            <a:ext cx="46672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886A81-633C-40E7-8E06-3B866A5FD8CF}"/>
              </a:ext>
            </a:extLst>
          </p:cNvPr>
          <p:cNvCxnSpPr/>
          <p:nvPr/>
        </p:nvCxnSpPr>
        <p:spPr>
          <a:xfrm flipH="1">
            <a:off x="3398452" y="4632461"/>
            <a:ext cx="466725" cy="3222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307F50-D228-4448-9CD2-EE9AAACC4E59}"/>
              </a:ext>
            </a:extLst>
          </p:cNvPr>
          <p:cNvCxnSpPr/>
          <p:nvPr/>
        </p:nvCxnSpPr>
        <p:spPr>
          <a:xfrm flipH="1" flipV="1">
            <a:off x="2217352" y="4651511"/>
            <a:ext cx="33337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45AB81-70D6-435C-8A65-708512471D0A}"/>
              </a:ext>
            </a:extLst>
          </p:cNvPr>
          <p:cNvCxnSpPr/>
          <p:nvPr/>
        </p:nvCxnSpPr>
        <p:spPr>
          <a:xfrm flipH="1" flipV="1">
            <a:off x="4182677" y="4641986"/>
            <a:ext cx="38100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2A02B-34D4-4192-89CA-AD4C82DFA3DB}"/>
              </a:ext>
            </a:extLst>
          </p:cNvPr>
          <p:cNvSpPr/>
          <p:nvPr/>
        </p:nvSpPr>
        <p:spPr>
          <a:xfrm rot="10800000" flipH="1" flipV="1">
            <a:off x="8632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579765-58DB-4B04-97B8-AFBA7777C92B}"/>
              </a:ext>
            </a:extLst>
          </p:cNvPr>
          <p:cNvSpPr/>
          <p:nvPr/>
        </p:nvSpPr>
        <p:spPr>
          <a:xfrm rot="10800000" flipH="1" flipV="1">
            <a:off x="19681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D50E9-EBDA-4CA1-BEA6-65CC2C059948}"/>
              </a:ext>
            </a:extLst>
          </p:cNvPr>
          <p:cNvSpPr/>
          <p:nvPr/>
        </p:nvSpPr>
        <p:spPr>
          <a:xfrm rot="10800000" flipH="1" flipV="1">
            <a:off x="30349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E568B-33F8-413B-8894-34B698954B62}"/>
              </a:ext>
            </a:extLst>
          </p:cNvPr>
          <p:cNvSpPr/>
          <p:nvPr/>
        </p:nvSpPr>
        <p:spPr>
          <a:xfrm rot="10800000" flipH="1" flipV="1">
            <a:off x="41017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9ACA3E-3B89-4290-931D-AB482EEC0D3A}"/>
              </a:ext>
            </a:extLst>
          </p:cNvPr>
          <p:cNvSpPr/>
          <p:nvPr/>
        </p:nvSpPr>
        <p:spPr>
          <a:xfrm rot="10800000" flipH="1" flipV="1">
            <a:off x="844165" y="571989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55EF0-1B81-4E10-897D-D37DA1356793}"/>
              </a:ext>
            </a:extLst>
          </p:cNvPr>
          <p:cNvSpPr/>
          <p:nvPr/>
        </p:nvSpPr>
        <p:spPr>
          <a:xfrm rot="10800000" flipH="1" flipV="1">
            <a:off x="1996690" y="571672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F4367-9F50-4F38-B014-44433A33F76B}"/>
              </a:ext>
            </a:extLst>
          </p:cNvPr>
          <p:cNvSpPr/>
          <p:nvPr/>
        </p:nvSpPr>
        <p:spPr>
          <a:xfrm rot="10800000" flipH="1" flipV="1">
            <a:off x="3073015" y="5737361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EC638-6067-45A2-8EEA-2B4AF90393F7}"/>
              </a:ext>
            </a:extLst>
          </p:cNvPr>
          <p:cNvSpPr/>
          <p:nvPr/>
        </p:nvSpPr>
        <p:spPr>
          <a:xfrm rot="10800000" flipH="1" flipV="1">
            <a:off x="4139815" y="5718311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0DF87D-EA38-4E2E-8094-05F3B66962A3}"/>
              </a:ext>
            </a:extLst>
          </p:cNvPr>
          <p:cNvCxnSpPr/>
          <p:nvPr/>
        </p:nvCxnSpPr>
        <p:spPr>
          <a:xfrm flipH="1">
            <a:off x="3482590" y="5416686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7B7359-4A48-4547-BE13-F467C75109C1}"/>
              </a:ext>
            </a:extLst>
          </p:cNvPr>
          <p:cNvCxnSpPr/>
          <p:nvPr/>
        </p:nvCxnSpPr>
        <p:spPr>
          <a:xfrm flipH="1">
            <a:off x="4520815" y="5405574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53134D-5E37-4597-BFED-712F206CD182}"/>
              </a:ext>
            </a:extLst>
          </p:cNvPr>
          <p:cNvCxnSpPr/>
          <p:nvPr/>
        </p:nvCxnSpPr>
        <p:spPr>
          <a:xfrm flipH="1" flipV="1">
            <a:off x="3388927" y="3779974"/>
            <a:ext cx="495300" cy="3619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D5340-9D37-4268-B813-2F6346C4BE42}"/>
              </a:ext>
            </a:extLst>
          </p:cNvPr>
          <p:cNvCxnSpPr/>
          <p:nvPr/>
        </p:nvCxnSpPr>
        <p:spPr>
          <a:xfrm flipH="1">
            <a:off x="1339257" y="5413443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EECCA3-71A3-4824-AA0C-94B904F70C26}"/>
              </a:ext>
            </a:extLst>
          </p:cNvPr>
          <p:cNvCxnSpPr/>
          <p:nvPr/>
        </p:nvCxnSpPr>
        <p:spPr>
          <a:xfrm flipH="1">
            <a:off x="2377482" y="5402331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7E0A01A-E0D6-43D0-9BB7-0E3FF382E1DF}"/>
              </a:ext>
            </a:extLst>
          </p:cNvPr>
          <p:cNvSpPr/>
          <p:nvPr/>
        </p:nvSpPr>
        <p:spPr>
          <a:xfrm rot="10800000" flipH="1" flipV="1">
            <a:off x="6962535" y="3273881"/>
            <a:ext cx="1143000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7604C0-430F-407C-96B2-A3C773C8E0C7}"/>
              </a:ext>
            </a:extLst>
          </p:cNvPr>
          <p:cNvSpPr/>
          <p:nvPr/>
        </p:nvSpPr>
        <p:spPr>
          <a:xfrm rot="10800000" flipH="1" flipV="1">
            <a:off x="6137036" y="4151177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B0C38E-1B7B-4180-ADDF-129B0447DB99}"/>
              </a:ext>
            </a:extLst>
          </p:cNvPr>
          <p:cNvSpPr/>
          <p:nvPr/>
        </p:nvSpPr>
        <p:spPr>
          <a:xfrm rot="10800000" flipH="1" flipV="1">
            <a:off x="8156336" y="4135302"/>
            <a:ext cx="885825" cy="47625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8EDF1-F4DC-44DC-9684-D46EFB8AA56D}"/>
              </a:ext>
            </a:extLst>
          </p:cNvPr>
          <p:cNvCxnSpPr/>
          <p:nvPr/>
        </p:nvCxnSpPr>
        <p:spPr>
          <a:xfrm flipH="1">
            <a:off x="6652973" y="3749539"/>
            <a:ext cx="514350" cy="400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258001-6020-4DBE-A1A0-690601AAA8DE}"/>
              </a:ext>
            </a:extLst>
          </p:cNvPr>
          <p:cNvCxnSpPr/>
          <p:nvPr/>
        </p:nvCxnSpPr>
        <p:spPr>
          <a:xfrm flipH="1">
            <a:off x="5875098" y="4638539"/>
            <a:ext cx="46672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BB4F83-E6CF-4B9E-9544-25E3DFA7DEC1}"/>
              </a:ext>
            </a:extLst>
          </p:cNvPr>
          <p:cNvCxnSpPr/>
          <p:nvPr/>
        </p:nvCxnSpPr>
        <p:spPr>
          <a:xfrm flipH="1">
            <a:off x="7976948" y="4619489"/>
            <a:ext cx="466725" cy="3222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03EAAD-1F54-423B-9B7C-53DC22E38B52}"/>
              </a:ext>
            </a:extLst>
          </p:cNvPr>
          <p:cNvCxnSpPr/>
          <p:nvPr/>
        </p:nvCxnSpPr>
        <p:spPr>
          <a:xfrm flipH="1" flipV="1">
            <a:off x="6795848" y="4638539"/>
            <a:ext cx="33337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74F880-D017-49BE-A5AA-16C040E3C88C}"/>
              </a:ext>
            </a:extLst>
          </p:cNvPr>
          <p:cNvCxnSpPr/>
          <p:nvPr/>
        </p:nvCxnSpPr>
        <p:spPr>
          <a:xfrm flipH="1" flipV="1">
            <a:off x="8761173" y="4629014"/>
            <a:ext cx="38100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E2985-56DD-480C-8840-125C905B9F8A}"/>
              </a:ext>
            </a:extLst>
          </p:cNvPr>
          <p:cNvSpPr/>
          <p:nvPr/>
        </p:nvSpPr>
        <p:spPr>
          <a:xfrm rot="10800000" flipH="1" flipV="1">
            <a:off x="54417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DC1BC8-C0A5-4908-BC35-CEB6474F1517}"/>
              </a:ext>
            </a:extLst>
          </p:cNvPr>
          <p:cNvSpPr/>
          <p:nvPr/>
        </p:nvSpPr>
        <p:spPr>
          <a:xfrm rot="10800000" flipH="1" flipV="1">
            <a:off x="6546611" y="4921114"/>
            <a:ext cx="885825" cy="47625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8667FC-76F3-43C8-A64A-248E964A9FC8}"/>
              </a:ext>
            </a:extLst>
          </p:cNvPr>
          <p:cNvSpPr/>
          <p:nvPr/>
        </p:nvSpPr>
        <p:spPr>
          <a:xfrm rot="10800000" flipH="1" flipV="1">
            <a:off x="76134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211C4B-0DA8-4511-8317-94228FD6C3ED}"/>
              </a:ext>
            </a:extLst>
          </p:cNvPr>
          <p:cNvSpPr/>
          <p:nvPr/>
        </p:nvSpPr>
        <p:spPr>
          <a:xfrm rot="10800000" flipH="1" flipV="1">
            <a:off x="86802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DB80AD-BECE-49BF-85CD-737860029B8D}"/>
              </a:ext>
            </a:extLst>
          </p:cNvPr>
          <p:cNvSpPr/>
          <p:nvPr/>
        </p:nvSpPr>
        <p:spPr>
          <a:xfrm rot="10800000" flipH="1" flipV="1">
            <a:off x="5422661" y="5706927"/>
            <a:ext cx="885825" cy="47625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4C5C45-BFD0-4769-90B1-4489AB21F2E0}"/>
              </a:ext>
            </a:extLst>
          </p:cNvPr>
          <p:cNvSpPr/>
          <p:nvPr/>
        </p:nvSpPr>
        <p:spPr>
          <a:xfrm rot="10800000" flipH="1" flipV="1">
            <a:off x="6575186" y="5703752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32B9C4-5AC4-4250-9319-FEF504B755C2}"/>
              </a:ext>
            </a:extLst>
          </p:cNvPr>
          <p:cNvSpPr/>
          <p:nvPr/>
        </p:nvSpPr>
        <p:spPr>
          <a:xfrm rot="10800000" flipH="1" flipV="1">
            <a:off x="7651511" y="572438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6A3A9D-6C9B-43EB-920C-27D8A28AE9EF}"/>
              </a:ext>
            </a:extLst>
          </p:cNvPr>
          <p:cNvSpPr/>
          <p:nvPr/>
        </p:nvSpPr>
        <p:spPr>
          <a:xfrm rot="10800000" flipH="1" flipV="1">
            <a:off x="8718311" y="570533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39A595-EFF2-43F5-8A05-112A8AD0B416}"/>
              </a:ext>
            </a:extLst>
          </p:cNvPr>
          <p:cNvCxnSpPr/>
          <p:nvPr/>
        </p:nvCxnSpPr>
        <p:spPr>
          <a:xfrm flipH="1">
            <a:off x="8061086" y="5403714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6873FD-5597-41CF-BE73-101503EF6508}"/>
              </a:ext>
            </a:extLst>
          </p:cNvPr>
          <p:cNvCxnSpPr/>
          <p:nvPr/>
        </p:nvCxnSpPr>
        <p:spPr>
          <a:xfrm flipH="1">
            <a:off x="9099311" y="5392602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C3B2E6-8E0A-404F-BDF1-EB592A33F923}"/>
              </a:ext>
            </a:extLst>
          </p:cNvPr>
          <p:cNvCxnSpPr/>
          <p:nvPr/>
        </p:nvCxnSpPr>
        <p:spPr>
          <a:xfrm flipH="1" flipV="1">
            <a:off x="7967423" y="3767002"/>
            <a:ext cx="495300" cy="3619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F8B94E-75AD-4DDF-85EE-D2B2EAEAC116}"/>
              </a:ext>
            </a:extLst>
          </p:cNvPr>
          <p:cNvCxnSpPr/>
          <p:nvPr/>
        </p:nvCxnSpPr>
        <p:spPr>
          <a:xfrm flipH="1">
            <a:off x="5917753" y="5400471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2405FB-D3E3-4F91-B176-15D6BCB91217}"/>
              </a:ext>
            </a:extLst>
          </p:cNvPr>
          <p:cNvCxnSpPr/>
          <p:nvPr/>
        </p:nvCxnSpPr>
        <p:spPr>
          <a:xfrm flipH="1">
            <a:off x="6955978" y="5389359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33DC5A3-C41C-4CE6-9B5D-77335801CAB2}"/>
              </a:ext>
            </a:extLst>
          </p:cNvPr>
          <p:cNvSpPr/>
          <p:nvPr/>
        </p:nvSpPr>
        <p:spPr>
          <a:xfrm rot="10800000" flipH="1" flipV="1">
            <a:off x="4496656" y="1972029"/>
            <a:ext cx="1814310" cy="58722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(Merkle Root)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972C7B-6C87-44CB-95D2-A76386B881E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661498" y="2567983"/>
            <a:ext cx="1872537" cy="705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188535-2A24-4F20-ADB7-7F1845A06499}"/>
              </a:ext>
            </a:extLst>
          </p:cNvPr>
          <p:cNvCxnSpPr>
            <a:cxnSpLocks/>
          </p:cNvCxnSpPr>
          <p:nvPr/>
        </p:nvCxnSpPr>
        <p:spPr>
          <a:xfrm flipH="1">
            <a:off x="3100340" y="2567983"/>
            <a:ext cx="2129540" cy="7189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2653E18-6694-4247-8A79-3F5BC8387AD3}"/>
              </a:ext>
            </a:extLst>
          </p:cNvPr>
          <p:cNvSpPr/>
          <p:nvPr/>
        </p:nvSpPr>
        <p:spPr>
          <a:xfrm>
            <a:off x="5229880" y="5564221"/>
            <a:ext cx="1221066" cy="73425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FD91-FF10-42A8-83A8-117663B9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Membership Verification…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6290B-A900-4C83-A315-CDEB0D06168B}"/>
              </a:ext>
            </a:extLst>
          </p:cNvPr>
          <p:cNvSpPr/>
          <p:nvPr/>
        </p:nvSpPr>
        <p:spPr>
          <a:xfrm rot="10800000" flipH="1" flipV="1">
            <a:off x="2384039" y="3296581"/>
            <a:ext cx="1143000" cy="476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1, 4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A92E3-CC8D-448C-B006-48428C6C45F0}"/>
              </a:ext>
            </a:extLst>
          </p:cNvPr>
          <p:cNvSpPr/>
          <p:nvPr/>
        </p:nvSpPr>
        <p:spPr>
          <a:xfrm rot="10800000" flipH="1" flipV="1">
            <a:off x="1558540" y="416414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1, 2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58862-1F6A-451B-8A29-DBBB7895EC19}"/>
              </a:ext>
            </a:extLst>
          </p:cNvPr>
          <p:cNvSpPr/>
          <p:nvPr/>
        </p:nvSpPr>
        <p:spPr>
          <a:xfrm rot="10800000" flipH="1" flipV="1">
            <a:off x="3577840" y="414827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3, 4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53F449-EA0A-4707-A650-0F55E2B8D706}"/>
              </a:ext>
            </a:extLst>
          </p:cNvPr>
          <p:cNvCxnSpPr/>
          <p:nvPr/>
        </p:nvCxnSpPr>
        <p:spPr>
          <a:xfrm flipH="1">
            <a:off x="2074477" y="3762511"/>
            <a:ext cx="514350" cy="400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D0F2FA-916E-4431-9BA6-BEE1411906D3}"/>
              </a:ext>
            </a:extLst>
          </p:cNvPr>
          <p:cNvCxnSpPr/>
          <p:nvPr/>
        </p:nvCxnSpPr>
        <p:spPr>
          <a:xfrm flipH="1">
            <a:off x="1296602" y="4651511"/>
            <a:ext cx="46672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886A81-633C-40E7-8E06-3B866A5FD8CF}"/>
              </a:ext>
            </a:extLst>
          </p:cNvPr>
          <p:cNvCxnSpPr/>
          <p:nvPr/>
        </p:nvCxnSpPr>
        <p:spPr>
          <a:xfrm flipH="1">
            <a:off x="3398452" y="4632461"/>
            <a:ext cx="466725" cy="3222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307F50-D228-4448-9CD2-EE9AAACC4E59}"/>
              </a:ext>
            </a:extLst>
          </p:cNvPr>
          <p:cNvCxnSpPr/>
          <p:nvPr/>
        </p:nvCxnSpPr>
        <p:spPr>
          <a:xfrm flipH="1" flipV="1">
            <a:off x="2217352" y="4651511"/>
            <a:ext cx="33337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45AB81-70D6-435C-8A65-708512471D0A}"/>
              </a:ext>
            </a:extLst>
          </p:cNvPr>
          <p:cNvCxnSpPr/>
          <p:nvPr/>
        </p:nvCxnSpPr>
        <p:spPr>
          <a:xfrm flipH="1" flipV="1">
            <a:off x="4182677" y="4641986"/>
            <a:ext cx="38100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2A02B-34D4-4192-89CA-AD4C82DFA3DB}"/>
              </a:ext>
            </a:extLst>
          </p:cNvPr>
          <p:cNvSpPr/>
          <p:nvPr/>
        </p:nvSpPr>
        <p:spPr>
          <a:xfrm rot="10800000" flipH="1" flipV="1">
            <a:off x="8632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579765-58DB-4B04-97B8-AFBA7777C92B}"/>
              </a:ext>
            </a:extLst>
          </p:cNvPr>
          <p:cNvSpPr/>
          <p:nvPr/>
        </p:nvSpPr>
        <p:spPr>
          <a:xfrm rot="10800000" flipH="1" flipV="1">
            <a:off x="19681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D50E9-EBDA-4CA1-BEA6-65CC2C059948}"/>
              </a:ext>
            </a:extLst>
          </p:cNvPr>
          <p:cNvSpPr/>
          <p:nvPr/>
        </p:nvSpPr>
        <p:spPr>
          <a:xfrm rot="10800000" flipH="1" flipV="1">
            <a:off x="30349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E568B-33F8-413B-8894-34B698954B62}"/>
              </a:ext>
            </a:extLst>
          </p:cNvPr>
          <p:cNvSpPr/>
          <p:nvPr/>
        </p:nvSpPr>
        <p:spPr>
          <a:xfrm rot="10800000" flipH="1" flipV="1">
            <a:off x="4101715" y="4934086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9ACA3E-3B89-4290-931D-AB482EEC0D3A}"/>
              </a:ext>
            </a:extLst>
          </p:cNvPr>
          <p:cNvSpPr/>
          <p:nvPr/>
        </p:nvSpPr>
        <p:spPr>
          <a:xfrm rot="10800000" flipH="1" flipV="1">
            <a:off x="844165" y="571989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55EF0-1B81-4E10-897D-D37DA1356793}"/>
              </a:ext>
            </a:extLst>
          </p:cNvPr>
          <p:cNvSpPr/>
          <p:nvPr/>
        </p:nvSpPr>
        <p:spPr>
          <a:xfrm rot="10800000" flipH="1" flipV="1">
            <a:off x="1996690" y="571672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F4367-9F50-4F38-B014-44433A33F76B}"/>
              </a:ext>
            </a:extLst>
          </p:cNvPr>
          <p:cNvSpPr/>
          <p:nvPr/>
        </p:nvSpPr>
        <p:spPr>
          <a:xfrm rot="10800000" flipH="1" flipV="1">
            <a:off x="3073015" y="5737361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EC638-6067-45A2-8EEA-2B4AF90393F7}"/>
              </a:ext>
            </a:extLst>
          </p:cNvPr>
          <p:cNvSpPr/>
          <p:nvPr/>
        </p:nvSpPr>
        <p:spPr>
          <a:xfrm rot="10800000" flipH="1" flipV="1">
            <a:off x="4139815" y="5718311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200" baseline="-250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0DF87D-EA38-4E2E-8094-05F3B66962A3}"/>
              </a:ext>
            </a:extLst>
          </p:cNvPr>
          <p:cNvCxnSpPr/>
          <p:nvPr/>
        </p:nvCxnSpPr>
        <p:spPr>
          <a:xfrm flipH="1">
            <a:off x="3482590" y="5416686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7B7359-4A48-4547-BE13-F467C75109C1}"/>
              </a:ext>
            </a:extLst>
          </p:cNvPr>
          <p:cNvCxnSpPr/>
          <p:nvPr/>
        </p:nvCxnSpPr>
        <p:spPr>
          <a:xfrm flipH="1">
            <a:off x="4520815" y="5405574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53134D-5E37-4597-BFED-712F206CD182}"/>
              </a:ext>
            </a:extLst>
          </p:cNvPr>
          <p:cNvCxnSpPr/>
          <p:nvPr/>
        </p:nvCxnSpPr>
        <p:spPr>
          <a:xfrm flipH="1" flipV="1">
            <a:off x="3388927" y="3779974"/>
            <a:ext cx="495300" cy="3619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BD5340-9D37-4268-B813-2F6346C4BE42}"/>
              </a:ext>
            </a:extLst>
          </p:cNvPr>
          <p:cNvCxnSpPr/>
          <p:nvPr/>
        </p:nvCxnSpPr>
        <p:spPr>
          <a:xfrm flipH="1">
            <a:off x="1339257" y="5413443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EECCA3-71A3-4824-AA0C-94B904F70C26}"/>
              </a:ext>
            </a:extLst>
          </p:cNvPr>
          <p:cNvCxnSpPr/>
          <p:nvPr/>
        </p:nvCxnSpPr>
        <p:spPr>
          <a:xfrm flipH="1">
            <a:off x="2377482" y="5402331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7E0A01A-E0D6-43D0-9BB7-0E3FF382E1DF}"/>
              </a:ext>
            </a:extLst>
          </p:cNvPr>
          <p:cNvSpPr/>
          <p:nvPr/>
        </p:nvSpPr>
        <p:spPr>
          <a:xfrm rot="10800000" flipH="1" flipV="1">
            <a:off x="6962535" y="3273881"/>
            <a:ext cx="1143000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7604C0-430F-407C-96B2-A3C773C8E0C7}"/>
              </a:ext>
            </a:extLst>
          </p:cNvPr>
          <p:cNvSpPr/>
          <p:nvPr/>
        </p:nvSpPr>
        <p:spPr>
          <a:xfrm rot="10800000" flipH="1" flipV="1">
            <a:off x="6137036" y="4151177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B0C38E-1B7B-4180-ADDF-129B0447DB99}"/>
              </a:ext>
            </a:extLst>
          </p:cNvPr>
          <p:cNvSpPr/>
          <p:nvPr/>
        </p:nvSpPr>
        <p:spPr>
          <a:xfrm rot="10800000" flipH="1" flipV="1">
            <a:off x="8156336" y="4135302"/>
            <a:ext cx="885825" cy="476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C8EDF1-F4DC-44DC-9684-D46EFB8AA56D}"/>
              </a:ext>
            </a:extLst>
          </p:cNvPr>
          <p:cNvCxnSpPr/>
          <p:nvPr/>
        </p:nvCxnSpPr>
        <p:spPr>
          <a:xfrm flipH="1">
            <a:off x="6652973" y="3749539"/>
            <a:ext cx="514350" cy="4000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258001-6020-4DBE-A1A0-690601AAA8DE}"/>
              </a:ext>
            </a:extLst>
          </p:cNvPr>
          <p:cNvCxnSpPr/>
          <p:nvPr/>
        </p:nvCxnSpPr>
        <p:spPr>
          <a:xfrm flipH="1">
            <a:off x="5875098" y="4638539"/>
            <a:ext cx="46672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BB4F83-E6CF-4B9E-9544-25E3DFA7DEC1}"/>
              </a:ext>
            </a:extLst>
          </p:cNvPr>
          <p:cNvCxnSpPr/>
          <p:nvPr/>
        </p:nvCxnSpPr>
        <p:spPr>
          <a:xfrm flipH="1">
            <a:off x="7976948" y="4619489"/>
            <a:ext cx="466725" cy="3222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03EAAD-1F54-423B-9B7C-53DC22E38B52}"/>
              </a:ext>
            </a:extLst>
          </p:cNvPr>
          <p:cNvCxnSpPr/>
          <p:nvPr/>
        </p:nvCxnSpPr>
        <p:spPr>
          <a:xfrm flipH="1" flipV="1">
            <a:off x="6795848" y="4638539"/>
            <a:ext cx="333375" cy="2952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74F880-D017-49BE-A5AA-16C040E3C88C}"/>
              </a:ext>
            </a:extLst>
          </p:cNvPr>
          <p:cNvCxnSpPr/>
          <p:nvPr/>
        </p:nvCxnSpPr>
        <p:spPr>
          <a:xfrm flipH="1" flipV="1">
            <a:off x="8761173" y="4629014"/>
            <a:ext cx="381000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E2985-56DD-480C-8840-125C905B9F8A}"/>
              </a:ext>
            </a:extLst>
          </p:cNvPr>
          <p:cNvSpPr/>
          <p:nvPr/>
        </p:nvSpPr>
        <p:spPr>
          <a:xfrm rot="10800000" flipH="1" flipV="1">
            <a:off x="54417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DC1BC8-C0A5-4908-BC35-CEB6474F1517}"/>
              </a:ext>
            </a:extLst>
          </p:cNvPr>
          <p:cNvSpPr/>
          <p:nvPr/>
        </p:nvSpPr>
        <p:spPr>
          <a:xfrm rot="10800000" flipH="1" flipV="1">
            <a:off x="6546611" y="4921114"/>
            <a:ext cx="885825" cy="476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8667FC-76F3-43C8-A64A-248E964A9FC8}"/>
              </a:ext>
            </a:extLst>
          </p:cNvPr>
          <p:cNvSpPr/>
          <p:nvPr/>
        </p:nvSpPr>
        <p:spPr>
          <a:xfrm rot="10800000" flipH="1" flipV="1">
            <a:off x="76134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211C4B-0DA8-4511-8317-94228FD6C3ED}"/>
              </a:ext>
            </a:extLst>
          </p:cNvPr>
          <p:cNvSpPr/>
          <p:nvPr/>
        </p:nvSpPr>
        <p:spPr>
          <a:xfrm rot="10800000" flipH="1" flipV="1">
            <a:off x="8680211" y="4921114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DB80AD-BECE-49BF-85CD-737860029B8D}"/>
              </a:ext>
            </a:extLst>
          </p:cNvPr>
          <p:cNvSpPr/>
          <p:nvPr/>
        </p:nvSpPr>
        <p:spPr>
          <a:xfrm rot="10800000" flipH="1" flipV="1">
            <a:off x="5422661" y="5706927"/>
            <a:ext cx="885825" cy="476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4C5C45-BFD0-4769-90B1-4489AB21F2E0}"/>
              </a:ext>
            </a:extLst>
          </p:cNvPr>
          <p:cNvSpPr/>
          <p:nvPr/>
        </p:nvSpPr>
        <p:spPr>
          <a:xfrm rot="10800000" flipH="1" flipV="1">
            <a:off x="6575186" y="5703752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32B9C4-5AC4-4250-9319-FEF504B755C2}"/>
              </a:ext>
            </a:extLst>
          </p:cNvPr>
          <p:cNvSpPr/>
          <p:nvPr/>
        </p:nvSpPr>
        <p:spPr>
          <a:xfrm rot="10800000" flipH="1" flipV="1">
            <a:off x="7651511" y="572438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6A3A9D-6C9B-43EB-920C-27D8A28AE9EF}"/>
              </a:ext>
            </a:extLst>
          </p:cNvPr>
          <p:cNvSpPr/>
          <p:nvPr/>
        </p:nvSpPr>
        <p:spPr>
          <a:xfrm rot="10800000" flipH="1" flipV="1">
            <a:off x="8718311" y="5705339"/>
            <a:ext cx="885825" cy="47625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39A595-EFF2-43F5-8A05-112A8AD0B416}"/>
              </a:ext>
            </a:extLst>
          </p:cNvPr>
          <p:cNvCxnSpPr/>
          <p:nvPr/>
        </p:nvCxnSpPr>
        <p:spPr>
          <a:xfrm flipH="1">
            <a:off x="8061086" y="5403714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6873FD-5597-41CF-BE73-101503EF6508}"/>
              </a:ext>
            </a:extLst>
          </p:cNvPr>
          <p:cNvCxnSpPr/>
          <p:nvPr/>
        </p:nvCxnSpPr>
        <p:spPr>
          <a:xfrm flipH="1">
            <a:off x="9099311" y="5392602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C3B2E6-8E0A-404F-BDF1-EB592A33F923}"/>
              </a:ext>
            </a:extLst>
          </p:cNvPr>
          <p:cNvCxnSpPr/>
          <p:nvPr/>
        </p:nvCxnSpPr>
        <p:spPr>
          <a:xfrm flipH="1" flipV="1">
            <a:off x="7967423" y="3767002"/>
            <a:ext cx="495300" cy="3619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F8B94E-75AD-4DDF-85EE-D2B2EAEAC116}"/>
              </a:ext>
            </a:extLst>
          </p:cNvPr>
          <p:cNvCxnSpPr/>
          <p:nvPr/>
        </p:nvCxnSpPr>
        <p:spPr>
          <a:xfrm flipH="1">
            <a:off x="5917753" y="5400471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2405FB-D3E3-4F91-B176-15D6BCB91217}"/>
              </a:ext>
            </a:extLst>
          </p:cNvPr>
          <p:cNvCxnSpPr/>
          <p:nvPr/>
        </p:nvCxnSpPr>
        <p:spPr>
          <a:xfrm flipH="1">
            <a:off x="6955978" y="5389359"/>
            <a:ext cx="0" cy="3143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33DC5A3-C41C-4CE6-9B5D-77335801CAB2}"/>
              </a:ext>
            </a:extLst>
          </p:cNvPr>
          <p:cNvSpPr/>
          <p:nvPr/>
        </p:nvSpPr>
        <p:spPr>
          <a:xfrm rot="10800000" flipH="1" flipV="1">
            <a:off x="4496656" y="1972029"/>
            <a:ext cx="1814310" cy="58722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kern="12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(Merkle Root)</a:t>
            </a:r>
            <a:r>
              <a:rPr lang="en-US" b="1" baseline="-25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972C7B-6C87-44CB-95D2-A76386B881E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661498" y="2567983"/>
            <a:ext cx="1872537" cy="7058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9188535-2A24-4F20-ADB7-7F1845A06499}"/>
              </a:ext>
            </a:extLst>
          </p:cNvPr>
          <p:cNvCxnSpPr>
            <a:cxnSpLocks/>
          </p:cNvCxnSpPr>
          <p:nvPr/>
        </p:nvCxnSpPr>
        <p:spPr>
          <a:xfrm flipH="1">
            <a:off x="3100340" y="2567983"/>
            <a:ext cx="2129540" cy="71898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2653E18-6694-4247-8A79-3F5BC8387AD3}"/>
              </a:ext>
            </a:extLst>
          </p:cNvPr>
          <p:cNvSpPr/>
          <p:nvPr/>
        </p:nvSpPr>
        <p:spPr>
          <a:xfrm>
            <a:off x="1815300" y="5593336"/>
            <a:ext cx="1221066" cy="734251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2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280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Lecture 29: Blockchain Part 2</vt:lpstr>
      <vt:lpstr>Outline</vt:lpstr>
      <vt:lpstr>Public key Cryptography</vt:lpstr>
      <vt:lpstr>Java Resources </vt:lpstr>
      <vt:lpstr>Digital Signature</vt:lpstr>
      <vt:lpstr>Demo</vt:lpstr>
      <vt:lpstr>Merkle Hash Tree &amp; Merkle Root</vt:lpstr>
      <vt:lpstr>Membership Verification</vt:lpstr>
      <vt:lpstr>Membership Verification…</vt:lpstr>
      <vt:lpstr>Class Assignment (0.3 Bonus Points) Deadline: 22nd April (Wednesday)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29: Blockchain Part 2</dc:title>
  <dc:creator>shamim shawkat</dc:creator>
  <cp:lastModifiedBy>shamim shawkat</cp:lastModifiedBy>
  <cp:revision>15</cp:revision>
  <dcterms:created xsi:type="dcterms:W3CDTF">2020-04-17T03:34:10Z</dcterms:created>
  <dcterms:modified xsi:type="dcterms:W3CDTF">2020-04-17T20:42:43Z</dcterms:modified>
</cp:coreProperties>
</file>