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E633-DB20-4AF6-A6C0-4D1C1723A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7853-CB98-44A0-A427-6B48A995F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52A5-DC1A-47C8-A3AF-9AC841FA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6F365-135B-4508-8E06-4D418DC7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083B-EF8E-41F3-A2DA-DCA04CB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2769-9F9B-46F3-BCDF-BAAF0DB5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1E142-91E9-4E8A-9271-3D88D04AB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127E-66FE-443D-BB60-2D940124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CD241-34C3-4F4F-AC7C-6B287E59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0D5BE-F953-4B7D-93BE-1E48F751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8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58A7D-A740-441E-9BF8-2FC312BBA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697C6-9665-400C-BAAC-29172794B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4431-67E8-422C-85CC-71460A1A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C8612-D03F-4A08-9FFD-FDB572F0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424CB-BE58-43B0-9885-8798A422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19B7-CF21-4CA5-8C7A-71CF63C5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DC95-F696-4030-9DA5-4033418C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25E7C-7B26-40F7-9CFD-5D957242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35415-A081-4E50-950D-143EC8C0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7426-63A0-4BFA-BDE7-22128F73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0C23-67AA-4915-90A4-793B75E5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6E64-854B-461C-AA3C-24B171FFD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083EF-A508-4EE2-9636-D8A2C983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20A49-DBB3-4C92-AD60-9D4268A3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00F67-4B7B-48D9-AB5C-2FEABE8A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8A11-D929-4A3B-A4EB-67F78061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CBE4-69A0-40C3-AD91-3D4579D51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58930-924B-462A-82F5-50C3E7A68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3DE7-81DE-4C8A-B14C-D9DE1294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E1950-63C5-4BB9-B7A3-73236F46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91B7D-5B58-4245-9FD5-461B4EBB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4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DA00-F7E3-457D-8462-38D53BAF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7F963-DEDD-49A4-9A24-ECBABBAE9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753A5-CDCC-4760-8CEB-F27062C5A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C11DF-238D-411B-ADD8-5A74FE7BE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46CC7-F087-439E-AB30-FF4F9C5A0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967F5-E082-4884-A362-AC2C25A4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A182F-D10C-4D9E-AE00-BD0316AD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A8FD2-845B-40B6-8DD2-2EA0FDCD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D358-B203-4EFE-B72B-82D18B87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C7566-EB31-45E9-89B8-4D466F32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04968-6F91-4040-BDAC-DCB69EEF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ABF9D-59A7-4D18-A423-52C5E471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6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96E82-555E-421B-B0F1-9BEB1ADE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C108D-EF9E-4250-8759-31CC2E96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46455-D3CE-483B-BD9B-B44FC57B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1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55CF-75B0-4A67-B1F7-59396692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1CF0-540C-45E7-A30E-19E7001F4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22DEC-473E-4BE3-B893-D36A159EA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9EC5-3922-456D-AC74-40E900C6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A615C-C4B1-4788-B81D-6BF7CE39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972D4-4788-4CD2-8F81-66B2EB8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F389-C1D5-4537-8FE4-20248796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34A51-0C71-4D79-8C34-C7A9D2BB3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A7617-1DAD-4AFC-A86A-F8A617E4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ED6EE-AC7B-4F7F-9050-C8ECAF48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CA6-1AD5-48BE-80E8-25013485E2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D1EAC-D83A-40BA-A660-945C64F3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48B5F-CD5E-49F4-A48A-5B0589D4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7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98F09-3807-4D61-B202-613A5434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0383C-1ED0-4A10-815A-A105FD571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36EE-6D87-4D5F-A909-9C67098E9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ECA6-1AD5-48BE-80E8-25013485E2B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5E24-C176-4A86-80FF-0C6E79EE7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5D5C3-918F-45B9-9173-99BF266B8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D578-D876-447A-9084-7E533EEA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3498-84E6-421B-8627-4D6536DBC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GUI Programming</a:t>
            </a:r>
          </a:p>
        </p:txBody>
      </p:sp>
    </p:spTree>
    <p:extLst>
      <p:ext uri="{BB962C8B-B14F-4D97-AF65-F5344CB8AC3E}">
        <p14:creationId xmlns:p14="http://schemas.microsoft.com/office/powerpoint/2010/main" val="258948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CCE8-FDA2-4423-8EC2-19933B21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36FFE9-DB7D-456D-924D-9A86B3D912B0}"/>
              </a:ext>
            </a:extLst>
          </p:cNvPr>
          <p:cNvSpPr/>
          <p:nvPr/>
        </p:nvSpPr>
        <p:spPr>
          <a:xfrm>
            <a:off x="838200" y="1424519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https://web.mit.edu/6.005/www/sp14/psets/ps4/java-6-tutorial/components.html</a:t>
            </a:r>
          </a:p>
        </p:txBody>
      </p:sp>
    </p:spTree>
    <p:extLst>
      <p:ext uri="{BB962C8B-B14F-4D97-AF65-F5344CB8AC3E}">
        <p14:creationId xmlns:p14="http://schemas.microsoft.com/office/powerpoint/2010/main" val="179505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5DD0-D7CF-462D-9704-A55628D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D29E-796E-4174-AF3A-0F994AF3B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Layout Manager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More Swing Components</a:t>
            </a:r>
          </a:p>
        </p:txBody>
      </p:sp>
    </p:spTree>
    <p:extLst>
      <p:ext uri="{BB962C8B-B14F-4D97-AF65-F5344CB8AC3E}">
        <p14:creationId xmlns:p14="http://schemas.microsoft.com/office/powerpoint/2010/main" val="275346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7D78-DFAC-4FE3-858E-83163B2B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2998-1E7B-40E3-831D-3253891E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Swing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Abstract Windowing Toolkit(AWT)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should occasionally use AWT (Swing is built on top of AWT). </a:t>
            </a:r>
          </a:p>
        </p:txBody>
      </p:sp>
    </p:spTree>
    <p:extLst>
      <p:ext uri="{BB962C8B-B14F-4D97-AF65-F5344CB8AC3E}">
        <p14:creationId xmlns:p14="http://schemas.microsoft.com/office/powerpoint/2010/main" val="311442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D315-C4E5-4DBA-A7BB-AFA48D3A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B72B-BCDD-44C0-8E09-0D5935649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25"/>
            <a:ext cx="8496300" cy="35464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window: A first-class citizen of the graphical desktop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Also called a top-level container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Examples: frame, dialog box, applet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component: A GUI widget that resides in a window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Also called controls in many other languages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Examples: button, text box, label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container: A component that hosts (holds) components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Examples: panel, box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79B93D-E4D2-4D90-8642-656C679BA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5159951"/>
            <a:ext cx="5257800" cy="15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2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CF7E-7DF1-4D9E-9416-0103BD5F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B2114-40A3-438A-95F5-6FBC830C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2803"/>
            <a:ext cx="7846990" cy="52200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8B6062-7F70-4808-A1AB-35271BA0A5DD}"/>
              </a:ext>
            </a:extLst>
          </p:cNvPr>
          <p:cNvSpPr/>
          <p:nvPr/>
        </p:nvSpPr>
        <p:spPr>
          <a:xfrm>
            <a:off x="838200" y="6488668"/>
            <a:ext cx="8699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https://web.mit.edu/6.005/www/sp14/psets/ps4/java-6-tutorial/components.html</a:t>
            </a:r>
          </a:p>
        </p:txBody>
      </p:sp>
    </p:spTree>
    <p:extLst>
      <p:ext uri="{BB962C8B-B14F-4D97-AF65-F5344CB8AC3E}">
        <p14:creationId xmlns:p14="http://schemas.microsoft.com/office/powerpoint/2010/main" val="398271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59F1-F05D-4392-8686-CAFF2D64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and Container Classes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5E2DAA-3619-4002-9E53-84CF10B91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2011361"/>
            <a:ext cx="7918450" cy="426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3935-F5AA-4A41-90A3-A335776C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fields (properties)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5D54EF-DE3F-498B-9539-6B498E58C878}"/>
              </a:ext>
            </a:extLst>
          </p:cNvPr>
          <p:cNvSpPr/>
          <p:nvPr/>
        </p:nvSpPr>
        <p:spPr>
          <a:xfrm>
            <a:off x="838200" y="1517640"/>
            <a:ext cx="10680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Each has a </a:t>
            </a:r>
            <a:r>
              <a:rPr lang="en-US" dirty="0">
                <a:effectLst/>
                <a:latin typeface="Courier New" panose="02070309020205020404" pitchFamily="49" charset="0"/>
              </a:rPr>
              <a:t>getter </a:t>
            </a:r>
            <a:r>
              <a:rPr lang="en-US" dirty="0">
                <a:effectLst/>
                <a:latin typeface="Arial" panose="020B0604020202020204" pitchFamily="34" charset="0"/>
              </a:rPr>
              <a:t>and a </a:t>
            </a:r>
            <a:r>
              <a:rPr lang="en-US" dirty="0">
                <a:effectLst/>
                <a:latin typeface="Courier New" panose="02070309020205020404" pitchFamily="49" charset="0"/>
              </a:rPr>
              <a:t>setter </a:t>
            </a:r>
            <a:r>
              <a:rPr lang="en-US" dirty="0">
                <a:effectLst/>
                <a:latin typeface="Arial" panose="020B0604020202020204" pitchFamily="34" charset="0"/>
              </a:rPr>
              <a:t>methods.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Examples: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getColor</a:t>
            </a:r>
            <a:r>
              <a:rPr lang="en-US" dirty="0">
                <a:effectLst/>
                <a:latin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setFont</a:t>
            </a:r>
            <a:r>
              <a:rPr lang="en-US" dirty="0">
                <a:effectLst/>
                <a:latin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isVisible</a:t>
            </a:r>
            <a:r>
              <a:rPr lang="en-US" dirty="0">
                <a:effectLst/>
                <a:latin typeface="Arial" panose="020B0604020202020204" pitchFamily="34" charset="0"/>
              </a:rPr>
              <a:t>, 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1D47C-D234-4899-A6EC-6B5996B3D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3568"/>
            <a:ext cx="74390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2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DA16-6827-43FA-A8DA-61FBA37A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7AD6E-EABF-478E-B928-FD08976D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Top-level containers: </a:t>
            </a:r>
            <a:r>
              <a:rPr lang="en-US" dirty="0" err="1"/>
              <a:t>JFrame</a:t>
            </a:r>
            <a:r>
              <a:rPr lang="en-US" dirty="0"/>
              <a:t>, </a:t>
            </a:r>
            <a:r>
              <a:rPr lang="en-US" dirty="0" err="1"/>
              <a:t>JDialog</a:t>
            </a:r>
            <a:r>
              <a:rPr lang="en-US" dirty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Mid-level containers: panels, scroll panes, tool bars…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Specialized containers: menus, list boxes, 2•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Technically, all J-components are containers</a:t>
            </a:r>
          </a:p>
        </p:txBody>
      </p:sp>
    </p:spTree>
    <p:extLst>
      <p:ext uri="{BB962C8B-B14F-4D97-AF65-F5344CB8AC3E}">
        <p14:creationId xmlns:p14="http://schemas.microsoft.com/office/powerpoint/2010/main" val="111333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7145-C8BE-4E32-A323-DFACDE84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7159C-336B-4488-AF49-0CA33027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32" y="1956765"/>
            <a:ext cx="9556271" cy="45361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0C4B80-52C0-4429-A828-98BF9C29ACAB}"/>
              </a:ext>
            </a:extLst>
          </p:cNvPr>
          <p:cNvSpPr/>
          <p:nvPr/>
        </p:nvSpPr>
        <p:spPr>
          <a:xfrm>
            <a:off x="873090" y="1454395"/>
            <a:ext cx="177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FrameDemo.java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9E8A50-1EA1-4C99-95DD-F0456820CEBF}"/>
              </a:ext>
            </a:extLst>
          </p:cNvPr>
          <p:cNvSpPr/>
          <p:nvPr/>
        </p:nvSpPr>
        <p:spPr>
          <a:xfrm>
            <a:off x="1018459" y="6492875"/>
            <a:ext cx="7639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https://docs.oracle.com/javase/7/docs/api/javax/swing/JFrame.html</a:t>
            </a:r>
          </a:p>
        </p:txBody>
      </p:sp>
    </p:spTree>
    <p:extLst>
      <p:ext uri="{BB962C8B-B14F-4D97-AF65-F5344CB8AC3E}">
        <p14:creationId xmlns:p14="http://schemas.microsoft.com/office/powerpoint/2010/main" val="394815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9810-2AFA-4589-B78F-5D29961E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8491-7EB9-4C8E-A4FC-6366B9091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3045"/>
            <a:ext cx="10515600" cy="493918"/>
          </a:xfrm>
        </p:spPr>
        <p:txBody>
          <a:bodyPr/>
          <a:lstStyle/>
          <a:p>
            <a:r>
              <a:rPr lang="en-US" dirty="0"/>
              <a:t>Can you find similarity with any design pattern?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BA3AF-9B91-4FE0-9F59-3E1E6E97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" y="1348435"/>
            <a:ext cx="12043355" cy="43346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13DEA6-201E-4E55-A2DA-1DDE6288992B}"/>
              </a:ext>
            </a:extLst>
          </p:cNvPr>
          <p:cNvSpPr/>
          <p:nvPr/>
        </p:nvSpPr>
        <p:spPr>
          <a:xfrm>
            <a:off x="120649" y="6409473"/>
            <a:ext cx="8790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https://docs.oracle.com/javase/7/docs/api/java/awt/event/package-summary.html</a:t>
            </a:r>
          </a:p>
        </p:txBody>
      </p:sp>
    </p:spTree>
    <p:extLst>
      <p:ext uri="{BB962C8B-B14F-4D97-AF65-F5344CB8AC3E}">
        <p14:creationId xmlns:p14="http://schemas.microsoft.com/office/powerpoint/2010/main" val="281849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281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JAVA GUI Programming</vt:lpstr>
      <vt:lpstr>Java GUI Libraries</vt:lpstr>
      <vt:lpstr>GUI terminology</vt:lpstr>
      <vt:lpstr>Java Components</vt:lpstr>
      <vt:lpstr>Component and Container Classes</vt:lpstr>
      <vt:lpstr>Component fields (properties)</vt:lpstr>
      <vt:lpstr>Types of Containers</vt:lpstr>
      <vt:lpstr>Example</vt:lpstr>
      <vt:lpstr>Event Listener</vt:lpstr>
      <vt:lpstr>More Examples…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shamim shawkat</dc:creator>
  <cp:lastModifiedBy>shamim shawkat</cp:lastModifiedBy>
  <cp:revision>10</cp:revision>
  <dcterms:created xsi:type="dcterms:W3CDTF">2020-04-01T00:09:08Z</dcterms:created>
  <dcterms:modified xsi:type="dcterms:W3CDTF">2020-04-01T02:03:38Z</dcterms:modified>
</cp:coreProperties>
</file>