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E633-DB20-4AF6-A6C0-4D1C1723A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7853-CB98-44A0-A427-6B48A995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52A5-DC1A-47C8-A3AF-9AC841F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F365-135B-4508-8E06-4D418DC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083B-EF8E-41F3-A2DA-DCA04CB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769-9F9B-46F3-BCDF-BAAF0DB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E142-91E9-4E8A-9271-3D88D04A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127E-66FE-443D-BB60-2D940124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D241-34C3-4F4F-AC7C-6B287E59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D5BE-F953-4B7D-93BE-1E48F751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58A7D-A740-441E-9BF8-2FC312BBA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97C6-9665-400C-BAAC-29172794B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4431-67E8-422C-85CC-71460A1A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8612-D03F-4A08-9FFD-FDB572F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24CB-BE58-43B0-9885-8798A422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19B7-CF21-4CA5-8C7A-71CF63C5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DC95-F696-4030-9DA5-4033418C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5E7C-7B26-40F7-9CFD-5D95724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5415-A081-4E50-950D-143EC8C0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426-63A0-4BFA-BDE7-22128F7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C23-67AA-4915-90A4-793B75E5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6E64-854B-461C-AA3C-24B171FF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83EF-A508-4EE2-9636-D8A2C983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0A49-DBB3-4C92-AD60-9D4268A3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0F67-4B7B-48D9-AB5C-2FEABE8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A11-D929-4A3B-A4EB-67F78061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CBE4-69A0-40C3-AD91-3D4579D5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8930-924B-462A-82F5-50C3E7A6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3DE7-81DE-4C8A-B14C-D9DE1294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1950-63C5-4BB9-B7A3-73236F46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1B7D-5B58-4245-9FD5-461B4EBB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DA00-F7E3-457D-8462-38D53BAF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F963-DEDD-49A4-9A24-ECBABBAE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53A5-CDCC-4760-8CEB-F27062C5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11DF-238D-411B-ADD8-5A74FE7B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6CC7-F087-439E-AB30-FF4F9C5A0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967F5-E082-4884-A362-AC2C25A4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A182F-D10C-4D9E-AE00-BD0316AD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A8FD2-845B-40B6-8DD2-2EA0FDC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D358-B203-4EFE-B72B-82D18B87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C7566-EB31-45E9-89B8-4D466F3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04968-6F91-4040-BDAC-DCB69EE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ABF9D-59A7-4D18-A423-52C5E471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96E82-555E-421B-B0F1-9BEB1ADE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C108D-EF9E-4250-8759-31CC2E9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6455-D3CE-483B-BD9B-B44FC57B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55CF-75B0-4A67-B1F7-59396692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1CF0-540C-45E7-A30E-19E7001F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2DEC-473E-4BE3-B893-D36A159E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9EC5-3922-456D-AC74-40E900C6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615C-C4B1-4788-B81D-6BF7CE3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2D4-4788-4CD2-8F81-66B2EB8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F389-C1D5-4537-8FE4-2024879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34A51-0C71-4D79-8C34-C7A9D2B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A7617-1DAD-4AFC-A86A-F8A617E4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D6EE-AC7B-4F7F-9050-C8ECAF48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D1EAC-D83A-40BA-A660-945C64F3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48B5F-CD5E-49F4-A48A-5B0589D4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8F09-3807-4D61-B202-613A543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383C-1ED0-4A10-815A-A105FD57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36EE-6D87-4D5F-A909-9C67098E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ECA6-1AD5-48BE-80E8-25013485E2B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E24-C176-4A86-80FF-0C6E79EE7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D5C3-918F-45B9-9173-99BF266B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3498-84E6-421B-8627-4D6536DBC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GUI Programming-2</a:t>
            </a:r>
          </a:p>
        </p:txBody>
      </p:sp>
    </p:spTree>
    <p:extLst>
      <p:ext uri="{BB962C8B-B14F-4D97-AF65-F5344CB8AC3E}">
        <p14:creationId xmlns:p14="http://schemas.microsoft.com/office/powerpoint/2010/main" val="258948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r>
              <a:rPr lang="en-US" dirty="0"/>
              <a:t> simply makes a bunch of components equal in size and displays them in the requested number of rows and columns.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BDB6E-3BF4-44ED-9536-A4F6B7CA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648744"/>
            <a:ext cx="3971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7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Swing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JComboBox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JTextArea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JScrollPane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C0F-95D2-4CB4-9A8D-522B57E6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(1 Bonus point) 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Deadline: 6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April (Monday) at 11:59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85CD-6742-4D24-B1FF-2BADA99F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311"/>
            <a:ext cx="10515600" cy="1241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java program to implement a very basic calculator (the layout should be similar to the figure below). Your calculator must be able to add, subtract, multiply and divide.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2B3F1-C05C-4852-B523-0C4C8350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9" y="3896342"/>
            <a:ext cx="4724400" cy="2762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DDF54A-0A90-473E-88B7-BCFACE0E01AF}"/>
              </a:ext>
            </a:extLst>
          </p:cNvPr>
          <p:cNvSpPr/>
          <p:nvPr/>
        </p:nvSpPr>
        <p:spPr>
          <a:xfrm>
            <a:off x="3426531" y="3126660"/>
            <a:ext cx="4724400" cy="747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5DD0-D7CF-462D-9704-A55628D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29E-796E-4174-AF3A-0F994AF3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7534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9810-2AFA-4589-B78F-5D29961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491-7EB9-4C8E-A4FC-6366B909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045"/>
            <a:ext cx="10515600" cy="493918"/>
          </a:xfrm>
        </p:spPr>
        <p:txBody>
          <a:bodyPr/>
          <a:lstStyle/>
          <a:p>
            <a:r>
              <a:rPr lang="en-US" dirty="0"/>
              <a:t>Can you find similarity with any design pattern?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A3AF-9B91-4FE0-9F59-3E1E6E97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1348435"/>
            <a:ext cx="12043355" cy="4334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13DEA6-201E-4E55-A2DA-1DDE6288992B}"/>
              </a:ext>
            </a:extLst>
          </p:cNvPr>
          <p:cNvSpPr/>
          <p:nvPr/>
        </p:nvSpPr>
        <p:spPr>
          <a:xfrm>
            <a:off x="120649" y="6409473"/>
            <a:ext cx="8790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https://docs.oracle.com/javase/7/docs/api/java/awt/event/package-summary.html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28184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CCE8-FDA2-4423-8EC2-19933B2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14D25E-8E87-4D29-9519-0FD7E07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BorderLayout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BoxLayout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CardLayout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FlowLayout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GridBagLayout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GridLayout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BorderLayout</a:t>
            </a:r>
            <a:r>
              <a:rPr lang="en-US" dirty="0"/>
              <a:t> places components in up to five areas: top, bottom, left, right, and center. </a:t>
            </a:r>
          </a:p>
          <a:p>
            <a:r>
              <a:rPr lang="en-US" dirty="0"/>
              <a:t>All extra space is placed in the center area.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D7F1E-DFFB-4124-A7D3-9C8E3EA8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3429000"/>
            <a:ext cx="5886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puts components in a single row or column. </a:t>
            </a:r>
          </a:p>
          <a:p>
            <a:r>
              <a:rPr lang="en-US" dirty="0"/>
              <a:t>It respects the components' requested maximum sizes and also lets you align components.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CA3D5-35CE-4F07-941D-03C96C49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4001294"/>
            <a:ext cx="26574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lets you implement an area that contains different components at different times. </a:t>
            </a:r>
          </a:p>
          <a:p>
            <a:r>
              <a:rPr lang="en-US" dirty="0"/>
              <a:t>A </a:t>
            </a:r>
            <a:r>
              <a:rPr lang="en-US" dirty="0" err="1"/>
              <a:t>CardLayout</a:t>
            </a:r>
            <a:r>
              <a:rPr lang="en-US" dirty="0"/>
              <a:t> is often controlled by a combo box, with the state of the combo box determining which panel (group of components) the </a:t>
            </a:r>
            <a:r>
              <a:rPr lang="en-US" dirty="0" err="1"/>
              <a:t>CardLayout</a:t>
            </a:r>
            <a:r>
              <a:rPr lang="en-US" dirty="0"/>
              <a:t> displays.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895F7-E412-476C-8EF7-3C8BABD4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4757738"/>
            <a:ext cx="65817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using </a:t>
            </a:r>
            <a:r>
              <a:rPr lang="en-US" dirty="0" err="1"/>
              <a:t>CardLayout</a:t>
            </a:r>
            <a:r>
              <a:rPr lang="en-US" dirty="0"/>
              <a:t> is using a tabbed pane.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E61B5-FBB5-4C42-9C7F-1E707FE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4001294"/>
            <a:ext cx="5191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r>
              <a:rPr lang="en-US" dirty="0"/>
              <a:t> is the default layout manager for every </a:t>
            </a:r>
            <a:r>
              <a:rPr lang="en-US" dirty="0" err="1"/>
              <a:t>JPanel</a:t>
            </a:r>
            <a:r>
              <a:rPr lang="en-US" dirty="0"/>
              <a:t>. </a:t>
            </a:r>
          </a:p>
          <a:p>
            <a:r>
              <a:rPr lang="en-US" dirty="0"/>
              <a:t>It simply lays out components in a single row, starting a new row if its container is not sufficiently wide. </a:t>
            </a:r>
          </a:p>
          <a:p>
            <a:r>
              <a:rPr lang="en-US" dirty="0"/>
              <a:t>Both panels in </a:t>
            </a:r>
            <a:r>
              <a:rPr lang="en-US" dirty="0" err="1"/>
              <a:t>CardLayoutDemo</a:t>
            </a:r>
            <a:r>
              <a:rPr lang="en-US" dirty="0"/>
              <a:t>, shown previously, use </a:t>
            </a:r>
            <a:r>
              <a:rPr lang="en-US" dirty="0" err="1"/>
              <a:t>FlowLayout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5C2A-1CB2-4D9F-BAE5-14F341E4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4001294"/>
            <a:ext cx="5762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D5D-89E7-445C-849F-45156D9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6BF3-C70C-45BB-BA14-9884868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r>
              <a:rPr lang="en-US" dirty="0"/>
              <a:t> is a sophisticated, flexible layout manager. </a:t>
            </a:r>
          </a:p>
          <a:p>
            <a:r>
              <a:rPr lang="en-US" dirty="0"/>
              <a:t>It aligns components by placing them within a grid of cells, allowing components to span more than one cell. </a:t>
            </a:r>
          </a:p>
          <a:p>
            <a:r>
              <a:rPr lang="en-US" dirty="0"/>
              <a:t>The rows in the grid can have different heights, and grid columns can have different widths.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0C0-CB74-4A27-AA8D-B533AD1A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4001294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356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JAVA GUI Programming-2</vt:lpstr>
      <vt:lpstr>Event Listener</vt:lpstr>
      <vt:lpstr>Layout Managers</vt:lpstr>
      <vt:lpstr>BorderLayout</vt:lpstr>
      <vt:lpstr>BoxLayout</vt:lpstr>
      <vt:lpstr>CardLayout</vt:lpstr>
      <vt:lpstr>CardLayout…</vt:lpstr>
      <vt:lpstr>FlowLayout</vt:lpstr>
      <vt:lpstr>GridBagLayout</vt:lpstr>
      <vt:lpstr>GridLayout</vt:lpstr>
      <vt:lpstr>Other Swing Components</vt:lpstr>
      <vt:lpstr>Class Assignment (1 Bonus point)   Deadline: 6th April (Monday) at 11:59 pm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shawkat</dc:creator>
  <cp:lastModifiedBy>shamim shawkat</cp:lastModifiedBy>
  <cp:revision>21</cp:revision>
  <dcterms:created xsi:type="dcterms:W3CDTF">2020-04-01T00:09:08Z</dcterms:created>
  <dcterms:modified xsi:type="dcterms:W3CDTF">2020-04-03T03:32:13Z</dcterms:modified>
</cp:coreProperties>
</file>