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1" r:id="rId3"/>
    <p:sldId id="262" r:id="rId4"/>
    <p:sldId id="264" r:id="rId5"/>
    <p:sldId id="263" r:id="rId6"/>
    <p:sldId id="268" r:id="rId7"/>
    <p:sldId id="269" r:id="rId8"/>
    <p:sldId id="270" r:id="rId9"/>
    <p:sldId id="271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AF03-035E-4ADE-BC5D-D9784735DD69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1389-2673-44AA-8B07-FA6DB02F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3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03D26-1183-4070-ABF1-1CE0EEB5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C0457-4465-4E3F-AC20-C13B048D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1E93F-EC7A-42C0-8F71-F1A2FA4C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AE28-8563-4A87-BFC1-0857B5C34292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5E0E0-0410-48AB-BD80-DD85E09C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69D01-5E87-4E55-87F7-E80D075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85C8-9E34-4396-9D68-F48F0CC3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837FC-D49F-47CD-9157-CFA70A6E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4691F-2C43-4836-9448-DC8DA419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E772-2F09-4BC2-81B3-F3EBD4847D2B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AA817-E269-41B5-8B7A-D82856A2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CDBE0-47FC-4C6F-9DE9-3E5CEADC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AFA20F-417A-4ECA-BFD3-87C3ED7E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CC2E08-9313-40C4-BAE2-243B12D7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B0B5A-454C-4ED2-AD18-F8F648AB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4B5-C275-4C12-BD4D-97799F77FFDF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D101A-552B-4DEF-8193-5255C60E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8B88D-84BD-423B-9317-1228AE60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CA663-9043-4E25-93CC-AF89FD82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1877B-FE52-46B3-AF63-577B195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AB54E0-921A-4119-A3EC-598ECA7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9EB-5266-45F0-A1B9-6E9BD2FCD172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A2615-9982-4502-BCBF-3FEDEF2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809A1-3B28-402E-9401-97B29A7F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C8EB3-5B13-4B8A-B0C0-4E2E362A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BA622D-FF29-42F7-82B3-A69CC98C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FFE466-5E55-43A3-B81A-151567BF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04F9-2775-4D77-9C58-88D9A6B8A23B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D5DA2-2D74-436C-B9C1-F52DB39C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32B4A-B446-4D16-97C4-52A53DB8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6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6221D-90FA-4105-ADF6-03A15C53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529B9-4229-4B53-8A52-8B878E7C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57B06-73AB-48CD-89E0-66FB590F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C7FBD-3E26-43AB-9B64-95DA10B7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54EB-A0C7-440A-A8F6-AD74447513C8}" type="datetime1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CC0503-0EED-4831-A3CB-1B13FB3B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0EAE12-8AF3-4A13-B926-ABA74AE8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8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7944B-4B0D-4DFC-8353-A2849100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87325D-4A31-4AD1-B062-EA0E5F34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33FE77-4124-494C-B34A-6181D687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96CA4-69D9-45B0-88EA-4D8578B23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DFCA2A-4757-4612-8765-E3CD82BB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864E4B-31DD-443B-BCA3-2E0D5DBD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6525-E4E4-4B87-BE79-FD6910C942EC}" type="datetime1">
              <a:rPr lang="ru-RU" smtClean="0"/>
              <a:t>20.09.2023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A7C34E-90D3-48E4-AB5D-7523CF1E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BFB890-1310-4FA7-B76A-C692068C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8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BCCA-2C0F-4F5A-A3B1-865AD26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A51AB6-3CE8-423B-87DD-597E81C8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CA1-16C6-489A-906C-F2A894914A62}" type="datetime1">
              <a:rPr lang="ru-RU" smtClean="0"/>
              <a:t>20.09.2023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DE8F43-19CE-4391-A965-A0A0AFEB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750505-E9B8-4BD9-99CB-AD9DCEEA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5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45F4B0-9B80-40B4-B307-8167E000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D959-6A66-4176-8DA0-AD67CD386BE4}" type="datetime1">
              <a:rPr lang="ru-RU" smtClean="0"/>
              <a:t>20.09.2023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295C87-8724-45DF-A4FA-90B33448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8D5958-E6CF-44E7-BD12-A55CD0D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501FB-AAB1-4340-989C-5E049D69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1E731-8555-4524-B44B-27F4184B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3D5D99-645B-45BA-8067-15C1A0AC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80C135-2FE7-40C1-B6C5-576F8A42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9A0-E206-4AC3-B7B7-5607E1B9B02A}" type="datetime1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BCFA5F-2EED-417C-893D-3D9111C9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C54138-00BB-4639-AF41-E3CD0505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4602A-1787-44C3-9817-169C814E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E68DB4-144E-4B3B-BECA-0BBCB7E06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7C6E25-79BC-491F-92EB-07CE4B88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75A78-FCFD-4CA2-A5B8-0E21E9B7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4152-8563-4085-9614-F2D611186213}" type="datetime1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24F779-7CFA-487F-9DCD-D81DFD79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F7EC39-B997-4BD1-93E9-086F242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05EEC-89B9-449E-ACAB-A027E116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6ABD7-C5D3-4F66-B3EA-527553C8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B4694-0D41-4630-B436-9BC48412E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7AE8-F1C4-4765-BA07-E8AEEFCCD5F0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84F3C-DD09-4C8D-933F-C068461D0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62CA9-7561-44FD-B5EE-2F39830FD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2766-7907-42CC-B67C-70C25C8D7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44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357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3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F95A4D-CC4F-493C-97B1-DA4BFF2B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61293"/>
            <a:ext cx="10134600" cy="36195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3B28238-2E39-4C60-93D8-1CF570E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pPr/>
              <a:t>1</a:t>
            </a:fld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19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3: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08854D-9F5A-4DA1-B7E3-633C8E6D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68" y="1518351"/>
            <a:ext cx="7789664" cy="474928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AD2E64-18B1-42E5-82CB-854960B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10</a:t>
            </a:fld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4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19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3: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D90B7EE-F3E6-40BD-9F57-F78BA827C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61490"/>
              </p:ext>
            </p:extLst>
          </p:nvPr>
        </p:nvGraphicFramePr>
        <p:xfrm>
          <a:off x="838200" y="1414879"/>
          <a:ext cx="5119580" cy="4980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3916">
                  <a:extLst>
                    <a:ext uri="{9D8B030D-6E8A-4147-A177-3AD203B41FA5}">
                      <a16:colId xmlns:a16="http://schemas.microsoft.com/office/drawing/2014/main" val="1475421670"/>
                    </a:ext>
                  </a:extLst>
                </a:gridCol>
                <a:gridCol w="1023916">
                  <a:extLst>
                    <a:ext uri="{9D8B030D-6E8A-4147-A177-3AD203B41FA5}">
                      <a16:colId xmlns:a16="http://schemas.microsoft.com/office/drawing/2014/main" val="1383374322"/>
                    </a:ext>
                  </a:extLst>
                </a:gridCol>
                <a:gridCol w="1023916">
                  <a:extLst>
                    <a:ext uri="{9D8B030D-6E8A-4147-A177-3AD203B41FA5}">
                      <a16:colId xmlns:a16="http://schemas.microsoft.com/office/drawing/2014/main" val="1102257584"/>
                    </a:ext>
                  </a:extLst>
                </a:gridCol>
                <a:gridCol w="1023916">
                  <a:extLst>
                    <a:ext uri="{9D8B030D-6E8A-4147-A177-3AD203B41FA5}">
                      <a16:colId xmlns:a16="http://schemas.microsoft.com/office/drawing/2014/main" val="2756516714"/>
                    </a:ext>
                  </a:extLst>
                </a:gridCol>
                <a:gridCol w="1023916">
                  <a:extLst>
                    <a:ext uri="{9D8B030D-6E8A-4147-A177-3AD203B41FA5}">
                      <a16:colId xmlns:a16="http://schemas.microsoft.com/office/drawing/2014/main" val="1236445470"/>
                    </a:ext>
                  </a:extLst>
                </a:gridCol>
              </a:tblGrid>
              <a:tr h="5662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3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/8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2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/4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  <a:p>
                      <a:pPr algn="ctr"/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/2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  <a:p>
                      <a:pPr algn="ctr"/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/1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  <a:p>
                      <a:pPr algn="ctr"/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OUT/V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04169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29862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6254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2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4337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3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84407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4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27138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5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70974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6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08211"/>
                  </a:ext>
                </a:extLst>
              </a:tr>
              <a:tr h="5425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7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78118"/>
                  </a:ext>
                </a:extLst>
              </a:tr>
            </a:tbl>
          </a:graphicData>
        </a:graphic>
      </p:graphicFrame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DFB78CF2-FED0-4ED2-B644-624150C7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23793"/>
              </p:ext>
            </p:extLst>
          </p:nvPr>
        </p:nvGraphicFramePr>
        <p:xfrm>
          <a:off x="6428297" y="1414879"/>
          <a:ext cx="5036599" cy="4980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7320">
                  <a:extLst>
                    <a:ext uri="{9D8B030D-6E8A-4147-A177-3AD203B41FA5}">
                      <a16:colId xmlns:a16="http://schemas.microsoft.com/office/drawing/2014/main" val="1475421670"/>
                    </a:ext>
                  </a:extLst>
                </a:gridCol>
                <a:gridCol w="1007320">
                  <a:extLst>
                    <a:ext uri="{9D8B030D-6E8A-4147-A177-3AD203B41FA5}">
                      <a16:colId xmlns:a16="http://schemas.microsoft.com/office/drawing/2014/main" val="1383374322"/>
                    </a:ext>
                  </a:extLst>
                </a:gridCol>
                <a:gridCol w="1007320">
                  <a:extLst>
                    <a:ext uri="{9D8B030D-6E8A-4147-A177-3AD203B41FA5}">
                      <a16:colId xmlns:a16="http://schemas.microsoft.com/office/drawing/2014/main" val="1102257584"/>
                    </a:ext>
                  </a:extLst>
                </a:gridCol>
                <a:gridCol w="892746">
                  <a:extLst>
                    <a:ext uri="{9D8B030D-6E8A-4147-A177-3AD203B41FA5}">
                      <a16:colId xmlns:a16="http://schemas.microsoft.com/office/drawing/2014/main" val="2756516714"/>
                    </a:ext>
                  </a:extLst>
                </a:gridCol>
                <a:gridCol w="1121893">
                  <a:extLst>
                    <a:ext uri="{9D8B030D-6E8A-4147-A177-3AD203B41FA5}">
                      <a16:colId xmlns:a16="http://schemas.microsoft.com/office/drawing/2014/main" val="1236445470"/>
                    </a:ext>
                  </a:extLst>
                </a:gridCol>
              </a:tblGrid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3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/8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2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/4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/2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X</a:t>
                      </a:r>
                      <a:r>
                        <a:rPr lang="en-US" sz="12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r>
                        <a:rPr lang="en-US" sz="1600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/1</a:t>
                      </a:r>
                      <a:endParaRPr lang="ru-RU" i="0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OUT/V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04169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8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29862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9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6254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4337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84407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12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27138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13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70974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0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14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08211"/>
                  </a:ext>
                </a:extLst>
              </a:tr>
              <a:tr h="553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Pro" panose="02000503040000020004" pitchFamily="2" charset="0"/>
                          <a:cs typeface="Gotham Pro" panose="02000503040000020004" pitchFamily="2" charset="0"/>
                        </a:rPr>
                        <a:t>15</a:t>
                      </a:r>
                      <a:endParaRPr lang="ru-RU" dirty="0">
                        <a:latin typeface="Gotham Pro" panose="02000503040000020004" pitchFamily="2" charset="0"/>
                        <a:cs typeface="Gotham Pro" panose="02000503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3471"/>
                  </a:ext>
                </a:extLst>
              </a:tr>
            </a:tbl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E33FDAB7-A3B7-4153-ADF8-2F88EA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11</a:t>
            </a:fld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19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3: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E33FDAB7-A3B7-4153-ADF8-2F88EA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12</a:t>
            </a:fld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8EECC7-190F-433C-B9AA-194CBAC7E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2"/>
          <a:stretch/>
        </p:blipFill>
        <p:spPr>
          <a:xfrm>
            <a:off x="2486572" y="1357920"/>
            <a:ext cx="7218855" cy="51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9514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3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2C805-23E5-43D6-9766-7CE6DF35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2" y="1484698"/>
            <a:ext cx="11676495" cy="388860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8E307-55F7-42F1-B50E-05C839E4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2</a:t>
            </a:fld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4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826DCB-5364-41A1-ACB4-3B9B52A1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09" y="1250824"/>
            <a:ext cx="8722982" cy="5386503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D3D4AA-A59A-4A32-8DD9-4FBEC5B1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3</a:t>
            </a:fld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1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4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7FA8CA-4C67-47F7-82C7-D2723948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40" y="1003178"/>
            <a:ext cx="9556719" cy="569662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745D0-38D0-4DDC-872C-066801FF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4</a:t>
            </a:fld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3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C135F7-672A-4929-BB41-9BF59C7D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1355878"/>
            <a:ext cx="7229475" cy="23526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DD52DE-0EBC-411F-8E6F-9526A7EF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3708553"/>
            <a:ext cx="7239000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8" y="891659"/>
            <a:ext cx="17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1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5B6E4-B91F-4F3D-8FA2-CA04614A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fld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5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17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2(1):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014D69-D528-4C9C-A04B-4F8E2AD0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9" y="1414879"/>
            <a:ext cx="9725282" cy="2802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123A22-F5B9-45DB-BCF6-5C0FDD61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59" y="4217079"/>
            <a:ext cx="9590288" cy="232540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930CF1-5A1E-4551-BB67-C5EB56B3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6</a:t>
            </a:fld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7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93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2(2):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3BBAB5-CF3E-4294-8624-1EF6C8A11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1" b="7409"/>
          <a:stretch/>
        </p:blipFill>
        <p:spPr>
          <a:xfrm>
            <a:off x="429827" y="1440995"/>
            <a:ext cx="11334750" cy="2287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36AD86-7DF4-4E62-BD86-AC40DB4D5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57"/>
          <a:stretch/>
        </p:blipFill>
        <p:spPr>
          <a:xfrm>
            <a:off x="429827" y="3728682"/>
            <a:ext cx="11455153" cy="223765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57FEA90-CF64-468A-81FF-B46338E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7</a:t>
            </a:fld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3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19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2(3):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111E1-E81A-4330-BA08-28A7511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8</a:t>
            </a:fld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D82A28-9B66-4F98-837D-84C94ED2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9192"/>
            <a:ext cx="10493647" cy="24030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F35310-93DE-4219-BFDC-08EF3469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50" y="1359354"/>
            <a:ext cx="9240545" cy="24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ACC69-251C-4024-A8BA-5FBBEB5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19"/>
            <a:ext cx="10515600" cy="744584"/>
          </a:xfrm>
        </p:spPr>
        <p:txBody>
          <a:bodyPr/>
          <a:lstStyle/>
          <a:p>
            <a:pPr algn="ctr"/>
            <a:r>
              <a:rPr lang="ru-RU" b="1" dirty="0">
                <a:latin typeface="Gotham Pro" panose="02000503040000020004" pitchFamily="2" charset="0"/>
                <a:cs typeface="Gotham Pro" panose="02000503040000020004" pitchFamily="2" charset="0"/>
              </a:rPr>
              <a:t>Задание </a:t>
            </a:r>
            <a:r>
              <a:rPr lang="en-US" b="1" dirty="0">
                <a:latin typeface="Gotham Pro" panose="02000503040000020004" pitchFamily="2" charset="0"/>
                <a:cs typeface="Gotham Pro" panose="02000503040000020004" pitchFamily="2" charset="0"/>
              </a:rPr>
              <a:t>5</a:t>
            </a:r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5B04-7B44-4172-B206-05C49706A238}"/>
              </a:ext>
            </a:extLst>
          </p:cNvPr>
          <p:cNvSpPr txBox="1"/>
          <p:nvPr/>
        </p:nvSpPr>
        <p:spPr>
          <a:xfrm>
            <a:off x="429827" y="891659"/>
            <a:ext cx="23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Пункт </a:t>
            </a:r>
            <a:r>
              <a:rPr lang="en-US" sz="2800" b="1" dirty="0">
                <a:latin typeface="Gotham Pro" panose="02000503040000020004" pitchFamily="2" charset="0"/>
                <a:cs typeface="Gotham Pro" panose="02000503040000020004" pitchFamily="2" charset="0"/>
              </a:rPr>
              <a:t>3:</a:t>
            </a:r>
            <a:endParaRPr lang="ru-RU" sz="28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3F0E1-E134-4200-B1C4-DA859CDB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539167"/>
            <a:ext cx="6591300" cy="443865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A297DD-022E-4BB9-94D7-5610A7CF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2766-7907-42CC-B67C-70C25C8D7E93}" type="slidenum">
              <a:rPr lang="ru-RU" sz="1600" b="1" smtClean="0">
                <a:latin typeface="Gotham Pro" panose="02000503040000020004" pitchFamily="2" charset="0"/>
                <a:cs typeface="Gotham Pro" panose="02000503040000020004" pitchFamily="2" charset="0"/>
              </a:rPr>
              <a:t>9</a:t>
            </a:fld>
            <a:endParaRPr lang="ru-RU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95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154</Words>
  <Application>Microsoft Office PowerPoint</Application>
  <PresentationFormat>Широкоэкранный</PresentationFormat>
  <Paragraphs>122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Gotham Pro</vt:lpstr>
      <vt:lpstr>Тема Office</vt:lpstr>
      <vt:lpstr>Задание 3</vt:lpstr>
      <vt:lpstr>Задание 3</vt:lpstr>
      <vt:lpstr>Задание 4</vt:lpstr>
      <vt:lpstr>Задание 4</vt:lpstr>
      <vt:lpstr>Задание 5</vt:lpstr>
      <vt:lpstr>Задание 5</vt:lpstr>
      <vt:lpstr>Задание 5</vt:lpstr>
      <vt:lpstr>Задание 5</vt:lpstr>
      <vt:lpstr>Задание 5</vt:lpstr>
      <vt:lpstr>Задание 5</vt:lpstr>
      <vt:lpstr>Задание 5</vt:lpstr>
      <vt:lpstr>Задание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Тимонин</dc:creator>
  <cp:lastModifiedBy>Андрей Тимонин</cp:lastModifiedBy>
  <cp:revision>17</cp:revision>
  <dcterms:created xsi:type="dcterms:W3CDTF">2023-09-18T14:21:51Z</dcterms:created>
  <dcterms:modified xsi:type="dcterms:W3CDTF">2023-09-19T21:35:13Z</dcterms:modified>
</cp:coreProperties>
</file>