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FDBE-DD71-477F-BF32-0C2ECB3A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74C30-671D-4044-ABB4-7ABD0287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980D-6783-4EED-8243-86AFE14E8A9C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6B429-4449-409F-9607-10718148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6D80E-82D4-4364-991B-38B74426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E753-46F6-4F32-8E86-401A9F8B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6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DF1E11-EAA4-4143-9677-145FDACF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9AB64-11CD-42B2-B5C1-F3F412A90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7FABC-608C-4472-9DC8-A83992A93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9980D-6783-4EED-8243-86AFE14E8A9C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B4031-22E9-423F-89FD-7F4BF17F0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A7AA0-F6A5-4761-B722-4988B7C9C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CE753-46F6-4F32-8E86-401A9F8B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5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C080995-E4D3-4C64-97B7-D8764C95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Design </a:t>
            </a:r>
            <a:r>
              <a:rPr lang="fr-FR"/>
              <a:t>&amp;</a:t>
            </a:r>
            <a:r>
              <a:rPr lang="en-US"/>
              <a:t> Implementation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8345F3-4FE9-47CA-ACCE-974914FBB2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54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50C5446-BB7D-48F9-B460-1889B0D2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Model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1511D8-30B5-4DFA-B931-1C96FB61D3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19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74EB311-EFD6-4FBE-878F-5EA42FAA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Sample SQL code to create Account table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3DAC51-2E28-46CF-A967-3CA7F6E9A4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33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9710567-795F-4531-977E-10B8C3E3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65480F-B781-4E52-9D25-9201C06BE7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20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DA53307-8E48-49DB-BA69-3957D529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C9BED9-E985-4E17-86BA-A666A252EA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76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45E615D-C086-45AB-9A5E-37C64606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6DE687-38B0-4625-9C26-9A949F7593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6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2377151-6CFF-4F98-A8B8-C3F414D9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357325-B3F4-43FF-83D1-F52C58070C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3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46C932D-13B8-4F48-B925-9A7D7860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EC968C-9BB6-41CB-8FD9-7701590729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C7FAE0F-5214-433F-8B07-C81DF61E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Phases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03A25B-18AC-48E3-8699-6296ACDFB5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7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A64F855-0E42-4E98-827E-AF04EE7B6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Conceptual Model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2B0AB4-0C1C-40F6-BF1F-47890FF2A4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1C2DB18-1D87-45DA-B120-47C1ACFF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/>
              <a:t>ER Diagram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D664EB-C90A-407F-9923-920039845F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1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09C4D65-1F81-427C-BCA0-64FEEFE47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Model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7CD834-9885-42C2-8545-60D52A3531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2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FDE6BEF-A922-41FC-BD8F-ACD8BCB6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/>
              <a:t>All Logical models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DF8350-3D09-49EB-BD8D-414918134B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3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A9C78E4-EC7A-4AF4-9997-1276EBF4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/>
              <a:t>All Logical models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8AC4E6-6092-4603-BFAB-531328ACF0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Database Design &amp; Implementation</vt:lpstr>
      <vt:lpstr>Outline</vt:lpstr>
      <vt:lpstr>Introduction</vt:lpstr>
      <vt:lpstr>Phases</vt:lpstr>
      <vt:lpstr>Conceptual Model</vt:lpstr>
      <vt:lpstr>ER Diagram</vt:lpstr>
      <vt:lpstr>Logical Model</vt:lpstr>
      <vt:lpstr>All Logical models</vt:lpstr>
      <vt:lpstr>All Logical models</vt:lpstr>
      <vt:lpstr>Physical Model</vt:lpstr>
      <vt:lpstr>Sample SQL code to create Account table</vt:lpstr>
      <vt:lpstr> 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&amp; Implementation</dc:title>
  <dc:creator>Berice Lassi</dc:creator>
  <cp:lastModifiedBy>Berice Lassi</cp:lastModifiedBy>
  <cp:revision>1</cp:revision>
  <dcterms:created xsi:type="dcterms:W3CDTF">2023-06-03T09:22:24Z</dcterms:created>
  <dcterms:modified xsi:type="dcterms:W3CDTF">2023-06-03T09:22:24Z</dcterms:modified>
</cp:coreProperties>
</file>