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77" r:id="rId4"/>
    <p:sldId id="278" r:id="rId5"/>
    <p:sldId id="276" r:id="rId6"/>
    <p:sldId id="279" r:id="rId7"/>
    <p:sldId id="284" r:id="rId8"/>
    <p:sldId id="280" r:id="rId9"/>
    <p:sldId id="285" r:id="rId10"/>
    <p:sldId id="283" r:id="rId11"/>
    <p:sldId id="288" r:id="rId12"/>
    <p:sldId id="287" r:id="rId13"/>
    <p:sldId id="286" r:id="rId14"/>
    <p:sldId id="289" r:id="rId15"/>
    <p:sldId id="281" r:id="rId16"/>
    <p:sldId id="282" r:id="rId17"/>
    <p:sldId id="290" r:id="rId18"/>
    <p:sldId id="291" r:id="rId19"/>
    <p:sldId id="292" r:id="rId20"/>
    <p:sldId id="293" r:id="rId21"/>
    <p:sldId id="29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3" name="Date Placeholder 2"/>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CBB7B0DB-D5DD-426D-BFE9-4130423036A0}" type="datetime1">
              <a:rPr lang="en-US"/>
              <a:pPr lvl="0"/>
              <a:t>6/19/2023</a:t>
            </a:fld>
            <a:endParaRPr lang="en-US"/>
          </a:p>
        </p:txBody>
      </p:sp>
      <p:sp>
        <p:nvSpPr>
          <p:cNvPr id="4" name="Slide Image Placeholder 3"/>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7" name="Slide Number Placeholder 6"/>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2BB5D5AB-AA57-4CC2-A09D-D4AB0F8D5085}" type="slidenum">
              <a:t>‹#›</a:t>
            </a:fld>
            <a:endParaRPr lang="en-US"/>
          </a:p>
        </p:txBody>
      </p:sp>
    </p:spTree>
    <p:extLst>
      <p:ext uri="{BB962C8B-B14F-4D97-AF65-F5344CB8AC3E}">
        <p14:creationId xmlns:p14="http://schemas.microsoft.com/office/powerpoint/2010/main" val="2884777113"/>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167496" y="1122361"/>
            <a:ext cx="7096932" cy="2387598"/>
          </a:xfrm>
        </p:spPr>
        <p:txBody>
          <a:bodyPr anchor="b"/>
          <a:lstStyle>
            <a:lvl1pPr>
              <a:defRPr sz="6000" b="1"/>
            </a:lvl1pPr>
          </a:lstStyle>
          <a:p>
            <a:pPr lvl="0"/>
            <a:r>
              <a:rPr lang="en-US"/>
              <a:t>Click to edit Master title style</a:t>
            </a:r>
          </a:p>
        </p:txBody>
      </p:sp>
      <p:sp>
        <p:nvSpPr>
          <p:cNvPr id="3" name="Subtitle 2"/>
          <p:cNvSpPr txBox="1">
            <a:spLocks noGrp="1"/>
          </p:cNvSpPr>
          <p:nvPr>
            <p:ph type="subTitle" idx="1"/>
          </p:nvPr>
        </p:nvSpPr>
        <p:spPr>
          <a:xfrm>
            <a:off x="1167496" y="3602041"/>
            <a:ext cx="9500506" cy="806674"/>
          </a:xfrm>
        </p:spPr>
        <p:txBody>
          <a:bodyPr/>
          <a:lstStyle>
            <a:lvl1pPr marL="0" indent="0">
              <a:buNone/>
              <a:defRPr sz="3200"/>
            </a:lvl1pPr>
          </a:lstStyle>
          <a:p>
            <a:pPr lvl="0"/>
            <a:r>
              <a:rPr lang="en-US"/>
              <a:t>Click to edit Master subtitle style</a:t>
            </a:r>
          </a:p>
        </p:txBody>
      </p:sp>
      <p:sp>
        <p:nvSpPr>
          <p:cNvPr id="4" name="Rectangle 3"/>
          <p:cNvSpPr/>
          <p:nvPr/>
        </p:nvSpPr>
        <p:spPr>
          <a:xfrm>
            <a:off x="0" y="4572000"/>
            <a:ext cx="12191996" cy="2286000"/>
          </a:xfrm>
          <a:prstGeom prst="rect">
            <a:avLst/>
          </a:prstGeom>
          <a:solidFill>
            <a:srgbClr val="DAE5E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5" name="Oval 4"/>
          <p:cNvSpPr/>
          <p:nvPr/>
        </p:nvSpPr>
        <p:spPr>
          <a:xfrm>
            <a:off x="583743" y="4960025"/>
            <a:ext cx="1551215" cy="1551215"/>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44546A"/>
          </a:solidFill>
          <a:ln w="12701" cap="flat">
            <a:solidFill>
              <a:srgbClr val="004AB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6" name="Freeform 10"/>
          <p:cNvSpPr/>
          <p:nvPr/>
        </p:nvSpPr>
        <p:spPr>
          <a:xfrm>
            <a:off x="0" y="4572000"/>
            <a:ext cx="1118512" cy="1118512"/>
          </a:xfrm>
          <a:custGeom>
            <a:avLst/>
            <a:gdLst>
              <a:gd name="f0" fmla="val 10800000"/>
              <a:gd name="f1" fmla="val 5400000"/>
              <a:gd name="f2" fmla="val 180"/>
              <a:gd name="f3" fmla="val w"/>
              <a:gd name="f4" fmla="val h"/>
              <a:gd name="f5" fmla="val 0"/>
              <a:gd name="f6" fmla="val 1167493"/>
              <a:gd name="f7" fmla="val 522704"/>
              <a:gd name="f8" fmla="+- 0 0 -90"/>
              <a:gd name="f9" fmla="*/ f3 1 1167493"/>
              <a:gd name="f10" fmla="*/ f4 1 1167493"/>
              <a:gd name="f11" fmla="val f5"/>
              <a:gd name="f12" fmla="val f6"/>
              <a:gd name="f13" fmla="*/ f8 f0 1"/>
              <a:gd name="f14" fmla="+- f12 0 f11"/>
              <a:gd name="f15" fmla="*/ f13 1 f2"/>
              <a:gd name="f16" fmla="*/ f14 1 1167493"/>
              <a:gd name="f17" fmla="*/ 0 f14 1"/>
              <a:gd name="f18" fmla="*/ 1167493 f14 1"/>
              <a:gd name="f19" fmla="+- f15 0 f1"/>
              <a:gd name="f20" fmla="*/ f17 1 1167493"/>
              <a:gd name="f21" fmla="*/ f18 1 1167493"/>
              <a:gd name="f22" fmla="*/ f11 1 f16"/>
              <a:gd name="f23" fmla="*/ f12 1 f16"/>
              <a:gd name="f24" fmla="*/ f20 1 f16"/>
              <a:gd name="f25" fmla="*/ f21 1 f16"/>
              <a:gd name="f26" fmla="*/ f22 f9 1"/>
              <a:gd name="f27" fmla="*/ f23 f9 1"/>
              <a:gd name="f28" fmla="*/ f23 f10 1"/>
              <a:gd name="f29" fmla="*/ f22 f10 1"/>
              <a:gd name="f30" fmla="*/ f24 f9 1"/>
              <a:gd name="f31" fmla="*/ f24 f10 1"/>
              <a:gd name="f32" fmla="*/ f25 f9 1"/>
              <a:gd name="f33" fmla="*/ f25 f10 1"/>
            </a:gdLst>
            <a:ahLst/>
            <a:cxnLst>
              <a:cxn ang="3cd4">
                <a:pos x="hc" y="t"/>
              </a:cxn>
              <a:cxn ang="0">
                <a:pos x="r" y="vc"/>
              </a:cxn>
              <a:cxn ang="cd4">
                <a:pos x="hc" y="b"/>
              </a:cxn>
              <a:cxn ang="cd2">
                <a:pos x="l" y="vc"/>
              </a:cxn>
              <a:cxn ang="f19">
                <a:pos x="f30" y="f31"/>
              </a:cxn>
              <a:cxn ang="f19">
                <a:pos x="f32" y="f31"/>
              </a:cxn>
              <a:cxn ang="f19">
                <a:pos x="f30" y="f33"/>
              </a:cxn>
              <a:cxn ang="f19">
                <a:pos x="f30" y="f31"/>
              </a:cxn>
            </a:cxnLst>
            <a:rect l="f26" t="f29" r="f27" b="f28"/>
            <a:pathLst>
              <a:path w="1167493" h="1167493">
                <a:moveTo>
                  <a:pt x="f5" y="f5"/>
                </a:moveTo>
                <a:lnTo>
                  <a:pt x="f6" y="f5"/>
                </a:lnTo>
                <a:cubicBezTo>
                  <a:pt x="f7" y="f5"/>
                  <a:pt x="f5" y="f7"/>
                  <a:pt x="f5" y="f6"/>
                </a:cubicBezTo>
                <a:lnTo>
                  <a:pt x="f5" y="f5"/>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7" name="Freeform 8"/>
          <p:cNvSpPr/>
          <p:nvPr/>
        </p:nvSpPr>
        <p:spPr>
          <a:xfrm>
            <a:off x="0" y="5739487"/>
            <a:ext cx="1118512" cy="1118512"/>
          </a:xfrm>
          <a:custGeom>
            <a:avLst/>
            <a:gdLst>
              <a:gd name="f0" fmla="val 10800000"/>
              <a:gd name="f1" fmla="val 5400000"/>
              <a:gd name="f2" fmla="val 180"/>
              <a:gd name="f3" fmla="val w"/>
              <a:gd name="f4" fmla="val h"/>
              <a:gd name="f5" fmla="val 0"/>
              <a:gd name="f6" fmla="val 1167493"/>
              <a:gd name="f7" fmla="val 644789"/>
              <a:gd name="f8" fmla="val 522704"/>
              <a:gd name="f9" fmla="+- 0 0 -90"/>
              <a:gd name="f10" fmla="*/ f3 1 1167493"/>
              <a:gd name="f11" fmla="*/ f4 1 1167493"/>
              <a:gd name="f12" fmla="val f5"/>
              <a:gd name="f13" fmla="val f6"/>
              <a:gd name="f14" fmla="*/ f9 f0 1"/>
              <a:gd name="f15" fmla="+- f13 0 f12"/>
              <a:gd name="f16" fmla="*/ f14 1 f2"/>
              <a:gd name="f17" fmla="*/ f15 1 1167493"/>
              <a:gd name="f18" fmla="*/ 0 f15 1"/>
              <a:gd name="f19" fmla="*/ 1167493 f15 1"/>
              <a:gd name="f20" fmla="+- f16 0 f1"/>
              <a:gd name="f21" fmla="*/ f18 1 1167493"/>
              <a:gd name="f22" fmla="*/ f19 1 1167493"/>
              <a:gd name="f23" fmla="*/ f12 1 f17"/>
              <a:gd name="f24" fmla="*/ f13 1 f17"/>
              <a:gd name="f25" fmla="*/ f21 1 f17"/>
              <a:gd name="f26" fmla="*/ f22 1 f17"/>
              <a:gd name="f27" fmla="*/ f23 f10 1"/>
              <a:gd name="f28" fmla="*/ f24 f10 1"/>
              <a:gd name="f29" fmla="*/ f24 f11 1"/>
              <a:gd name="f30" fmla="*/ f23 f11 1"/>
              <a:gd name="f31" fmla="*/ f25 f10 1"/>
              <a:gd name="f32" fmla="*/ f25 f11 1"/>
              <a:gd name="f33" fmla="*/ f26 f10 1"/>
              <a:gd name="f34" fmla="*/ f26 f11 1"/>
            </a:gdLst>
            <a:ahLst/>
            <a:cxnLst>
              <a:cxn ang="3cd4">
                <a:pos x="hc" y="t"/>
              </a:cxn>
              <a:cxn ang="0">
                <a:pos x="r" y="vc"/>
              </a:cxn>
              <a:cxn ang="cd4">
                <a:pos x="hc" y="b"/>
              </a:cxn>
              <a:cxn ang="cd2">
                <a:pos x="l" y="vc"/>
              </a:cxn>
              <a:cxn ang="f20">
                <a:pos x="f31" y="f32"/>
              </a:cxn>
              <a:cxn ang="f20">
                <a:pos x="f33" y="f34"/>
              </a:cxn>
              <a:cxn ang="f20">
                <a:pos x="f31" y="f34"/>
              </a:cxn>
              <a:cxn ang="f20">
                <a:pos x="f31" y="f32"/>
              </a:cxn>
            </a:cxnLst>
            <a:rect l="f27" t="f30" r="f28" b="f29"/>
            <a:pathLst>
              <a:path w="1167493" h="1167493">
                <a:moveTo>
                  <a:pt x="f5" y="f5"/>
                </a:moveTo>
                <a:cubicBezTo>
                  <a:pt x="f5" y="f7"/>
                  <a:pt x="f8" y="f6"/>
                  <a:pt x="f6" y="f6"/>
                </a:cubicBezTo>
                <a:lnTo>
                  <a:pt x="f5" y="f6"/>
                </a:lnTo>
                <a:lnTo>
                  <a:pt x="f5" y="f5"/>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nvGrpSpPr>
          <p:cNvPr id="8" name="Group 5"/>
          <p:cNvGrpSpPr/>
          <p:nvPr/>
        </p:nvGrpSpPr>
        <p:grpSpPr>
          <a:xfrm>
            <a:off x="8264430" y="-3420"/>
            <a:ext cx="3927566" cy="3165030"/>
            <a:chOff x="8264430" y="-3420"/>
            <a:chExt cx="3927566" cy="3165030"/>
          </a:xfrm>
        </p:grpSpPr>
        <p:sp>
          <p:nvSpPr>
            <p:cNvPr id="9" name="Freeform 14"/>
            <p:cNvSpPr/>
            <p:nvPr/>
          </p:nvSpPr>
          <p:spPr>
            <a:xfrm rot="5400013" flipH="1" flipV="1">
              <a:off x="9627594" y="597199"/>
              <a:ext cx="3165021" cy="1963783"/>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val f5"/>
                <a:gd name="f21" fmla="val f6"/>
                <a:gd name="f22" fmla="val f7"/>
                <a:gd name="f23" fmla="*/ f17 f0 1"/>
                <a:gd name="f24" fmla="+- f22 0 f20"/>
                <a:gd name="f25" fmla="+- f21 0 f20"/>
                <a:gd name="f26" fmla="*/ f23 1 f2"/>
                <a:gd name="f27" fmla="*/ f25 1 1881641"/>
                <a:gd name="f28" fmla="*/ f24 1 1167493"/>
                <a:gd name="f29" fmla="*/ 1881641 f25 1"/>
                <a:gd name="f30" fmla="*/ 1167473 f24 1"/>
                <a:gd name="f31" fmla="*/ 1167493 f24 1"/>
                <a:gd name="f32" fmla="*/ 1167493 f25 1"/>
                <a:gd name="f33" fmla="*/ 0 f25 1"/>
                <a:gd name="f34" fmla="*/ 0 f24 1"/>
                <a:gd name="f35" fmla="*/ 714149 f25 1"/>
                <a:gd name="f36" fmla="*/ 1875614 f25 1"/>
                <a:gd name="f37" fmla="*/ 1048124 f24 1"/>
                <a:gd name="f38" fmla="+- f26 0 f1"/>
                <a:gd name="f39" fmla="*/ f29 1 1881641"/>
                <a:gd name="f40" fmla="*/ f30 1 1167493"/>
                <a:gd name="f41" fmla="*/ f31 1 1167493"/>
                <a:gd name="f42" fmla="*/ f32 1 1881641"/>
                <a:gd name="f43" fmla="*/ f33 1 1881641"/>
                <a:gd name="f44" fmla="*/ f34 1 1167493"/>
                <a:gd name="f45" fmla="*/ f35 1 1881641"/>
                <a:gd name="f46" fmla="*/ f36 1 1881641"/>
                <a:gd name="f47" fmla="*/ f37 1 1167493"/>
                <a:gd name="f48" fmla="*/ f20 1 f27"/>
                <a:gd name="f49" fmla="*/ f21 1 f27"/>
                <a:gd name="f50" fmla="*/ f20 1 f28"/>
                <a:gd name="f51" fmla="*/ f22 1 f28"/>
                <a:gd name="f52" fmla="*/ f39 1 f27"/>
                <a:gd name="f53" fmla="*/ f40 1 f28"/>
                <a:gd name="f54" fmla="*/ f41 1 f28"/>
                <a:gd name="f55" fmla="*/ f42 1 f27"/>
                <a:gd name="f56" fmla="*/ f43 1 f27"/>
                <a:gd name="f57" fmla="*/ f44 1 f28"/>
                <a:gd name="f58" fmla="*/ f45 1 f27"/>
                <a:gd name="f59" fmla="*/ f46 1 f27"/>
                <a:gd name="f60" fmla="*/ f47 1 f28"/>
                <a:gd name="f61" fmla="*/ f48 f18 1"/>
                <a:gd name="f62" fmla="*/ f49 f18 1"/>
                <a:gd name="f63" fmla="*/ f51 f19 1"/>
                <a:gd name="f64" fmla="*/ f50 f19 1"/>
                <a:gd name="f65" fmla="*/ f52 f18 1"/>
                <a:gd name="f66" fmla="*/ f53 f19 1"/>
                <a:gd name="f67" fmla="*/ f54 f19 1"/>
                <a:gd name="f68" fmla="*/ f55 f18 1"/>
                <a:gd name="f69" fmla="*/ f56 f18 1"/>
                <a:gd name="f70" fmla="*/ f57 f19 1"/>
                <a:gd name="f71" fmla="*/ f58 f18 1"/>
                <a:gd name="f72" fmla="*/ f59 f18 1"/>
                <a:gd name="f73" fmla="*/ f60 f19 1"/>
              </a:gdLst>
              <a:ahLst/>
              <a:cxnLst>
                <a:cxn ang="3cd4">
                  <a:pos x="hc" y="t"/>
                </a:cxn>
                <a:cxn ang="0">
                  <a:pos x="r" y="vc"/>
                </a:cxn>
                <a:cxn ang="cd4">
                  <a:pos x="hc" y="b"/>
                </a:cxn>
                <a:cxn ang="cd2">
                  <a:pos x="l" y="vc"/>
                </a:cxn>
                <a:cxn ang="f38">
                  <a:pos x="f65" y="f66"/>
                </a:cxn>
                <a:cxn ang="f38">
                  <a:pos x="f65" y="f67"/>
                </a:cxn>
                <a:cxn ang="f38">
                  <a:pos x="f68" y="f67"/>
                </a:cxn>
                <a:cxn ang="f38">
                  <a:pos x="f69" y="f70"/>
                </a:cxn>
                <a:cxn ang="f38">
                  <a:pos x="f71" y="f70"/>
                </a:cxn>
                <a:cxn ang="f38">
                  <a:pos x="f72" y="f73"/>
                </a:cxn>
                <a:cxn ang="f38">
                  <a:pos x="f65" y="f66"/>
                </a:cxn>
              </a:cxnLst>
              <a:rect l="f61" t="f64" r="f62" b="f63"/>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10" name="Freeform 15"/>
            <p:cNvSpPr/>
            <p:nvPr/>
          </p:nvSpPr>
          <p:spPr>
            <a:xfrm rot="16199987" flipV="1">
              <a:off x="7663811" y="597208"/>
              <a:ext cx="3165021" cy="1963783"/>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val f5"/>
                <a:gd name="f21" fmla="val f6"/>
                <a:gd name="f22" fmla="val f7"/>
                <a:gd name="f23" fmla="*/ f17 f0 1"/>
                <a:gd name="f24" fmla="+- f22 0 f20"/>
                <a:gd name="f25" fmla="+- f21 0 f20"/>
                <a:gd name="f26" fmla="*/ f23 1 f2"/>
                <a:gd name="f27" fmla="*/ f25 1 1881641"/>
                <a:gd name="f28" fmla="*/ f24 1 1167493"/>
                <a:gd name="f29" fmla="*/ 1881641 f25 1"/>
                <a:gd name="f30" fmla="*/ 1167473 f24 1"/>
                <a:gd name="f31" fmla="*/ 1167493 f24 1"/>
                <a:gd name="f32" fmla="*/ 1167493 f25 1"/>
                <a:gd name="f33" fmla="*/ 0 f25 1"/>
                <a:gd name="f34" fmla="*/ 0 f24 1"/>
                <a:gd name="f35" fmla="*/ 714149 f25 1"/>
                <a:gd name="f36" fmla="*/ 1875614 f25 1"/>
                <a:gd name="f37" fmla="*/ 1048124 f24 1"/>
                <a:gd name="f38" fmla="+- f26 0 f1"/>
                <a:gd name="f39" fmla="*/ f29 1 1881641"/>
                <a:gd name="f40" fmla="*/ f30 1 1167493"/>
                <a:gd name="f41" fmla="*/ f31 1 1167493"/>
                <a:gd name="f42" fmla="*/ f32 1 1881641"/>
                <a:gd name="f43" fmla="*/ f33 1 1881641"/>
                <a:gd name="f44" fmla="*/ f34 1 1167493"/>
                <a:gd name="f45" fmla="*/ f35 1 1881641"/>
                <a:gd name="f46" fmla="*/ f36 1 1881641"/>
                <a:gd name="f47" fmla="*/ f37 1 1167493"/>
                <a:gd name="f48" fmla="*/ f20 1 f27"/>
                <a:gd name="f49" fmla="*/ f21 1 f27"/>
                <a:gd name="f50" fmla="*/ f20 1 f28"/>
                <a:gd name="f51" fmla="*/ f22 1 f28"/>
                <a:gd name="f52" fmla="*/ f39 1 f27"/>
                <a:gd name="f53" fmla="*/ f40 1 f28"/>
                <a:gd name="f54" fmla="*/ f41 1 f28"/>
                <a:gd name="f55" fmla="*/ f42 1 f27"/>
                <a:gd name="f56" fmla="*/ f43 1 f27"/>
                <a:gd name="f57" fmla="*/ f44 1 f28"/>
                <a:gd name="f58" fmla="*/ f45 1 f27"/>
                <a:gd name="f59" fmla="*/ f46 1 f27"/>
                <a:gd name="f60" fmla="*/ f47 1 f28"/>
                <a:gd name="f61" fmla="*/ f48 f18 1"/>
                <a:gd name="f62" fmla="*/ f49 f18 1"/>
                <a:gd name="f63" fmla="*/ f51 f19 1"/>
                <a:gd name="f64" fmla="*/ f50 f19 1"/>
                <a:gd name="f65" fmla="*/ f52 f18 1"/>
                <a:gd name="f66" fmla="*/ f53 f19 1"/>
                <a:gd name="f67" fmla="*/ f54 f19 1"/>
                <a:gd name="f68" fmla="*/ f55 f18 1"/>
                <a:gd name="f69" fmla="*/ f56 f18 1"/>
                <a:gd name="f70" fmla="*/ f57 f19 1"/>
                <a:gd name="f71" fmla="*/ f58 f18 1"/>
                <a:gd name="f72" fmla="*/ f59 f18 1"/>
                <a:gd name="f73" fmla="*/ f60 f19 1"/>
              </a:gdLst>
              <a:ahLst/>
              <a:cxnLst>
                <a:cxn ang="3cd4">
                  <a:pos x="hc" y="t"/>
                </a:cxn>
                <a:cxn ang="0">
                  <a:pos x="r" y="vc"/>
                </a:cxn>
                <a:cxn ang="cd4">
                  <a:pos x="hc" y="b"/>
                </a:cxn>
                <a:cxn ang="cd2">
                  <a:pos x="l" y="vc"/>
                </a:cxn>
                <a:cxn ang="f38">
                  <a:pos x="f65" y="f66"/>
                </a:cxn>
                <a:cxn ang="f38">
                  <a:pos x="f65" y="f67"/>
                </a:cxn>
                <a:cxn ang="f38">
                  <a:pos x="f68" y="f67"/>
                </a:cxn>
                <a:cxn ang="f38">
                  <a:pos x="f69" y="f70"/>
                </a:cxn>
                <a:cxn ang="f38">
                  <a:pos x="f71" y="f70"/>
                </a:cxn>
                <a:cxn ang="f38">
                  <a:pos x="f72" y="f73"/>
                </a:cxn>
                <a:cxn ang="f38">
                  <a:pos x="f65" y="f66"/>
                </a:cxn>
              </a:cxnLst>
              <a:rect l="f61" t="f64" r="f62" b="f63"/>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44546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sp>
        <p:nvSpPr>
          <p:cNvPr id="11" name="Freeform 21"/>
          <p:cNvSpPr/>
          <p:nvPr/>
        </p:nvSpPr>
        <p:spPr>
          <a:xfrm>
            <a:off x="0" y="0"/>
            <a:ext cx="1167496" cy="1167496"/>
          </a:xfrm>
          <a:custGeom>
            <a:avLst/>
            <a:gdLst>
              <a:gd name="f0" fmla="val 10800000"/>
              <a:gd name="f1" fmla="val 5400000"/>
              <a:gd name="f2" fmla="val 180"/>
              <a:gd name="f3" fmla="val w"/>
              <a:gd name="f4" fmla="val h"/>
              <a:gd name="f5" fmla="val 0"/>
              <a:gd name="f6" fmla="val 862693"/>
              <a:gd name="f7" fmla="val 476453"/>
              <a:gd name="f8" fmla="val 476452"/>
              <a:gd name="f9" fmla="+- 0 0 -90"/>
              <a:gd name="f10" fmla="*/ f3 1 862693"/>
              <a:gd name="f11" fmla="*/ f4 1 862693"/>
              <a:gd name="f12" fmla="val f5"/>
              <a:gd name="f13" fmla="val f6"/>
              <a:gd name="f14" fmla="*/ f9 f0 1"/>
              <a:gd name="f15" fmla="+- f13 0 f12"/>
              <a:gd name="f16" fmla="*/ f14 1 f2"/>
              <a:gd name="f17" fmla="*/ f15 1 862693"/>
              <a:gd name="f18" fmla="*/ 0 f15 1"/>
              <a:gd name="f19" fmla="*/ 862693 f15 1"/>
              <a:gd name="f20" fmla="+- f16 0 f1"/>
              <a:gd name="f21" fmla="*/ f18 1 862693"/>
              <a:gd name="f22" fmla="*/ f19 1 862693"/>
              <a:gd name="f23" fmla="*/ f12 1 f17"/>
              <a:gd name="f24" fmla="*/ f13 1 f17"/>
              <a:gd name="f25" fmla="*/ f21 1 f17"/>
              <a:gd name="f26" fmla="*/ f22 1 f17"/>
              <a:gd name="f27" fmla="*/ f23 f10 1"/>
              <a:gd name="f28" fmla="*/ f24 f10 1"/>
              <a:gd name="f29" fmla="*/ f24 f11 1"/>
              <a:gd name="f30" fmla="*/ f23 f11 1"/>
              <a:gd name="f31" fmla="*/ f25 f10 1"/>
              <a:gd name="f32" fmla="*/ f25 f11 1"/>
              <a:gd name="f33" fmla="*/ f26 f10 1"/>
              <a:gd name="f34" fmla="*/ f26 f11 1"/>
            </a:gdLst>
            <a:ahLst/>
            <a:cxnLst>
              <a:cxn ang="3cd4">
                <a:pos x="hc" y="t"/>
              </a:cxn>
              <a:cxn ang="0">
                <a:pos x="r" y="vc"/>
              </a:cxn>
              <a:cxn ang="cd4">
                <a:pos x="hc" y="b"/>
              </a:cxn>
              <a:cxn ang="cd2">
                <a:pos x="l" y="vc"/>
              </a:cxn>
              <a:cxn ang="f20">
                <a:pos x="f31" y="f32"/>
              </a:cxn>
              <a:cxn ang="f20">
                <a:pos x="f33" y="f32"/>
              </a:cxn>
              <a:cxn ang="f20">
                <a:pos x="f31" y="f34"/>
              </a:cxn>
              <a:cxn ang="f20">
                <a:pos x="f31" y="f32"/>
              </a:cxn>
            </a:cxnLst>
            <a:rect l="f27" t="f30" r="f28" b="f29"/>
            <a:pathLst>
              <a:path w="862693" h="862693">
                <a:moveTo>
                  <a:pt x="f5" y="f5"/>
                </a:moveTo>
                <a:lnTo>
                  <a:pt x="f6" y="f5"/>
                </a:lnTo>
                <a:cubicBezTo>
                  <a:pt x="f6" y="f7"/>
                  <a:pt x="f8" y="f6"/>
                  <a:pt x="f5" y="f6"/>
                </a:cubicBezTo>
                <a:lnTo>
                  <a:pt x="f5" y="f5"/>
                </a:lnTo>
                <a:close/>
              </a:path>
            </a:pathLst>
          </a:custGeom>
          <a:solidFill>
            <a:srgbClr val="637183"/>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12" name="Freeform 27"/>
          <p:cNvSpPr/>
          <p:nvPr/>
        </p:nvSpPr>
        <p:spPr>
          <a:xfrm>
            <a:off x="11024509" y="4580705"/>
            <a:ext cx="1167496" cy="2277294"/>
          </a:xfrm>
          <a:custGeom>
            <a:avLst/>
            <a:gdLst>
              <a:gd name="f0" fmla="val 10800000"/>
              <a:gd name="f1" fmla="val 5400000"/>
              <a:gd name="f2" fmla="val 180"/>
              <a:gd name="f3" fmla="val w"/>
              <a:gd name="f4" fmla="val h"/>
              <a:gd name="f5" fmla="val 0"/>
              <a:gd name="f6" fmla="val 1167493"/>
              <a:gd name="f7" fmla="val 2272167"/>
              <a:gd name="f8" fmla="val 1167473"/>
              <a:gd name="f9" fmla="val 492960"/>
              <a:gd name="f10" fmla="val 720385"/>
              <a:gd name="f11" fmla="val 1898074"/>
              <a:gd name="f12" fmla="val 1271597"/>
              <a:gd name="f13" fmla="val 1177688"/>
              <a:gd name="f14" fmla="val 567919"/>
              <a:gd name="f15" fmla="val 459408"/>
              <a:gd name="f16" fmla="val 66389"/>
              <a:gd name="f17" fmla="val 1048124"/>
              <a:gd name="f18" fmla="val 6080"/>
              <a:gd name="f19" fmla="+- 0 0 -90"/>
              <a:gd name="f20" fmla="*/ f3 1 1167493"/>
              <a:gd name="f21" fmla="*/ f4 1 2272167"/>
              <a:gd name="f22" fmla="val f5"/>
              <a:gd name="f23" fmla="val f6"/>
              <a:gd name="f24" fmla="val f7"/>
              <a:gd name="f25" fmla="*/ f19 f0 1"/>
              <a:gd name="f26" fmla="+- f24 0 f22"/>
              <a:gd name="f27" fmla="+- f23 0 f22"/>
              <a:gd name="f28" fmla="*/ f25 1 f2"/>
              <a:gd name="f29" fmla="*/ f27 1 1167493"/>
              <a:gd name="f30" fmla="*/ f26 1 2272167"/>
              <a:gd name="f31" fmla="*/ 1167473 f27 1"/>
              <a:gd name="f32" fmla="*/ 0 f26 1"/>
              <a:gd name="f33" fmla="*/ 1167493 f27 1"/>
              <a:gd name="f34" fmla="*/ 492960 f26 1"/>
              <a:gd name="f35" fmla="*/ 720385 f26 1"/>
              <a:gd name="f36" fmla="*/ 2272167 f26 1"/>
              <a:gd name="f37" fmla="*/ 0 f27 1"/>
              <a:gd name="f38" fmla="*/ 1898074 f26 1"/>
              <a:gd name="f39" fmla="*/ 1271597 f26 1"/>
              <a:gd name="f40" fmla="*/ 1177688 f26 1"/>
              <a:gd name="f41" fmla="*/ 1048124 f27 1"/>
              <a:gd name="f42" fmla="*/ 6080 f26 1"/>
              <a:gd name="f43" fmla="+- f28 0 f1"/>
              <a:gd name="f44" fmla="*/ f31 1 1167493"/>
              <a:gd name="f45" fmla="*/ f32 1 2272167"/>
              <a:gd name="f46" fmla="*/ f33 1 1167493"/>
              <a:gd name="f47" fmla="*/ f34 1 2272167"/>
              <a:gd name="f48" fmla="*/ f35 1 2272167"/>
              <a:gd name="f49" fmla="*/ f36 1 2272167"/>
              <a:gd name="f50" fmla="*/ f37 1 1167493"/>
              <a:gd name="f51" fmla="*/ f38 1 2272167"/>
              <a:gd name="f52" fmla="*/ f39 1 2272167"/>
              <a:gd name="f53" fmla="*/ f40 1 2272167"/>
              <a:gd name="f54" fmla="*/ f41 1 1167493"/>
              <a:gd name="f55" fmla="*/ f42 1 2272167"/>
              <a:gd name="f56" fmla="*/ f22 1 f29"/>
              <a:gd name="f57" fmla="*/ f23 1 f29"/>
              <a:gd name="f58" fmla="*/ f22 1 f30"/>
              <a:gd name="f59" fmla="*/ f24 1 f30"/>
              <a:gd name="f60" fmla="*/ f44 1 f29"/>
              <a:gd name="f61" fmla="*/ f45 1 f30"/>
              <a:gd name="f62" fmla="*/ f46 1 f29"/>
              <a:gd name="f63" fmla="*/ f47 1 f30"/>
              <a:gd name="f64" fmla="*/ f48 1 f30"/>
              <a:gd name="f65" fmla="*/ f49 1 f30"/>
              <a:gd name="f66" fmla="*/ f50 1 f29"/>
              <a:gd name="f67" fmla="*/ f51 1 f30"/>
              <a:gd name="f68" fmla="*/ f52 1 f30"/>
              <a:gd name="f69" fmla="*/ f53 1 f30"/>
              <a:gd name="f70" fmla="*/ f54 1 f29"/>
              <a:gd name="f71" fmla="*/ f55 1 f30"/>
              <a:gd name="f72" fmla="*/ f56 f20 1"/>
              <a:gd name="f73" fmla="*/ f57 f20 1"/>
              <a:gd name="f74" fmla="*/ f59 f21 1"/>
              <a:gd name="f75" fmla="*/ f58 f21 1"/>
              <a:gd name="f76" fmla="*/ f60 f20 1"/>
              <a:gd name="f77" fmla="*/ f61 f21 1"/>
              <a:gd name="f78" fmla="*/ f62 f20 1"/>
              <a:gd name="f79" fmla="*/ f63 f21 1"/>
              <a:gd name="f80" fmla="*/ f64 f21 1"/>
              <a:gd name="f81" fmla="*/ f65 f21 1"/>
              <a:gd name="f82" fmla="*/ f66 f20 1"/>
              <a:gd name="f83" fmla="*/ f67 f21 1"/>
              <a:gd name="f84" fmla="*/ f68 f21 1"/>
              <a:gd name="f85" fmla="*/ f69 f21 1"/>
              <a:gd name="f86" fmla="*/ f70 f20 1"/>
              <a:gd name="f87" fmla="*/ f71 f21 1"/>
            </a:gdLst>
            <a:ahLst/>
            <a:cxnLst>
              <a:cxn ang="3cd4">
                <a:pos x="hc" y="t"/>
              </a:cxn>
              <a:cxn ang="0">
                <a:pos x="r" y="vc"/>
              </a:cxn>
              <a:cxn ang="cd4">
                <a:pos x="hc" y="b"/>
              </a:cxn>
              <a:cxn ang="cd2">
                <a:pos x="l" y="vc"/>
              </a:cxn>
              <a:cxn ang="f43">
                <a:pos x="f76" y="f77"/>
              </a:cxn>
              <a:cxn ang="f43">
                <a:pos x="f78" y="f77"/>
              </a:cxn>
              <a:cxn ang="f43">
                <a:pos x="f78" y="f79"/>
              </a:cxn>
              <a:cxn ang="f43">
                <a:pos x="f78" y="f80"/>
              </a:cxn>
              <a:cxn ang="f43">
                <a:pos x="f78" y="f81"/>
              </a:cxn>
              <a:cxn ang="f43">
                <a:pos x="f82" y="f81"/>
              </a:cxn>
              <a:cxn ang="f43">
                <a:pos x="f82" y="f83"/>
              </a:cxn>
              <a:cxn ang="f43">
                <a:pos x="f82" y="f84"/>
              </a:cxn>
              <a:cxn ang="f43">
                <a:pos x="f82" y="f85"/>
              </a:cxn>
              <a:cxn ang="f43">
                <a:pos x="f86" y="f87"/>
              </a:cxn>
              <a:cxn ang="f43">
                <a:pos x="f76" y="f77"/>
              </a:cxn>
            </a:cxnLst>
            <a:rect l="f72" t="f75" r="f73" b="f74"/>
            <a:pathLst>
              <a:path w="1167493" h="2272167">
                <a:moveTo>
                  <a:pt x="f8" y="f5"/>
                </a:moveTo>
                <a:lnTo>
                  <a:pt x="f6" y="f5"/>
                </a:lnTo>
                <a:lnTo>
                  <a:pt x="f6" y="f9"/>
                </a:lnTo>
                <a:lnTo>
                  <a:pt x="f6" y="f10"/>
                </a:lnTo>
                <a:lnTo>
                  <a:pt x="f6" y="f7"/>
                </a:lnTo>
                <a:lnTo>
                  <a:pt x="f5" y="f7"/>
                </a:lnTo>
                <a:lnTo>
                  <a:pt x="f5" y="f11"/>
                </a:lnTo>
                <a:lnTo>
                  <a:pt x="f5" y="f12"/>
                </a:lnTo>
                <a:lnTo>
                  <a:pt x="f5" y="f13"/>
                </a:lnTo>
                <a:cubicBezTo>
                  <a:pt x="f5" y="f14"/>
                  <a:pt x="f15" y="f16"/>
                  <a:pt x="f17" y="f18"/>
                </a:cubicBezTo>
                <a:lnTo>
                  <a:pt x="f8" y="f5"/>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Tree>
    <p:extLst>
      <p:ext uri="{BB962C8B-B14F-4D97-AF65-F5344CB8AC3E}">
        <p14:creationId xmlns:p14="http://schemas.microsoft.com/office/powerpoint/2010/main" val="3003946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rgbClr val="0068FF"/>
        </a:solidFill>
        <a:effectLst/>
      </p:bgPr>
    </p:bg>
    <p:spTree>
      <p:nvGrpSpPr>
        <p:cNvPr id="1" name=""/>
        <p:cNvGrpSpPr/>
        <p:nvPr/>
      </p:nvGrpSpPr>
      <p:grpSpPr>
        <a:xfrm>
          <a:off x="0" y="0"/>
          <a:ext cx="0" cy="0"/>
          <a:chOff x="0" y="0"/>
          <a:chExt cx="0" cy="0"/>
        </a:xfrm>
      </p:grpSpPr>
      <p:sp>
        <p:nvSpPr>
          <p:cNvPr id="2" name="Freeform 3"/>
          <p:cNvSpPr/>
          <p:nvPr/>
        </p:nvSpPr>
        <p:spPr>
          <a:xfrm flipH="1">
            <a:off x="8580894" y="0"/>
            <a:ext cx="3611102" cy="3611102"/>
          </a:xfrm>
          <a:custGeom>
            <a:avLst/>
            <a:gdLst>
              <a:gd name="f0" fmla="val 10800000"/>
              <a:gd name="f1" fmla="val 5400000"/>
              <a:gd name="f2" fmla="val 180"/>
              <a:gd name="f3" fmla="val w"/>
              <a:gd name="f4" fmla="val h"/>
              <a:gd name="f5" fmla="val 0"/>
              <a:gd name="f6" fmla="val 1167493"/>
              <a:gd name="f7" fmla="val 522704"/>
              <a:gd name="f8" fmla="+- 0 0 -90"/>
              <a:gd name="f9" fmla="*/ f3 1 1167493"/>
              <a:gd name="f10" fmla="*/ f4 1 1167493"/>
              <a:gd name="f11" fmla="val f5"/>
              <a:gd name="f12" fmla="val f6"/>
              <a:gd name="f13" fmla="*/ f8 f0 1"/>
              <a:gd name="f14" fmla="+- f12 0 f11"/>
              <a:gd name="f15" fmla="*/ f13 1 f2"/>
              <a:gd name="f16" fmla="*/ f14 1 1167493"/>
              <a:gd name="f17" fmla="*/ 0 f14 1"/>
              <a:gd name="f18" fmla="*/ 1167493 f14 1"/>
              <a:gd name="f19" fmla="+- f15 0 f1"/>
              <a:gd name="f20" fmla="*/ f17 1 1167493"/>
              <a:gd name="f21" fmla="*/ f18 1 1167493"/>
              <a:gd name="f22" fmla="*/ f11 1 f16"/>
              <a:gd name="f23" fmla="*/ f12 1 f16"/>
              <a:gd name="f24" fmla="*/ f20 1 f16"/>
              <a:gd name="f25" fmla="*/ f21 1 f16"/>
              <a:gd name="f26" fmla="*/ f22 f9 1"/>
              <a:gd name="f27" fmla="*/ f23 f9 1"/>
              <a:gd name="f28" fmla="*/ f23 f10 1"/>
              <a:gd name="f29" fmla="*/ f22 f10 1"/>
              <a:gd name="f30" fmla="*/ f24 f9 1"/>
              <a:gd name="f31" fmla="*/ f24 f10 1"/>
              <a:gd name="f32" fmla="*/ f25 f9 1"/>
              <a:gd name="f33" fmla="*/ f25 f10 1"/>
            </a:gdLst>
            <a:ahLst/>
            <a:cxnLst>
              <a:cxn ang="3cd4">
                <a:pos x="hc" y="t"/>
              </a:cxn>
              <a:cxn ang="0">
                <a:pos x="r" y="vc"/>
              </a:cxn>
              <a:cxn ang="cd4">
                <a:pos x="hc" y="b"/>
              </a:cxn>
              <a:cxn ang="cd2">
                <a:pos x="l" y="vc"/>
              </a:cxn>
              <a:cxn ang="f19">
                <a:pos x="f30" y="f31"/>
              </a:cxn>
              <a:cxn ang="f19">
                <a:pos x="f32" y="f31"/>
              </a:cxn>
              <a:cxn ang="f19">
                <a:pos x="f30" y="f33"/>
              </a:cxn>
              <a:cxn ang="f19">
                <a:pos x="f30" y="f31"/>
              </a:cxn>
            </a:cxnLst>
            <a:rect l="f26" t="f29" r="f27" b="f28"/>
            <a:pathLst>
              <a:path w="1167493" h="1167493">
                <a:moveTo>
                  <a:pt x="f5" y="f5"/>
                </a:moveTo>
                <a:lnTo>
                  <a:pt x="f6" y="f5"/>
                </a:lnTo>
                <a:cubicBezTo>
                  <a:pt x="f7" y="f5"/>
                  <a:pt x="f5" y="f7"/>
                  <a:pt x="f5" y="f6"/>
                </a:cubicBezTo>
                <a:lnTo>
                  <a:pt x="f5" y="f5"/>
                </a:lnTo>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3" name="Freeform 4"/>
          <p:cNvSpPr/>
          <p:nvPr/>
        </p:nvSpPr>
        <p:spPr>
          <a:xfrm rot="5399996" flipH="1">
            <a:off x="8" y="3246889"/>
            <a:ext cx="3611102" cy="3611102"/>
          </a:xfrm>
          <a:custGeom>
            <a:avLst/>
            <a:gdLst>
              <a:gd name="f0" fmla="val 10800000"/>
              <a:gd name="f1" fmla="val 5400000"/>
              <a:gd name="f2" fmla="val 180"/>
              <a:gd name="f3" fmla="val w"/>
              <a:gd name="f4" fmla="val h"/>
              <a:gd name="f5" fmla="val 0"/>
              <a:gd name="f6" fmla="val 1167493"/>
              <a:gd name="f7" fmla="val 644789"/>
              <a:gd name="f8" fmla="val 522704"/>
              <a:gd name="f9" fmla="+- 0 0 -90"/>
              <a:gd name="f10" fmla="*/ f3 1 1167493"/>
              <a:gd name="f11" fmla="*/ f4 1 1167493"/>
              <a:gd name="f12" fmla="val f5"/>
              <a:gd name="f13" fmla="val f6"/>
              <a:gd name="f14" fmla="*/ f9 f0 1"/>
              <a:gd name="f15" fmla="+- f13 0 f12"/>
              <a:gd name="f16" fmla="*/ f14 1 f2"/>
              <a:gd name="f17" fmla="*/ f15 1 1167493"/>
              <a:gd name="f18" fmla="*/ 0 f15 1"/>
              <a:gd name="f19" fmla="*/ 1167493 f15 1"/>
              <a:gd name="f20" fmla="+- f16 0 f1"/>
              <a:gd name="f21" fmla="*/ f18 1 1167493"/>
              <a:gd name="f22" fmla="*/ f19 1 1167493"/>
              <a:gd name="f23" fmla="*/ f12 1 f17"/>
              <a:gd name="f24" fmla="*/ f13 1 f17"/>
              <a:gd name="f25" fmla="*/ f21 1 f17"/>
              <a:gd name="f26" fmla="*/ f22 1 f17"/>
              <a:gd name="f27" fmla="*/ f23 f10 1"/>
              <a:gd name="f28" fmla="*/ f24 f10 1"/>
              <a:gd name="f29" fmla="*/ f24 f11 1"/>
              <a:gd name="f30" fmla="*/ f23 f11 1"/>
              <a:gd name="f31" fmla="*/ f25 f10 1"/>
              <a:gd name="f32" fmla="*/ f25 f11 1"/>
              <a:gd name="f33" fmla="*/ f26 f10 1"/>
              <a:gd name="f34" fmla="*/ f26 f11 1"/>
            </a:gdLst>
            <a:ahLst/>
            <a:cxnLst>
              <a:cxn ang="3cd4">
                <a:pos x="hc" y="t"/>
              </a:cxn>
              <a:cxn ang="0">
                <a:pos x="r" y="vc"/>
              </a:cxn>
              <a:cxn ang="cd4">
                <a:pos x="hc" y="b"/>
              </a:cxn>
              <a:cxn ang="cd2">
                <a:pos x="l" y="vc"/>
              </a:cxn>
              <a:cxn ang="f20">
                <a:pos x="f31" y="f32"/>
              </a:cxn>
              <a:cxn ang="f20">
                <a:pos x="f33" y="f34"/>
              </a:cxn>
              <a:cxn ang="f20">
                <a:pos x="f31" y="f34"/>
              </a:cxn>
              <a:cxn ang="f20">
                <a:pos x="f31" y="f32"/>
              </a:cxn>
            </a:cxnLst>
            <a:rect l="f27" t="f30" r="f28" b="f29"/>
            <a:pathLst>
              <a:path w="1167493" h="1167493">
                <a:moveTo>
                  <a:pt x="f5" y="f5"/>
                </a:moveTo>
                <a:cubicBezTo>
                  <a:pt x="f5" y="f7"/>
                  <a:pt x="f8" y="f6"/>
                  <a:pt x="f6" y="f6"/>
                </a:cubicBezTo>
                <a:lnTo>
                  <a:pt x="f5" y="f6"/>
                </a:lnTo>
                <a:lnTo>
                  <a:pt x="f5" y="f5"/>
                </a:lnTo>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4" name="Title 1"/>
          <p:cNvSpPr txBox="1">
            <a:spLocks noGrp="1"/>
          </p:cNvSpPr>
          <p:nvPr>
            <p:ph type="title"/>
          </p:nvPr>
        </p:nvSpPr>
        <p:spPr>
          <a:xfrm>
            <a:off x="1167487" y="381003"/>
            <a:ext cx="9779178" cy="1325559"/>
          </a:xfrm>
        </p:spPr>
        <p:txBody>
          <a:bodyPr anchor="b"/>
          <a:lstStyle>
            <a:lvl1pPr>
              <a:defRPr sz="4800" b="1">
                <a:solidFill>
                  <a:srgbClr val="FFFFFF"/>
                </a:solidFill>
              </a:defRPr>
            </a:lvl1pPr>
          </a:lstStyle>
          <a:p>
            <a:pPr lvl="0"/>
            <a:r>
              <a:rPr lang="en-US"/>
              <a:t>Click to edit Master title style</a:t>
            </a:r>
          </a:p>
        </p:txBody>
      </p:sp>
      <p:sp>
        <p:nvSpPr>
          <p:cNvPr id="5" name="Content Placeholder 2"/>
          <p:cNvSpPr txBox="1">
            <a:spLocks noGrp="1"/>
          </p:cNvSpPr>
          <p:nvPr>
            <p:ph idx="1"/>
          </p:nvPr>
        </p:nvSpPr>
        <p:spPr>
          <a:xfrm>
            <a:off x="1167496" y="2087556"/>
            <a:ext cx="9779178" cy="3366811"/>
          </a:xfrm>
        </p:spPr>
        <p:txBody>
          <a:bodyPr/>
          <a:lstStyle>
            <a:lvl1pPr marL="0" indent="0">
              <a:buNone/>
              <a:defRPr>
                <a:solidFill>
                  <a:srgbClr val="FFFFFF"/>
                </a:solidFill>
              </a:defRPr>
            </a:lvl1pPr>
            <a:lvl2pPr marL="457200" indent="0">
              <a:buNone/>
              <a:defRPr>
                <a:solidFill>
                  <a:srgbClr val="FFFFFF"/>
                </a:solidFill>
              </a:defRPr>
            </a:lvl2pPr>
            <a:lvl3pPr marL="914400" indent="0">
              <a:buNone/>
              <a:defRPr>
                <a:solidFill>
                  <a:srgbClr val="FFFFFF"/>
                </a:solidFill>
              </a:defRPr>
            </a:lvl3pPr>
            <a:lvl4pPr marL="1371600" indent="0">
              <a:buNone/>
              <a:defRPr>
                <a:solidFill>
                  <a:srgbClr val="FFFFFF"/>
                </a:solidFill>
              </a:defRPr>
            </a:lvl4pPr>
            <a:lvl5pPr marL="1828800" indent="0">
              <a:buNone/>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txBox="1">
            <a:spLocks noGrp="1"/>
          </p:cNvSpPr>
          <p:nvPr>
            <p:ph type="dt" sz="half" idx="7"/>
          </p:nvPr>
        </p:nvSpPr>
        <p:spPr>
          <a:xfrm>
            <a:off x="381003" y="6356351"/>
            <a:ext cx="1701021" cy="365129"/>
          </a:xfrm>
        </p:spPr>
        <p:txBody>
          <a:bodyPr/>
          <a:lstStyle>
            <a:lvl1pPr>
              <a:defRPr>
                <a:solidFill>
                  <a:srgbClr val="637183"/>
                </a:solidFill>
              </a:defRPr>
            </a:lvl1pPr>
          </a:lstStyle>
          <a:p>
            <a:pPr lvl="0"/>
            <a:fld id="{C2D2587D-5FD4-4B9F-821F-F1C2FE76AF45}" type="datetime1">
              <a:rPr lang="en-US"/>
              <a:pPr lvl="0"/>
              <a:t>6/19/2023</a:t>
            </a:fld>
            <a:endParaRPr lang="en-US"/>
          </a:p>
        </p:txBody>
      </p:sp>
      <p:sp>
        <p:nvSpPr>
          <p:cNvPr id="7" name="Footer Placeholder 4"/>
          <p:cNvSpPr txBox="1">
            <a:spLocks noGrp="1"/>
          </p:cNvSpPr>
          <p:nvPr>
            <p:ph type="ftr" sz="quarter" idx="9"/>
          </p:nvPr>
        </p:nvSpPr>
        <p:spPr/>
        <p:txBody>
          <a:bodyPr/>
          <a:lstStyle>
            <a:lvl1pPr>
              <a:defRPr>
                <a:solidFill>
                  <a:srgbClr val="DAE5EF"/>
                </a:solidFill>
              </a:defRPr>
            </a:lvl1pPr>
          </a:lstStyle>
          <a:p>
            <a:pPr lvl="0"/>
            <a:r>
              <a:rPr lang="en-US"/>
              <a:t>PRESENTATION TITLE</a:t>
            </a:r>
          </a:p>
        </p:txBody>
      </p:sp>
      <p:sp>
        <p:nvSpPr>
          <p:cNvPr id="8" name="Slide Number Placeholder 5"/>
          <p:cNvSpPr txBox="1">
            <a:spLocks noGrp="1"/>
          </p:cNvSpPr>
          <p:nvPr>
            <p:ph type="sldNum" sz="quarter" idx="8"/>
          </p:nvPr>
        </p:nvSpPr>
        <p:spPr>
          <a:xfrm>
            <a:off x="10153278" y="6356351"/>
            <a:ext cx="1657724" cy="365129"/>
          </a:xfrm>
        </p:spPr>
        <p:txBody>
          <a:bodyPr/>
          <a:lstStyle>
            <a:lvl1pPr>
              <a:defRPr>
                <a:solidFill>
                  <a:srgbClr val="DAE5EF"/>
                </a:solidFill>
              </a:defRPr>
            </a:lvl1pPr>
          </a:lstStyle>
          <a:p>
            <a:pPr lvl="0"/>
            <a:fld id="{09C1788C-7DC4-4432-B45F-33748286BC15}" type="slidenum">
              <a:t>‹#›</a:t>
            </a:fld>
            <a:endParaRPr lang="en-US"/>
          </a:p>
        </p:txBody>
      </p:sp>
    </p:spTree>
    <p:extLst>
      <p:ext uri="{BB962C8B-B14F-4D97-AF65-F5344CB8AC3E}">
        <p14:creationId xmlns:p14="http://schemas.microsoft.com/office/powerpoint/2010/main" val="2626518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a:xfrm>
            <a:off x="1167487" y="381003"/>
            <a:ext cx="9779178" cy="1325559"/>
          </a:xfrm>
        </p:spPr>
        <p:txBody>
          <a:bodyPr anchor="b"/>
          <a:lstStyle>
            <a:lvl1pPr>
              <a:defRPr sz="4800" b="1"/>
            </a:lvl1pPr>
          </a:lstStyle>
          <a:p>
            <a:pPr lvl="0"/>
            <a:r>
              <a:rPr lang="en-US"/>
              <a:t>Click to edit Master title style</a:t>
            </a:r>
          </a:p>
        </p:txBody>
      </p:sp>
      <p:sp>
        <p:nvSpPr>
          <p:cNvPr id="3" name="Content Placeholder 2"/>
          <p:cNvSpPr txBox="1">
            <a:spLocks noGrp="1"/>
          </p:cNvSpPr>
          <p:nvPr>
            <p:ph idx="1"/>
          </p:nvPr>
        </p:nvSpPr>
        <p:spPr>
          <a:xfrm>
            <a:off x="1167496" y="2528206"/>
            <a:ext cx="4663440" cy="2828614"/>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p:cNvSpPr/>
          <p:nvPr/>
        </p:nvSpPr>
        <p:spPr>
          <a:xfrm flipH="1">
            <a:off x="8580894" y="0"/>
            <a:ext cx="3611102" cy="3611102"/>
          </a:xfrm>
          <a:custGeom>
            <a:avLst/>
            <a:gdLst>
              <a:gd name="f0" fmla="val 10800000"/>
              <a:gd name="f1" fmla="val 5400000"/>
              <a:gd name="f2" fmla="val 180"/>
              <a:gd name="f3" fmla="val w"/>
              <a:gd name="f4" fmla="val h"/>
              <a:gd name="f5" fmla="val 0"/>
              <a:gd name="f6" fmla="val 1167493"/>
              <a:gd name="f7" fmla="val 522704"/>
              <a:gd name="f8" fmla="+- 0 0 -90"/>
              <a:gd name="f9" fmla="*/ f3 1 1167493"/>
              <a:gd name="f10" fmla="*/ f4 1 1167493"/>
              <a:gd name="f11" fmla="val f5"/>
              <a:gd name="f12" fmla="val f6"/>
              <a:gd name="f13" fmla="*/ f8 f0 1"/>
              <a:gd name="f14" fmla="+- f12 0 f11"/>
              <a:gd name="f15" fmla="*/ f13 1 f2"/>
              <a:gd name="f16" fmla="*/ f14 1 1167493"/>
              <a:gd name="f17" fmla="*/ 0 f14 1"/>
              <a:gd name="f18" fmla="*/ 1167493 f14 1"/>
              <a:gd name="f19" fmla="+- f15 0 f1"/>
              <a:gd name="f20" fmla="*/ f17 1 1167493"/>
              <a:gd name="f21" fmla="*/ f18 1 1167493"/>
              <a:gd name="f22" fmla="*/ f11 1 f16"/>
              <a:gd name="f23" fmla="*/ f12 1 f16"/>
              <a:gd name="f24" fmla="*/ f20 1 f16"/>
              <a:gd name="f25" fmla="*/ f21 1 f16"/>
              <a:gd name="f26" fmla="*/ f22 f9 1"/>
              <a:gd name="f27" fmla="*/ f23 f9 1"/>
              <a:gd name="f28" fmla="*/ f23 f10 1"/>
              <a:gd name="f29" fmla="*/ f22 f10 1"/>
              <a:gd name="f30" fmla="*/ f24 f9 1"/>
              <a:gd name="f31" fmla="*/ f24 f10 1"/>
              <a:gd name="f32" fmla="*/ f25 f9 1"/>
              <a:gd name="f33" fmla="*/ f25 f10 1"/>
            </a:gdLst>
            <a:ahLst/>
            <a:cxnLst>
              <a:cxn ang="3cd4">
                <a:pos x="hc" y="t"/>
              </a:cxn>
              <a:cxn ang="0">
                <a:pos x="r" y="vc"/>
              </a:cxn>
              <a:cxn ang="cd4">
                <a:pos x="hc" y="b"/>
              </a:cxn>
              <a:cxn ang="cd2">
                <a:pos x="l" y="vc"/>
              </a:cxn>
              <a:cxn ang="f19">
                <a:pos x="f30" y="f31"/>
              </a:cxn>
              <a:cxn ang="f19">
                <a:pos x="f32" y="f31"/>
              </a:cxn>
              <a:cxn ang="f19">
                <a:pos x="f30" y="f33"/>
              </a:cxn>
              <a:cxn ang="f19">
                <a:pos x="f30" y="f31"/>
              </a:cxn>
            </a:cxnLst>
            <a:rect l="f26" t="f29" r="f27" b="f28"/>
            <a:pathLst>
              <a:path w="1167493" h="1167493">
                <a:moveTo>
                  <a:pt x="f5" y="f5"/>
                </a:moveTo>
                <a:lnTo>
                  <a:pt x="f6" y="f5"/>
                </a:lnTo>
                <a:cubicBezTo>
                  <a:pt x="f7" y="f5"/>
                  <a:pt x="f5" y="f7"/>
                  <a:pt x="f5" y="f6"/>
                </a:cubicBezTo>
                <a:lnTo>
                  <a:pt x="f5" y="f5"/>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5" name="Freeform 4"/>
          <p:cNvSpPr/>
          <p:nvPr/>
        </p:nvSpPr>
        <p:spPr>
          <a:xfrm flipH="1">
            <a:off x="8580894" y="3246897"/>
            <a:ext cx="3611102" cy="3611102"/>
          </a:xfrm>
          <a:custGeom>
            <a:avLst/>
            <a:gdLst>
              <a:gd name="f0" fmla="val 10800000"/>
              <a:gd name="f1" fmla="val 5400000"/>
              <a:gd name="f2" fmla="val 180"/>
              <a:gd name="f3" fmla="val w"/>
              <a:gd name="f4" fmla="val h"/>
              <a:gd name="f5" fmla="val 0"/>
              <a:gd name="f6" fmla="val 1167493"/>
              <a:gd name="f7" fmla="val 644789"/>
              <a:gd name="f8" fmla="val 522704"/>
              <a:gd name="f9" fmla="+- 0 0 -90"/>
              <a:gd name="f10" fmla="*/ f3 1 1167493"/>
              <a:gd name="f11" fmla="*/ f4 1 1167493"/>
              <a:gd name="f12" fmla="val f5"/>
              <a:gd name="f13" fmla="val f6"/>
              <a:gd name="f14" fmla="*/ f9 f0 1"/>
              <a:gd name="f15" fmla="+- f13 0 f12"/>
              <a:gd name="f16" fmla="*/ f14 1 f2"/>
              <a:gd name="f17" fmla="*/ f15 1 1167493"/>
              <a:gd name="f18" fmla="*/ 0 f15 1"/>
              <a:gd name="f19" fmla="*/ 1167493 f15 1"/>
              <a:gd name="f20" fmla="+- f16 0 f1"/>
              <a:gd name="f21" fmla="*/ f18 1 1167493"/>
              <a:gd name="f22" fmla="*/ f19 1 1167493"/>
              <a:gd name="f23" fmla="*/ f12 1 f17"/>
              <a:gd name="f24" fmla="*/ f13 1 f17"/>
              <a:gd name="f25" fmla="*/ f21 1 f17"/>
              <a:gd name="f26" fmla="*/ f22 1 f17"/>
              <a:gd name="f27" fmla="*/ f23 f10 1"/>
              <a:gd name="f28" fmla="*/ f24 f10 1"/>
              <a:gd name="f29" fmla="*/ f24 f11 1"/>
              <a:gd name="f30" fmla="*/ f23 f11 1"/>
              <a:gd name="f31" fmla="*/ f25 f10 1"/>
              <a:gd name="f32" fmla="*/ f25 f11 1"/>
              <a:gd name="f33" fmla="*/ f26 f10 1"/>
              <a:gd name="f34" fmla="*/ f26 f11 1"/>
            </a:gdLst>
            <a:ahLst/>
            <a:cxnLst>
              <a:cxn ang="3cd4">
                <a:pos x="hc" y="t"/>
              </a:cxn>
              <a:cxn ang="0">
                <a:pos x="r" y="vc"/>
              </a:cxn>
              <a:cxn ang="cd4">
                <a:pos x="hc" y="b"/>
              </a:cxn>
              <a:cxn ang="cd2">
                <a:pos x="l" y="vc"/>
              </a:cxn>
              <a:cxn ang="f20">
                <a:pos x="f31" y="f32"/>
              </a:cxn>
              <a:cxn ang="f20">
                <a:pos x="f33" y="f34"/>
              </a:cxn>
              <a:cxn ang="f20">
                <a:pos x="f31" y="f34"/>
              </a:cxn>
              <a:cxn ang="f20">
                <a:pos x="f31" y="f32"/>
              </a:cxn>
            </a:cxnLst>
            <a:rect l="f27" t="f30" r="f28" b="f29"/>
            <a:pathLst>
              <a:path w="1167493" h="1167493">
                <a:moveTo>
                  <a:pt x="f5" y="f5"/>
                </a:moveTo>
                <a:cubicBezTo>
                  <a:pt x="f5" y="f7"/>
                  <a:pt x="f8" y="f6"/>
                  <a:pt x="f6" y="f6"/>
                </a:cubicBezTo>
                <a:lnTo>
                  <a:pt x="f5" y="f6"/>
                </a:lnTo>
                <a:lnTo>
                  <a:pt x="f5" y="f5"/>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6" name="Freeform 5"/>
          <p:cNvSpPr/>
          <p:nvPr/>
        </p:nvSpPr>
        <p:spPr>
          <a:xfrm>
            <a:off x="0" y="0"/>
            <a:ext cx="933858" cy="933858"/>
          </a:xfrm>
          <a:custGeom>
            <a:avLst/>
            <a:gdLst>
              <a:gd name="f0" fmla="val 10800000"/>
              <a:gd name="f1" fmla="val 5400000"/>
              <a:gd name="f2" fmla="val 180"/>
              <a:gd name="f3" fmla="val w"/>
              <a:gd name="f4" fmla="val h"/>
              <a:gd name="f5" fmla="val 0"/>
              <a:gd name="f6" fmla="val 862693"/>
              <a:gd name="f7" fmla="val 476453"/>
              <a:gd name="f8" fmla="val 476452"/>
              <a:gd name="f9" fmla="+- 0 0 -90"/>
              <a:gd name="f10" fmla="*/ f3 1 862693"/>
              <a:gd name="f11" fmla="*/ f4 1 862693"/>
              <a:gd name="f12" fmla="val f5"/>
              <a:gd name="f13" fmla="val f6"/>
              <a:gd name="f14" fmla="*/ f9 f0 1"/>
              <a:gd name="f15" fmla="+- f13 0 f12"/>
              <a:gd name="f16" fmla="*/ f14 1 f2"/>
              <a:gd name="f17" fmla="*/ f15 1 862693"/>
              <a:gd name="f18" fmla="*/ 0 f15 1"/>
              <a:gd name="f19" fmla="*/ 862693 f15 1"/>
              <a:gd name="f20" fmla="+- f16 0 f1"/>
              <a:gd name="f21" fmla="*/ f18 1 862693"/>
              <a:gd name="f22" fmla="*/ f19 1 862693"/>
              <a:gd name="f23" fmla="*/ f12 1 f17"/>
              <a:gd name="f24" fmla="*/ f13 1 f17"/>
              <a:gd name="f25" fmla="*/ f21 1 f17"/>
              <a:gd name="f26" fmla="*/ f22 1 f17"/>
              <a:gd name="f27" fmla="*/ f23 f10 1"/>
              <a:gd name="f28" fmla="*/ f24 f10 1"/>
              <a:gd name="f29" fmla="*/ f24 f11 1"/>
              <a:gd name="f30" fmla="*/ f23 f11 1"/>
              <a:gd name="f31" fmla="*/ f25 f10 1"/>
              <a:gd name="f32" fmla="*/ f25 f11 1"/>
              <a:gd name="f33" fmla="*/ f26 f10 1"/>
              <a:gd name="f34" fmla="*/ f26 f11 1"/>
            </a:gdLst>
            <a:ahLst/>
            <a:cxnLst>
              <a:cxn ang="3cd4">
                <a:pos x="hc" y="t"/>
              </a:cxn>
              <a:cxn ang="0">
                <a:pos x="r" y="vc"/>
              </a:cxn>
              <a:cxn ang="cd4">
                <a:pos x="hc" y="b"/>
              </a:cxn>
              <a:cxn ang="cd2">
                <a:pos x="l" y="vc"/>
              </a:cxn>
              <a:cxn ang="f20">
                <a:pos x="f31" y="f32"/>
              </a:cxn>
              <a:cxn ang="f20">
                <a:pos x="f33" y="f32"/>
              </a:cxn>
              <a:cxn ang="f20">
                <a:pos x="f31" y="f34"/>
              </a:cxn>
              <a:cxn ang="f20">
                <a:pos x="f31" y="f32"/>
              </a:cxn>
            </a:cxnLst>
            <a:rect l="f27" t="f30" r="f28" b="f29"/>
            <a:pathLst>
              <a:path w="862693" h="862693">
                <a:moveTo>
                  <a:pt x="f5" y="f5"/>
                </a:moveTo>
                <a:lnTo>
                  <a:pt x="f6" y="f5"/>
                </a:lnTo>
                <a:cubicBezTo>
                  <a:pt x="f6" y="f7"/>
                  <a:pt x="f8" y="f6"/>
                  <a:pt x="f5" y="f6"/>
                </a:cubicBezTo>
                <a:lnTo>
                  <a:pt x="f5" y="f5"/>
                </a:lnTo>
                <a:close/>
              </a:path>
            </a:pathLst>
          </a:custGeom>
          <a:solidFill>
            <a:srgbClr val="637183"/>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nvGrpSpPr>
          <p:cNvPr id="7" name="Group 8"/>
          <p:cNvGrpSpPr/>
          <p:nvPr/>
        </p:nvGrpSpPr>
        <p:grpSpPr>
          <a:xfrm>
            <a:off x="8082098" y="5590897"/>
            <a:ext cx="1572374" cy="1267102"/>
            <a:chOff x="8082098" y="5590897"/>
            <a:chExt cx="1572374" cy="1267102"/>
          </a:xfrm>
        </p:grpSpPr>
        <p:sp>
          <p:nvSpPr>
            <p:cNvPr id="8" name="Freeform 6"/>
            <p:cNvSpPr/>
            <p:nvPr/>
          </p:nvSpPr>
          <p:spPr>
            <a:xfrm rot="5400013" flipH="1" flipV="1">
              <a:off x="8627830" y="5831348"/>
              <a:ext cx="1267093" cy="786191"/>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val f5"/>
                <a:gd name="f21" fmla="val f6"/>
                <a:gd name="f22" fmla="val f7"/>
                <a:gd name="f23" fmla="*/ f17 f0 1"/>
                <a:gd name="f24" fmla="+- f22 0 f20"/>
                <a:gd name="f25" fmla="+- f21 0 f20"/>
                <a:gd name="f26" fmla="*/ f23 1 f2"/>
                <a:gd name="f27" fmla="*/ f25 1 1881641"/>
                <a:gd name="f28" fmla="*/ f24 1 1167493"/>
                <a:gd name="f29" fmla="*/ 1881641 f25 1"/>
                <a:gd name="f30" fmla="*/ 1167473 f24 1"/>
                <a:gd name="f31" fmla="*/ 1167493 f24 1"/>
                <a:gd name="f32" fmla="*/ 1167493 f25 1"/>
                <a:gd name="f33" fmla="*/ 0 f25 1"/>
                <a:gd name="f34" fmla="*/ 0 f24 1"/>
                <a:gd name="f35" fmla="*/ 714149 f25 1"/>
                <a:gd name="f36" fmla="*/ 1875614 f25 1"/>
                <a:gd name="f37" fmla="*/ 1048124 f24 1"/>
                <a:gd name="f38" fmla="+- f26 0 f1"/>
                <a:gd name="f39" fmla="*/ f29 1 1881641"/>
                <a:gd name="f40" fmla="*/ f30 1 1167493"/>
                <a:gd name="f41" fmla="*/ f31 1 1167493"/>
                <a:gd name="f42" fmla="*/ f32 1 1881641"/>
                <a:gd name="f43" fmla="*/ f33 1 1881641"/>
                <a:gd name="f44" fmla="*/ f34 1 1167493"/>
                <a:gd name="f45" fmla="*/ f35 1 1881641"/>
                <a:gd name="f46" fmla="*/ f36 1 1881641"/>
                <a:gd name="f47" fmla="*/ f37 1 1167493"/>
                <a:gd name="f48" fmla="*/ f20 1 f27"/>
                <a:gd name="f49" fmla="*/ f21 1 f27"/>
                <a:gd name="f50" fmla="*/ f20 1 f28"/>
                <a:gd name="f51" fmla="*/ f22 1 f28"/>
                <a:gd name="f52" fmla="*/ f39 1 f27"/>
                <a:gd name="f53" fmla="*/ f40 1 f28"/>
                <a:gd name="f54" fmla="*/ f41 1 f28"/>
                <a:gd name="f55" fmla="*/ f42 1 f27"/>
                <a:gd name="f56" fmla="*/ f43 1 f27"/>
                <a:gd name="f57" fmla="*/ f44 1 f28"/>
                <a:gd name="f58" fmla="*/ f45 1 f27"/>
                <a:gd name="f59" fmla="*/ f46 1 f27"/>
                <a:gd name="f60" fmla="*/ f47 1 f28"/>
                <a:gd name="f61" fmla="*/ f48 f18 1"/>
                <a:gd name="f62" fmla="*/ f49 f18 1"/>
                <a:gd name="f63" fmla="*/ f51 f19 1"/>
                <a:gd name="f64" fmla="*/ f50 f19 1"/>
                <a:gd name="f65" fmla="*/ f52 f18 1"/>
                <a:gd name="f66" fmla="*/ f53 f19 1"/>
                <a:gd name="f67" fmla="*/ f54 f19 1"/>
                <a:gd name="f68" fmla="*/ f55 f18 1"/>
                <a:gd name="f69" fmla="*/ f56 f18 1"/>
                <a:gd name="f70" fmla="*/ f57 f19 1"/>
                <a:gd name="f71" fmla="*/ f58 f18 1"/>
                <a:gd name="f72" fmla="*/ f59 f18 1"/>
                <a:gd name="f73" fmla="*/ f60 f19 1"/>
              </a:gdLst>
              <a:ahLst/>
              <a:cxnLst>
                <a:cxn ang="3cd4">
                  <a:pos x="hc" y="t"/>
                </a:cxn>
                <a:cxn ang="0">
                  <a:pos x="r" y="vc"/>
                </a:cxn>
                <a:cxn ang="cd4">
                  <a:pos x="hc" y="b"/>
                </a:cxn>
                <a:cxn ang="cd2">
                  <a:pos x="l" y="vc"/>
                </a:cxn>
                <a:cxn ang="f38">
                  <a:pos x="f65" y="f66"/>
                </a:cxn>
                <a:cxn ang="f38">
                  <a:pos x="f65" y="f67"/>
                </a:cxn>
                <a:cxn ang="f38">
                  <a:pos x="f68" y="f67"/>
                </a:cxn>
                <a:cxn ang="f38">
                  <a:pos x="f69" y="f70"/>
                </a:cxn>
                <a:cxn ang="f38">
                  <a:pos x="f71" y="f70"/>
                </a:cxn>
                <a:cxn ang="f38">
                  <a:pos x="f72" y="f73"/>
                </a:cxn>
                <a:cxn ang="f38">
                  <a:pos x="f65" y="f66"/>
                </a:cxn>
              </a:cxnLst>
              <a:rect l="f61" t="f64" r="f62" b="f63"/>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9" name="Freeform 7"/>
            <p:cNvSpPr/>
            <p:nvPr/>
          </p:nvSpPr>
          <p:spPr>
            <a:xfrm rot="16199987" flipV="1">
              <a:off x="7841647" y="5831357"/>
              <a:ext cx="1267093" cy="786191"/>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val f5"/>
                <a:gd name="f21" fmla="val f6"/>
                <a:gd name="f22" fmla="val f7"/>
                <a:gd name="f23" fmla="*/ f17 f0 1"/>
                <a:gd name="f24" fmla="+- f22 0 f20"/>
                <a:gd name="f25" fmla="+- f21 0 f20"/>
                <a:gd name="f26" fmla="*/ f23 1 f2"/>
                <a:gd name="f27" fmla="*/ f25 1 1881641"/>
                <a:gd name="f28" fmla="*/ f24 1 1167493"/>
                <a:gd name="f29" fmla="*/ 1881641 f25 1"/>
                <a:gd name="f30" fmla="*/ 1167473 f24 1"/>
                <a:gd name="f31" fmla="*/ 1167493 f24 1"/>
                <a:gd name="f32" fmla="*/ 1167493 f25 1"/>
                <a:gd name="f33" fmla="*/ 0 f25 1"/>
                <a:gd name="f34" fmla="*/ 0 f24 1"/>
                <a:gd name="f35" fmla="*/ 714149 f25 1"/>
                <a:gd name="f36" fmla="*/ 1875614 f25 1"/>
                <a:gd name="f37" fmla="*/ 1048124 f24 1"/>
                <a:gd name="f38" fmla="+- f26 0 f1"/>
                <a:gd name="f39" fmla="*/ f29 1 1881641"/>
                <a:gd name="f40" fmla="*/ f30 1 1167493"/>
                <a:gd name="f41" fmla="*/ f31 1 1167493"/>
                <a:gd name="f42" fmla="*/ f32 1 1881641"/>
                <a:gd name="f43" fmla="*/ f33 1 1881641"/>
                <a:gd name="f44" fmla="*/ f34 1 1167493"/>
                <a:gd name="f45" fmla="*/ f35 1 1881641"/>
                <a:gd name="f46" fmla="*/ f36 1 1881641"/>
                <a:gd name="f47" fmla="*/ f37 1 1167493"/>
                <a:gd name="f48" fmla="*/ f20 1 f27"/>
                <a:gd name="f49" fmla="*/ f21 1 f27"/>
                <a:gd name="f50" fmla="*/ f20 1 f28"/>
                <a:gd name="f51" fmla="*/ f22 1 f28"/>
                <a:gd name="f52" fmla="*/ f39 1 f27"/>
                <a:gd name="f53" fmla="*/ f40 1 f28"/>
                <a:gd name="f54" fmla="*/ f41 1 f28"/>
                <a:gd name="f55" fmla="*/ f42 1 f27"/>
                <a:gd name="f56" fmla="*/ f43 1 f27"/>
                <a:gd name="f57" fmla="*/ f44 1 f28"/>
                <a:gd name="f58" fmla="*/ f45 1 f27"/>
                <a:gd name="f59" fmla="*/ f46 1 f27"/>
                <a:gd name="f60" fmla="*/ f47 1 f28"/>
                <a:gd name="f61" fmla="*/ f48 f18 1"/>
                <a:gd name="f62" fmla="*/ f49 f18 1"/>
                <a:gd name="f63" fmla="*/ f51 f19 1"/>
                <a:gd name="f64" fmla="*/ f50 f19 1"/>
                <a:gd name="f65" fmla="*/ f52 f18 1"/>
                <a:gd name="f66" fmla="*/ f53 f19 1"/>
                <a:gd name="f67" fmla="*/ f54 f19 1"/>
                <a:gd name="f68" fmla="*/ f55 f18 1"/>
                <a:gd name="f69" fmla="*/ f56 f18 1"/>
                <a:gd name="f70" fmla="*/ f57 f19 1"/>
                <a:gd name="f71" fmla="*/ f58 f18 1"/>
                <a:gd name="f72" fmla="*/ f59 f18 1"/>
                <a:gd name="f73" fmla="*/ f60 f19 1"/>
              </a:gdLst>
              <a:ahLst/>
              <a:cxnLst>
                <a:cxn ang="3cd4">
                  <a:pos x="hc" y="t"/>
                </a:cxn>
                <a:cxn ang="0">
                  <a:pos x="r" y="vc"/>
                </a:cxn>
                <a:cxn ang="cd4">
                  <a:pos x="hc" y="b"/>
                </a:cxn>
                <a:cxn ang="cd2">
                  <a:pos x="l" y="vc"/>
                </a:cxn>
                <a:cxn ang="f38">
                  <a:pos x="f65" y="f66"/>
                </a:cxn>
                <a:cxn ang="f38">
                  <a:pos x="f65" y="f67"/>
                </a:cxn>
                <a:cxn ang="f38">
                  <a:pos x="f68" y="f67"/>
                </a:cxn>
                <a:cxn ang="f38">
                  <a:pos x="f69" y="f70"/>
                </a:cxn>
                <a:cxn ang="f38">
                  <a:pos x="f71" y="f70"/>
                </a:cxn>
                <a:cxn ang="f38">
                  <a:pos x="f72" y="f73"/>
                </a:cxn>
                <a:cxn ang="f38">
                  <a:pos x="f65" y="f66"/>
                </a:cxn>
              </a:cxnLst>
              <a:rect l="f61" t="f64" r="f62" b="f63"/>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44546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sp>
        <p:nvSpPr>
          <p:cNvPr id="10" name="Date Placeholder 3"/>
          <p:cNvSpPr txBox="1">
            <a:spLocks noGrp="1"/>
          </p:cNvSpPr>
          <p:nvPr>
            <p:ph type="dt" sz="half" idx="7"/>
          </p:nvPr>
        </p:nvSpPr>
        <p:spPr/>
        <p:txBody>
          <a:bodyPr/>
          <a:lstStyle>
            <a:lvl1pPr>
              <a:defRPr>
                <a:solidFill>
                  <a:srgbClr val="637183"/>
                </a:solidFill>
              </a:defRPr>
            </a:lvl1pPr>
          </a:lstStyle>
          <a:p>
            <a:pPr lvl="0"/>
            <a:fld id="{A566C3A9-B1DB-4625-8F0F-0E56D3901C96}" type="datetime1">
              <a:rPr lang="en-US"/>
              <a:pPr lvl="0"/>
              <a:t>6/19/2023</a:t>
            </a:fld>
            <a:endParaRPr lang="en-US"/>
          </a:p>
        </p:txBody>
      </p:sp>
      <p:sp>
        <p:nvSpPr>
          <p:cNvPr id="11" name="Footer Placeholder 4"/>
          <p:cNvSpPr txBox="1">
            <a:spLocks noGrp="1"/>
          </p:cNvSpPr>
          <p:nvPr>
            <p:ph type="ftr" sz="quarter" idx="9"/>
          </p:nvPr>
        </p:nvSpPr>
        <p:spPr/>
        <p:txBody>
          <a:bodyPr/>
          <a:lstStyle>
            <a:lvl1pPr>
              <a:defRPr>
                <a:solidFill>
                  <a:srgbClr val="637183"/>
                </a:solidFill>
              </a:defRPr>
            </a:lvl1pPr>
          </a:lstStyle>
          <a:p>
            <a:pPr lvl="0"/>
            <a:r>
              <a:rPr lang="en-US"/>
              <a:t>PRESENTATION TITLE</a:t>
            </a:r>
          </a:p>
        </p:txBody>
      </p:sp>
      <p:sp>
        <p:nvSpPr>
          <p:cNvPr id="12" name="Slide Number Placeholder 5"/>
          <p:cNvSpPr txBox="1">
            <a:spLocks noGrp="1"/>
          </p:cNvSpPr>
          <p:nvPr>
            <p:ph type="sldNum" sz="quarter" idx="8"/>
          </p:nvPr>
        </p:nvSpPr>
        <p:spPr>
          <a:xfrm>
            <a:off x="10153278" y="6356351"/>
            <a:ext cx="1657724" cy="365129"/>
          </a:xfrm>
        </p:spPr>
        <p:txBody>
          <a:bodyPr/>
          <a:lstStyle>
            <a:lvl1pPr>
              <a:defRPr>
                <a:solidFill>
                  <a:srgbClr val="DAE5EF"/>
                </a:solidFill>
              </a:defRPr>
            </a:lvl1pPr>
          </a:lstStyle>
          <a:p>
            <a:pPr lvl="0"/>
            <a:fld id="{A6EF43D8-D80C-4909-B737-868DAA07BA21}" type="slidenum">
              <a:t>‹#›</a:t>
            </a:fld>
            <a:endParaRPr lang="en-US"/>
          </a:p>
        </p:txBody>
      </p:sp>
      <p:sp>
        <p:nvSpPr>
          <p:cNvPr id="13" name="Content Placeholder 2"/>
          <p:cNvSpPr txBox="1">
            <a:spLocks noGrp="1"/>
          </p:cNvSpPr>
          <p:nvPr>
            <p:ph idx="4294967295"/>
          </p:nvPr>
        </p:nvSpPr>
        <p:spPr>
          <a:xfrm>
            <a:off x="6283235" y="2528206"/>
            <a:ext cx="4663440" cy="2828614"/>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p:cNvSpPr txBox="1">
            <a:spLocks noGrp="1"/>
          </p:cNvSpPr>
          <p:nvPr>
            <p:ph idx="4294967295"/>
          </p:nvPr>
        </p:nvSpPr>
        <p:spPr>
          <a:xfrm>
            <a:off x="1167496" y="2005690"/>
            <a:ext cx="4663440" cy="522515"/>
          </a:xfrm>
        </p:spPr>
        <p:txBody>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p:cNvSpPr txBox="1">
            <a:spLocks noGrp="1"/>
          </p:cNvSpPr>
          <p:nvPr>
            <p:ph idx="4294967295"/>
          </p:nvPr>
        </p:nvSpPr>
        <p:spPr>
          <a:xfrm>
            <a:off x="6283235" y="2005690"/>
            <a:ext cx="4663440" cy="522515"/>
          </a:xfrm>
        </p:spPr>
        <p:txBody>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4476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a:xfrm>
            <a:off x="1167487" y="381003"/>
            <a:ext cx="9779178" cy="1325559"/>
          </a:xfrm>
        </p:spPr>
        <p:txBody>
          <a:bodyPr anchor="b"/>
          <a:lstStyle>
            <a:lvl1pPr>
              <a:defRPr sz="4800" b="1"/>
            </a:lvl1pPr>
          </a:lstStyle>
          <a:p>
            <a:pPr lvl="0"/>
            <a:r>
              <a:rPr lang="en-US"/>
              <a:t>Click to edit Master title style</a:t>
            </a:r>
          </a:p>
        </p:txBody>
      </p:sp>
      <p:sp>
        <p:nvSpPr>
          <p:cNvPr id="3" name="Content Placeholder 2"/>
          <p:cNvSpPr txBox="1">
            <a:spLocks noGrp="1"/>
          </p:cNvSpPr>
          <p:nvPr>
            <p:ph idx="1"/>
          </p:nvPr>
        </p:nvSpPr>
        <p:spPr>
          <a:xfrm>
            <a:off x="1167487" y="2526313"/>
            <a:ext cx="3218688" cy="2828614"/>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p:cNvSpPr/>
          <p:nvPr/>
        </p:nvSpPr>
        <p:spPr>
          <a:xfrm rot="5400013">
            <a:off x="8580903" y="0"/>
            <a:ext cx="3611102" cy="3611102"/>
          </a:xfrm>
          <a:custGeom>
            <a:avLst/>
            <a:gdLst>
              <a:gd name="f0" fmla="val 10800000"/>
              <a:gd name="f1" fmla="val 5400000"/>
              <a:gd name="f2" fmla="val 180"/>
              <a:gd name="f3" fmla="val w"/>
              <a:gd name="f4" fmla="val h"/>
              <a:gd name="f5" fmla="val 0"/>
              <a:gd name="f6" fmla="val 1167493"/>
              <a:gd name="f7" fmla="val 522704"/>
              <a:gd name="f8" fmla="+- 0 0 -90"/>
              <a:gd name="f9" fmla="*/ f3 1 1167493"/>
              <a:gd name="f10" fmla="*/ f4 1 1167493"/>
              <a:gd name="f11" fmla="val f5"/>
              <a:gd name="f12" fmla="val f6"/>
              <a:gd name="f13" fmla="*/ f8 f0 1"/>
              <a:gd name="f14" fmla="+- f12 0 f11"/>
              <a:gd name="f15" fmla="*/ f13 1 f2"/>
              <a:gd name="f16" fmla="*/ f14 1 1167493"/>
              <a:gd name="f17" fmla="*/ 0 f14 1"/>
              <a:gd name="f18" fmla="*/ 1167493 f14 1"/>
              <a:gd name="f19" fmla="+- f15 0 f1"/>
              <a:gd name="f20" fmla="*/ f17 1 1167493"/>
              <a:gd name="f21" fmla="*/ f18 1 1167493"/>
              <a:gd name="f22" fmla="*/ f11 1 f16"/>
              <a:gd name="f23" fmla="*/ f12 1 f16"/>
              <a:gd name="f24" fmla="*/ f20 1 f16"/>
              <a:gd name="f25" fmla="*/ f21 1 f16"/>
              <a:gd name="f26" fmla="*/ f22 f9 1"/>
              <a:gd name="f27" fmla="*/ f23 f9 1"/>
              <a:gd name="f28" fmla="*/ f23 f10 1"/>
              <a:gd name="f29" fmla="*/ f22 f10 1"/>
              <a:gd name="f30" fmla="*/ f24 f9 1"/>
              <a:gd name="f31" fmla="*/ f24 f10 1"/>
              <a:gd name="f32" fmla="*/ f25 f9 1"/>
              <a:gd name="f33" fmla="*/ f25 f10 1"/>
            </a:gdLst>
            <a:ahLst/>
            <a:cxnLst>
              <a:cxn ang="3cd4">
                <a:pos x="hc" y="t"/>
              </a:cxn>
              <a:cxn ang="0">
                <a:pos x="r" y="vc"/>
              </a:cxn>
              <a:cxn ang="cd4">
                <a:pos x="hc" y="b"/>
              </a:cxn>
              <a:cxn ang="cd2">
                <a:pos x="l" y="vc"/>
              </a:cxn>
              <a:cxn ang="f19">
                <a:pos x="f30" y="f31"/>
              </a:cxn>
              <a:cxn ang="f19">
                <a:pos x="f32" y="f31"/>
              </a:cxn>
              <a:cxn ang="f19">
                <a:pos x="f30" y="f33"/>
              </a:cxn>
              <a:cxn ang="f19">
                <a:pos x="f30" y="f31"/>
              </a:cxn>
            </a:cxnLst>
            <a:rect l="f26" t="f29" r="f27" b="f28"/>
            <a:pathLst>
              <a:path w="1167493" h="1167493">
                <a:moveTo>
                  <a:pt x="f5" y="f5"/>
                </a:moveTo>
                <a:lnTo>
                  <a:pt x="f6" y="f5"/>
                </a:lnTo>
                <a:cubicBezTo>
                  <a:pt x="f7" y="f5"/>
                  <a:pt x="f5" y="f7"/>
                  <a:pt x="f5" y="f6"/>
                </a:cubicBezTo>
                <a:lnTo>
                  <a:pt x="f5" y="f5"/>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5" name="Freeform 4"/>
          <p:cNvSpPr/>
          <p:nvPr/>
        </p:nvSpPr>
        <p:spPr>
          <a:xfrm>
            <a:off x="-2368" y="3246897"/>
            <a:ext cx="3611102" cy="3611102"/>
          </a:xfrm>
          <a:custGeom>
            <a:avLst/>
            <a:gdLst>
              <a:gd name="f0" fmla="val 10800000"/>
              <a:gd name="f1" fmla="val 5400000"/>
              <a:gd name="f2" fmla="val 180"/>
              <a:gd name="f3" fmla="val w"/>
              <a:gd name="f4" fmla="val h"/>
              <a:gd name="f5" fmla="val 0"/>
              <a:gd name="f6" fmla="val 1167493"/>
              <a:gd name="f7" fmla="val 644789"/>
              <a:gd name="f8" fmla="val 522704"/>
              <a:gd name="f9" fmla="+- 0 0 -90"/>
              <a:gd name="f10" fmla="*/ f3 1 1167493"/>
              <a:gd name="f11" fmla="*/ f4 1 1167493"/>
              <a:gd name="f12" fmla="val f5"/>
              <a:gd name="f13" fmla="val f6"/>
              <a:gd name="f14" fmla="*/ f9 f0 1"/>
              <a:gd name="f15" fmla="+- f13 0 f12"/>
              <a:gd name="f16" fmla="*/ f14 1 f2"/>
              <a:gd name="f17" fmla="*/ f15 1 1167493"/>
              <a:gd name="f18" fmla="*/ 0 f15 1"/>
              <a:gd name="f19" fmla="*/ 1167493 f15 1"/>
              <a:gd name="f20" fmla="+- f16 0 f1"/>
              <a:gd name="f21" fmla="*/ f18 1 1167493"/>
              <a:gd name="f22" fmla="*/ f19 1 1167493"/>
              <a:gd name="f23" fmla="*/ f12 1 f17"/>
              <a:gd name="f24" fmla="*/ f13 1 f17"/>
              <a:gd name="f25" fmla="*/ f21 1 f17"/>
              <a:gd name="f26" fmla="*/ f22 1 f17"/>
              <a:gd name="f27" fmla="*/ f23 f10 1"/>
              <a:gd name="f28" fmla="*/ f24 f10 1"/>
              <a:gd name="f29" fmla="*/ f24 f11 1"/>
              <a:gd name="f30" fmla="*/ f23 f11 1"/>
              <a:gd name="f31" fmla="*/ f25 f10 1"/>
              <a:gd name="f32" fmla="*/ f25 f11 1"/>
              <a:gd name="f33" fmla="*/ f26 f10 1"/>
              <a:gd name="f34" fmla="*/ f26 f11 1"/>
            </a:gdLst>
            <a:ahLst/>
            <a:cxnLst>
              <a:cxn ang="3cd4">
                <a:pos x="hc" y="t"/>
              </a:cxn>
              <a:cxn ang="0">
                <a:pos x="r" y="vc"/>
              </a:cxn>
              <a:cxn ang="cd4">
                <a:pos x="hc" y="b"/>
              </a:cxn>
              <a:cxn ang="cd2">
                <a:pos x="l" y="vc"/>
              </a:cxn>
              <a:cxn ang="f20">
                <a:pos x="f31" y="f32"/>
              </a:cxn>
              <a:cxn ang="f20">
                <a:pos x="f33" y="f34"/>
              </a:cxn>
              <a:cxn ang="f20">
                <a:pos x="f31" y="f34"/>
              </a:cxn>
              <a:cxn ang="f20">
                <a:pos x="f31" y="f32"/>
              </a:cxn>
            </a:cxnLst>
            <a:rect l="f27" t="f30" r="f28" b="f29"/>
            <a:pathLst>
              <a:path w="1167493" h="1167493">
                <a:moveTo>
                  <a:pt x="f5" y="f5"/>
                </a:moveTo>
                <a:cubicBezTo>
                  <a:pt x="f5" y="f7"/>
                  <a:pt x="f8" y="f6"/>
                  <a:pt x="f6" y="f6"/>
                </a:cubicBezTo>
                <a:lnTo>
                  <a:pt x="f5" y="f6"/>
                </a:lnTo>
                <a:lnTo>
                  <a:pt x="f5" y="f5"/>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6" name="Freeform 5"/>
          <p:cNvSpPr/>
          <p:nvPr/>
        </p:nvSpPr>
        <p:spPr>
          <a:xfrm rot="5399996" flipH="1">
            <a:off x="11258138" y="5924141"/>
            <a:ext cx="933858" cy="933858"/>
          </a:xfrm>
          <a:custGeom>
            <a:avLst/>
            <a:gdLst>
              <a:gd name="f0" fmla="val 10800000"/>
              <a:gd name="f1" fmla="val 5400000"/>
              <a:gd name="f2" fmla="val 180"/>
              <a:gd name="f3" fmla="val w"/>
              <a:gd name="f4" fmla="val h"/>
              <a:gd name="f5" fmla="val 0"/>
              <a:gd name="f6" fmla="val 862693"/>
              <a:gd name="f7" fmla="val 476453"/>
              <a:gd name="f8" fmla="val 476452"/>
              <a:gd name="f9" fmla="+- 0 0 -90"/>
              <a:gd name="f10" fmla="*/ f3 1 862693"/>
              <a:gd name="f11" fmla="*/ f4 1 862693"/>
              <a:gd name="f12" fmla="val f5"/>
              <a:gd name="f13" fmla="val f6"/>
              <a:gd name="f14" fmla="*/ f9 f0 1"/>
              <a:gd name="f15" fmla="+- f13 0 f12"/>
              <a:gd name="f16" fmla="*/ f14 1 f2"/>
              <a:gd name="f17" fmla="*/ f15 1 862693"/>
              <a:gd name="f18" fmla="*/ 0 f15 1"/>
              <a:gd name="f19" fmla="*/ 862693 f15 1"/>
              <a:gd name="f20" fmla="+- f16 0 f1"/>
              <a:gd name="f21" fmla="*/ f18 1 862693"/>
              <a:gd name="f22" fmla="*/ f19 1 862693"/>
              <a:gd name="f23" fmla="*/ f12 1 f17"/>
              <a:gd name="f24" fmla="*/ f13 1 f17"/>
              <a:gd name="f25" fmla="*/ f21 1 f17"/>
              <a:gd name="f26" fmla="*/ f22 1 f17"/>
              <a:gd name="f27" fmla="*/ f23 f10 1"/>
              <a:gd name="f28" fmla="*/ f24 f10 1"/>
              <a:gd name="f29" fmla="*/ f24 f11 1"/>
              <a:gd name="f30" fmla="*/ f23 f11 1"/>
              <a:gd name="f31" fmla="*/ f25 f10 1"/>
              <a:gd name="f32" fmla="*/ f25 f11 1"/>
              <a:gd name="f33" fmla="*/ f26 f10 1"/>
              <a:gd name="f34" fmla="*/ f26 f11 1"/>
            </a:gdLst>
            <a:ahLst/>
            <a:cxnLst>
              <a:cxn ang="3cd4">
                <a:pos x="hc" y="t"/>
              </a:cxn>
              <a:cxn ang="0">
                <a:pos x="r" y="vc"/>
              </a:cxn>
              <a:cxn ang="cd4">
                <a:pos x="hc" y="b"/>
              </a:cxn>
              <a:cxn ang="cd2">
                <a:pos x="l" y="vc"/>
              </a:cxn>
              <a:cxn ang="f20">
                <a:pos x="f31" y="f32"/>
              </a:cxn>
              <a:cxn ang="f20">
                <a:pos x="f33" y="f32"/>
              </a:cxn>
              <a:cxn ang="f20">
                <a:pos x="f31" y="f34"/>
              </a:cxn>
              <a:cxn ang="f20">
                <a:pos x="f31" y="f32"/>
              </a:cxn>
            </a:cxnLst>
            <a:rect l="f27" t="f30" r="f28" b="f29"/>
            <a:pathLst>
              <a:path w="862693" h="862693">
                <a:moveTo>
                  <a:pt x="f5" y="f5"/>
                </a:moveTo>
                <a:lnTo>
                  <a:pt x="f6" y="f5"/>
                </a:lnTo>
                <a:cubicBezTo>
                  <a:pt x="f6" y="f7"/>
                  <a:pt x="f8" y="f6"/>
                  <a:pt x="f5" y="f6"/>
                </a:cubicBezTo>
                <a:lnTo>
                  <a:pt x="f5" y="f5"/>
                </a:lnTo>
                <a:close/>
              </a:path>
            </a:pathLst>
          </a:custGeom>
          <a:solidFill>
            <a:srgbClr val="637183"/>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nvGrpSpPr>
          <p:cNvPr id="7" name="Group 8"/>
          <p:cNvGrpSpPr/>
          <p:nvPr/>
        </p:nvGrpSpPr>
        <p:grpSpPr>
          <a:xfrm>
            <a:off x="2587423" y="5590897"/>
            <a:ext cx="1572374" cy="1267102"/>
            <a:chOff x="2587423" y="5590897"/>
            <a:chExt cx="1572374" cy="1267102"/>
          </a:xfrm>
        </p:grpSpPr>
        <p:sp>
          <p:nvSpPr>
            <p:cNvPr id="8" name="Freeform 6"/>
            <p:cNvSpPr/>
            <p:nvPr/>
          </p:nvSpPr>
          <p:spPr>
            <a:xfrm rot="5400013" flipH="1" flipV="1">
              <a:off x="3133155" y="5831348"/>
              <a:ext cx="1267093" cy="786191"/>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val f5"/>
                <a:gd name="f21" fmla="val f6"/>
                <a:gd name="f22" fmla="val f7"/>
                <a:gd name="f23" fmla="*/ f17 f0 1"/>
                <a:gd name="f24" fmla="+- f22 0 f20"/>
                <a:gd name="f25" fmla="+- f21 0 f20"/>
                <a:gd name="f26" fmla="*/ f23 1 f2"/>
                <a:gd name="f27" fmla="*/ f25 1 1881641"/>
                <a:gd name="f28" fmla="*/ f24 1 1167493"/>
                <a:gd name="f29" fmla="*/ 1881641 f25 1"/>
                <a:gd name="f30" fmla="*/ 1167473 f24 1"/>
                <a:gd name="f31" fmla="*/ 1167493 f24 1"/>
                <a:gd name="f32" fmla="*/ 1167493 f25 1"/>
                <a:gd name="f33" fmla="*/ 0 f25 1"/>
                <a:gd name="f34" fmla="*/ 0 f24 1"/>
                <a:gd name="f35" fmla="*/ 714149 f25 1"/>
                <a:gd name="f36" fmla="*/ 1875614 f25 1"/>
                <a:gd name="f37" fmla="*/ 1048124 f24 1"/>
                <a:gd name="f38" fmla="+- f26 0 f1"/>
                <a:gd name="f39" fmla="*/ f29 1 1881641"/>
                <a:gd name="f40" fmla="*/ f30 1 1167493"/>
                <a:gd name="f41" fmla="*/ f31 1 1167493"/>
                <a:gd name="f42" fmla="*/ f32 1 1881641"/>
                <a:gd name="f43" fmla="*/ f33 1 1881641"/>
                <a:gd name="f44" fmla="*/ f34 1 1167493"/>
                <a:gd name="f45" fmla="*/ f35 1 1881641"/>
                <a:gd name="f46" fmla="*/ f36 1 1881641"/>
                <a:gd name="f47" fmla="*/ f37 1 1167493"/>
                <a:gd name="f48" fmla="*/ f20 1 f27"/>
                <a:gd name="f49" fmla="*/ f21 1 f27"/>
                <a:gd name="f50" fmla="*/ f20 1 f28"/>
                <a:gd name="f51" fmla="*/ f22 1 f28"/>
                <a:gd name="f52" fmla="*/ f39 1 f27"/>
                <a:gd name="f53" fmla="*/ f40 1 f28"/>
                <a:gd name="f54" fmla="*/ f41 1 f28"/>
                <a:gd name="f55" fmla="*/ f42 1 f27"/>
                <a:gd name="f56" fmla="*/ f43 1 f27"/>
                <a:gd name="f57" fmla="*/ f44 1 f28"/>
                <a:gd name="f58" fmla="*/ f45 1 f27"/>
                <a:gd name="f59" fmla="*/ f46 1 f27"/>
                <a:gd name="f60" fmla="*/ f47 1 f28"/>
                <a:gd name="f61" fmla="*/ f48 f18 1"/>
                <a:gd name="f62" fmla="*/ f49 f18 1"/>
                <a:gd name="f63" fmla="*/ f51 f19 1"/>
                <a:gd name="f64" fmla="*/ f50 f19 1"/>
                <a:gd name="f65" fmla="*/ f52 f18 1"/>
                <a:gd name="f66" fmla="*/ f53 f19 1"/>
                <a:gd name="f67" fmla="*/ f54 f19 1"/>
                <a:gd name="f68" fmla="*/ f55 f18 1"/>
                <a:gd name="f69" fmla="*/ f56 f18 1"/>
                <a:gd name="f70" fmla="*/ f57 f19 1"/>
                <a:gd name="f71" fmla="*/ f58 f18 1"/>
                <a:gd name="f72" fmla="*/ f59 f18 1"/>
                <a:gd name="f73" fmla="*/ f60 f19 1"/>
              </a:gdLst>
              <a:ahLst/>
              <a:cxnLst>
                <a:cxn ang="3cd4">
                  <a:pos x="hc" y="t"/>
                </a:cxn>
                <a:cxn ang="0">
                  <a:pos x="r" y="vc"/>
                </a:cxn>
                <a:cxn ang="cd4">
                  <a:pos x="hc" y="b"/>
                </a:cxn>
                <a:cxn ang="cd2">
                  <a:pos x="l" y="vc"/>
                </a:cxn>
                <a:cxn ang="f38">
                  <a:pos x="f65" y="f66"/>
                </a:cxn>
                <a:cxn ang="f38">
                  <a:pos x="f65" y="f67"/>
                </a:cxn>
                <a:cxn ang="f38">
                  <a:pos x="f68" y="f67"/>
                </a:cxn>
                <a:cxn ang="f38">
                  <a:pos x="f69" y="f70"/>
                </a:cxn>
                <a:cxn ang="f38">
                  <a:pos x="f71" y="f70"/>
                </a:cxn>
                <a:cxn ang="f38">
                  <a:pos x="f72" y="f73"/>
                </a:cxn>
                <a:cxn ang="f38">
                  <a:pos x="f65" y="f66"/>
                </a:cxn>
              </a:cxnLst>
              <a:rect l="f61" t="f64" r="f62" b="f63"/>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9" name="Freeform 7"/>
            <p:cNvSpPr/>
            <p:nvPr/>
          </p:nvSpPr>
          <p:spPr>
            <a:xfrm rot="16199987" flipV="1">
              <a:off x="2346972" y="5831357"/>
              <a:ext cx="1267093" cy="786191"/>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val f5"/>
                <a:gd name="f21" fmla="val f6"/>
                <a:gd name="f22" fmla="val f7"/>
                <a:gd name="f23" fmla="*/ f17 f0 1"/>
                <a:gd name="f24" fmla="+- f22 0 f20"/>
                <a:gd name="f25" fmla="+- f21 0 f20"/>
                <a:gd name="f26" fmla="*/ f23 1 f2"/>
                <a:gd name="f27" fmla="*/ f25 1 1881641"/>
                <a:gd name="f28" fmla="*/ f24 1 1167493"/>
                <a:gd name="f29" fmla="*/ 1881641 f25 1"/>
                <a:gd name="f30" fmla="*/ 1167473 f24 1"/>
                <a:gd name="f31" fmla="*/ 1167493 f24 1"/>
                <a:gd name="f32" fmla="*/ 1167493 f25 1"/>
                <a:gd name="f33" fmla="*/ 0 f25 1"/>
                <a:gd name="f34" fmla="*/ 0 f24 1"/>
                <a:gd name="f35" fmla="*/ 714149 f25 1"/>
                <a:gd name="f36" fmla="*/ 1875614 f25 1"/>
                <a:gd name="f37" fmla="*/ 1048124 f24 1"/>
                <a:gd name="f38" fmla="+- f26 0 f1"/>
                <a:gd name="f39" fmla="*/ f29 1 1881641"/>
                <a:gd name="f40" fmla="*/ f30 1 1167493"/>
                <a:gd name="f41" fmla="*/ f31 1 1167493"/>
                <a:gd name="f42" fmla="*/ f32 1 1881641"/>
                <a:gd name="f43" fmla="*/ f33 1 1881641"/>
                <a:gd name="f44" fmla="*/ f34 1 1167493"/>
                <a:gd name="f45" fmla="*/ f35 1 1881641"/>
                <a:gd name="f46" fmla="*/ f36 1 1881641"/>
                <a:gd name="f47" fmla="*/ f37 1 1167493"/>
                <a:gd name="f48" fmla="*/ f20 1 f27"/>
                <a:gd name="f49" fmla="*/ f21 1 f27"/>
                <a:gd name="f50" fmla="*/ f20 1 f28"/>
                <a:gd name="f51" fmla="*/ f22 1 f28"/>
                <a:gd name="f52" fmla="*/ f39 1 f27"/>
                <a:gd name="f53" fmla="*/ f40 1 f28"/>
                <a:gd name="f54" fmla="*/ f41 1 f28"/>
                <a:gd name="f55" fmla="*/ f42 1 f27"/>
                <a:gd name="f56" fmla="*/ f43 1 f27"/>
                <a:gd name="f57" fmla="*/ f44 1 f28"/>
                <a:gd name="f58" fmla="*/ f45 1 f27"/>
                <a:gd name="f59" fmla="*/ f46 1 f27"/>
                <a:gd name="f60" fmla="*/ f47 1 f28"/>
                <a:gd name="f61" fmla="*/ f48 f18 1"/>
                <a:gd name="f62" fmla="*/ f49 f18 1"/>
                <a:gd name="f63" fmla="*/ f51 f19 1"/>
                <a:gd name="f64" fmla="*/ f50 f19 1"/>
                <a:gd name="f65" fmla="*/ f52 f18 1"/>
                <a:gd name="f66" fmla="*/ f53 f19 1"/>
                <a:gd name="f67" fmla="*/ f54 f19 1"/>
                <a:gd name="f68" fmla="*/ f55 f18 1"/>
                <a:gd name="f69" fmla="*/ f56 f18 1"/>
                <a:gd name="f70" fmla="*/ f57 f19 1"/>
                <a:gd name="f71" fmla="*/ f58 f18 1"/>
                <a:gd name="f72" fmla="*/ f59 f18 1"/>
                <a:gd name="f73" fmla="*/ f60 f19 1"/>
              </a:gdLst>
              <a:ahLst/>
              <a:cxnLst>
                <a:cxn ang="3cd4">
                  <a:pos x="hc" y="t"/>
                </a:cxn>
                <a:cxn ang="0">
                  <a:pos x="r" y="vc"/>
                </a:cxn>
                <a:cxn ang="cd4">
                  <a:pos x="hc" y="b"/>
                </a:cxn>
                <a:cxn ang="cd2">
                  <a:pos x="l" y="vc"/>
                </a:cxn>
                <a:cxn ang="f38">
                  <a:pos x="f65" y="f66"/>
                </a:cxn>
                <a:cxn ang="f38">
                  <a:pos x="f65" y="f67"/>
                </a:cxn>
                <a:cxn ang="f38">
                  <a:pos x="f68" y="f67"/>
                </a:cxn>
                <a:cxn ang="f38">
                  <a:pos x="f69" y="f70"/>
                </a:cxn>
                <a:cxn ang="f38">
                  <a:pos x="f71" y="f70"/>
                </a:cxn>
                <a:cxn ang="f38">
                  <a:pos x="f72" y="f73"/>
                </a:cxn>
                <a:cxn ang="f38">
                  <a:pos x="f65" y="f66"/>
                </a:cxn>
              </a:cxnLst>
              <a:rect l="f61" t="f64" r="f62" b="f63"/>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44546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sp>
        <p:nvSpPr>
          <p:cNvPr id="10" name="Date Placeholder 3"/>
          <p:cNvSpPr txBox="1">
            <a:spLocks noGrp="1"/>
          </p:cNvSpPr>
          <p:nvPr>
            <p:ph type="dt" sz="half" idx="7"/>
          </p:nvPr>
        </p:nvSpPr>
        <p:spPr>
          <a:xfrm>
            <a:off x="381003" y="6356351"/>
            <a:ext cx="1767114" cy="365129"/>
          </a:xfrm>
        </p:spPr>
        <p:txBody>
          <a:bodyPr/>
          <a:lstStyle>
            <a:lvl1pPr>
              <a:defRPr>
                <a:solidFill>
                  <a:srgbClr val="DAE5EF"/>
                </a:solidFill>
              </a:defRPr>
            </a:lvl1pPr>
          </a:lstStyle>
          <a:p>
            <a:pPr lvl="0"/>
            <a:fld id="{B420740C-E2E8-4378-9A0D-1D8668FBE495}" type="datetime1">
              <a:rPr lang="en-US"/>
              <a:pPr lvl="0"/>
              <a:t>6/19/2023</a:t>
            </a:fld>
            <a:endParaRPr lang="en-US"/>
          </a:p>
        </p:txBody>
      </p:sp>
      <p:sp>
        <p:nvSpPr>
          <p:cNvPr id="11" name="Footer Placeholder 4"/>
          <p:cNvSpPr txBox="1">
            <a:spLocks noGrp="1"/>
          </p:cNvSpPr>
          <p:nvPr>
            <p:ph type="ftr" sz="quarter" idx="9"/>
          </p:nvPr>
        </p:nvSpPr>
        <p:spPr/>
        <p:txBody>
          <a:bodyPr/>
          <a:lstStyle>
            <a:lvl1pPr>
              <a:defRPr>
                <a:solidFill>
                  <a:srgbClr val="637183"/>
                </a:solidFill>
              </a:defRPr>
            </a:lvl1pPr>
          </a:lstStyle>
          <a:p>
            <a:pPr lvl="0"/>
            <a:r>
              <a:rPr lang="en-US"/>
              <a:t>PRESENTATION TITLE</a:t>
            </a:r>
          </a:p>
        </p:txBody>
      </p:sp>
      <p:sp>
        <p:nvSpPr>
          <p:cNvPr id="12" name="Content Placeholder 2"/>
          <p:cNvSpPr txBox="1">
            <a:spLocks noGrp="1"/>
          </p:cNvSpPr>
          <p:nvPr>
            <p:ph idx="4294967295"/>
          </p:nvPr>
        </p:nvSpPr>
        <p:spPr>
          <a:xfrm>
            <a:off x="4683785" y="2526313"/>
            <a:ext cx="3173278" cy="2828614"/>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p:cNvSpPr txBox="1">
            <a:spLocks noGrp="1"/>
          </p:cNvSpPr>
          <p:nvPr>
            <p:ph idx="4294967295"/>
          </p:nvPr>
        </p:nvSpPr>
        <p:spPr>
          <a:xfrm>
            <a:off x="1167496" y="2003807"/>
            <a:ext cx="3173278" cy="522515"/>
          </a:xfrm>
        </p:spPr>
        <p:txBody>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p:cNvSpPr txBox="1">
            <a:spLocks noGrp="1"/>
          </p:cNvSpPr>
          <p:nvPr>
            <p:ph idx="4294967295"/>
          </p:nvPr>
        </p:nvSpPr>
        <p:spPr>
          <a:xfrm>
            <a:off x="4683785" y="2003807"/>
            <a:ext cx="3173278" cy="522515"/>
          </a:xfrm>
        </p:spPr>
        <p:txBody>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p:cNvSpPr txBox="1">
            <a:spLocks noGrp="1"/>
          </p:cNvSpPr>
          <p:nvPr>
            <p:ph idx="4294967295"/>
          </p:nvPr>
        </p:nvSpPr>
        <p:spPr>
          <a:xfrm>
            <a:off x="8200083" y="2526313"/>
            <a:ext cx="3173278" cy="2828614"/>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p:cNvSpPr txBox="1">
            <a:spLocks noGrp="1"/>
          </p:cNvSpPr>
          <p:nvPr>
            <p:ph idx="4294967295"/>
          </p:nvPr>
        </p:nvSpPr>
        <p:spPr>
          <a:xfrm>
            <a:off x="8200083" y="2003807"/>
            <a:ext cx="3173278" cy="522515"/>
          </a:xfrm>
        </p:spPr>
        <p:txBody>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txBox="1">
            <a:spLocks noGrp="1"/>
          </p:cNvSpPr>
          <p:nvPr>
            <p:ph type="sldNum" sz="quarter" idx="8"/>
          </p:nvPr>
        </p:nvSpPr>
        <p:spPr>
          <a:xfrm>
            <a:off x="10153278" y="6356351"/>
            <a:ext cx="1657724" cy="365129"/>
          </a:xfrm>
        </p:spPr>
        <p:txBody>
          <a:bodyPr/>
          <a:lstStyle>
            <a:lvl1pPr>
              <a:defRPr>
                <a:solidFill>
                  <a:srgbClr val="DAE5EF"/>
                </a:solidFill>
              </a:defRPr>
            </a:lvl1pPr>
          </a:lstStyle>
          <a:p>
            <a:pPr lvl="0"/>
            <a:fld id="{8A9CFB78-E151-4C24-9AAE-377C7A001120}" type="slidenum">
              <a:t>‹#›</a:t>
            </a:fld>
            <a:endParaRPr lang="en-US"/>
          </a:p>
        </p:txBody>
      </p:sp>
    </p:spTree>
    <p:extLst>
      <p:ext uri="{BB962C8B-B14F-4D97-AF65-F5344CB8AC3E}">
        <p14:creationId xmlns:p14="http://schemas.microsoft.com/office/powerpoint/2010/main" val="3591313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167496" y="1122361"/>
            <a:ext cx="6220279" cy="2387598"/>
          </a:xfrm>
        </p:spPr>
        <p:txBody>
          <a:bodyPr anchor="b"/>
          <a:lstStyle>
            <a:lvl1pPr>
              <a:defRPr sz="6000" b="1"/>
            </a:lvl1pPr>
          </a:lstStyle>
          <a:p>
            <a:pPr lvl="0"/>
            <a:r>
              <a:rPr lang="en-US"/>
              <a:t>Click to edit Master title style</a:t>
            </a:r>
          </a:p>
        </p:txBody>
      </p:sp>
      <p:sp>
        <p:nvSpPr>
          <p:cNvPr id="3" name="Subtitle 2"/>
          <p:cNvSpPr txBox="1">
            <a:spLocks noGrp="1"/>
          </p:cNvSpPr>
          <p:nvPr>
            <p:ph type="subTitle" idx="1"/>
          </p:nvPr>
        </p:nvSpPr>
        <p:spPr>
          <a:xfrm>
            <a:off x="1167496" y="3602041"/>
            <a:ext cx="6220279" cy="2247220"/>
          </a:xfrm>
        </p:spPr>
        <p:txBody>
          <a:bodyPr/>
          <a:lstStyle>
            <a:lvl1pPr marL="0" indent="0">
              <a:buNone/>
              <a:defRPr/>
            </a:lvl1pPr>
          </a:lstStyle>
          <a:p>
            <a:pPr lvl="0"/>
            <a:r>
              <a:rPr lang="en-US"/>
              <a:t>Click to edit Master subtitle style</a:t>
            </a:r>
          </a:p>
        </p:txBody>
      </p:sp>
      <p:sp>
        <p:nvSpPr>
          <p:cNvPr id="4" name="Rectangle 3"/>
          <p:cNvSpPr/>
          <p:nvPr/>
        </p:nvSpPr>
        <p:spPr>
          <a:xfrm>
            <a:off x="8264429" y="0"/>
            <a:ext cx="3927576" cy="6858000"/>
          </a:xfrm>
          <a:prstGeom prst="rect">
            <a:avLst/>
          </a:prstGeom>
          <a:solidFill>
            <a:srgbClr val="DAE5E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nvGrpSpPr>
          <p:cNvPr id="5" name="Group 5"/>
          <p:cNvGrpSpPr/>
          <p:nvPr/>
        </p:nvGrpSpPr>
        <p:grpSpPr>
          <a:xfrm>
            <a:off x="8264429" y="3685938"/>
            <a:ext cx="3927566" cy="3178856"/>
            <a:chOff x="8264429" y="3685938"/>
            <a:chExt cx="3927566" cy="3178856"/>
          </a:xfrm>
        </p:grpSpPr>
        <p:sp>
          <p:nvSpPr>
            <p:cNvPr id="6" name="Freeform 14"/>
            <p:cNvSpPr/>
            <p:nvPr/>
          </p:nvSpPr>
          <p:spPr>
            <a:xfrm rot="5400013" flipH="1" flipV="1">
              <a:off x="9620676" y="4293474"/>
              <a:ext cx="3178856" cy="1963783"/>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val f5"/>
                <a:gd name="f21" fmla="val f6"/>
                <a:gd name="f22" fmla="val f7"/>
                <a:gd name="f23" fmla="*/ f17 f0 1"/>
                <a:gd name="f24" fmla="+- f22 0 f20"/>
                <a:gd name="f25" fmla="+- f21 0 f20"/>
                <a:gd name="f26" fmla="*/ f23 1 f2"/>
                <a:gd name="f27" fmla="*/ f25 1 1881641"/>
                <a:gd name="f28" fmla="*/ f24 1 1167493"/>
                <a:gd name="f29" fmla="*/ 1881641 f25 1"/>
                <a:gd name="f30" fmla="*/ 1167473 f24 1"/>
                <a:gd name="f31" fmla="*/ 1167493 f24 1"/>
                <a:gd name="f32" fmla="*/ 1167493 f25 1"/>
                <a:gd name="f33" fmla="*/ 0 f25 1"/>
                <a:gd name="f34" fmla="*/ 0 f24 1"/>
                <a:gd name="f35" fmla="*/ 714149 f25 1"/>
                <a:gd name="f36" fmla="*/ 1875614 f25 1"/>
                <a:gd name="f37" fmla="*/ 1048124 f24 1"/>
                <a:gd name="f38" fmla="+- f26 0 f1"/>
                <a:gd name="f39" fmla="*/ f29 1 1881641"/>
                <a:gd name="f40" fmla="*/ f30 1 1167493"/>
                <a:gd name="f41" fmla="*/ f31 1 1167493"/>
                <a:gd name="f42" fmla="*/ f32 1 1881641"/>
                <a:gd name="f43" fmla="*/ f33 1 1881641"/>
                <a:gd name="f44" fmla="*/ f34 1 1167493"/>
                <a:gd name="f45" fmla="*/ f35 1 1881641"/>
                <a:gd name="f46" fmla="*/ f36 1 1881641"/>
                <a:gd name="f47" fmla="*/ f37 1 1167493"/>
                <a:gd name="f48" fmla="*/ f20 1 f27"/>
                <a:gd name="f49" fmla="*/ f21 1 f27"/>
                <a:gd name="f50" fmla="*/ f20 1 f28"/>
                <a:gd name="f51" fmla="*/ f22 1 f28"/>
                <a:gd name="f52" fmla="*/ f39 1 f27"/>
                <a:gd name="f53" fmla="*/ f40 1 f28"/>
                <a:gd name="f54" fmla="*/ f41 1 f28"/>
                <a:gd name="f55" fmla="*/ f42 1 f27"/>
                <a:gd name="f56" fmla="*/ f43 1 f27"/>
                <a:gd name="f57" fmla="*/ f44 1 f28"/>
                <a:gd name="f58" fmla="*/ f45 1 f27"/>
                <a:gd name="f59" fmla="*/ f46 1 f27"/>
                <a:gd name="f60" fmla="*/ f47 1 f28"/>
                <a:gd name="f61" fmla="*/ f48 f18 1"/>
                <a:gd name="f62" fmla="*/ f49 f18 1"/>
                <a:gd name="f63" fmla="*/ f51 f19 1"/>
                <a:gd name="f64" fmla="*/ f50 f19 1"/>
                <a:gd name="f65" fmla="*/ f52 f18 1"/>
                <a:gd name="f66" fmla="*/ f53 f19 1"/>
                <a:gd name="f67" fmla="*/ f54 f19 1"/>
                <a:gd name="f68" fmla="*/ f55 f18 1"/>
                <a:gd name="f69" fmla="*/ f56 f18 1"/>
                <a:gd name="f70" fmla="*/ f57 f19 1"/>
                <a:gd name="f71" fmla="*/ f58 f18 1"/>
                <a:gd name="f72" fmla="*/ f59 f18 1"/>
                <a:gd name="f73" fmla="*/ f60 f19 1"/>
              </a:gdLst>
              <a:ahLst/>
              <a:cxnLst>
                <a:cxn ang="3cd4">
                  <a:pos x="hc" y="t"/>
                </a:cxn>
                <a:cxn ang="0">
                  <a:pos x="r" y="vc"/>
                </a:cxn>
                <a:cxn ang="cd4">
                  <a:pos x="hc" y="b"/>
                </a:cxn>
                <a:cxn ang="cd2">
                  <a:pos x="l" y="vc"/>
                </a:cxn>
                <a:cxn ang="f38">
                  <a:pos x="f65" y="f66"/>
                </a:cxn>
                <a:cxn ang="f38">
                  <a:pos x="f65" y="f67"/>
                </a:cxn>
                <a:cxn ang="f38">
                  <a:pos x="f68" y="f67"/>
                </a:cxn>
                <a:cxn ang="f38">
                  <a:pos x="f69" y="f70"/>
                </a:cxn>
                <a:cxn ang="f38">
                  <a:pos x="f71" y="f70"/>
                </a:cxn>
                <a:cxn ang="f38">
                  <a:pos x="f72" y="f73"/>
                </a:cxn>
                <a:cxn ang="f38">
                  <a:pos x="f65" y="f66"/>
                </a:cxn>
              </a:cxnLst>
              <a:rect l="f61" t="f64" r="f62" b="f63"/>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7" name="Freeform 15"/>
            <p:cNvSpPr/>
            <p:nvPr/>
          </p:nvSpPr>
          <p:spPr>
            <a:xfrm rot="16199987" flipV="1">
              <a:off x="7656893" y="4293474"/>
              <a:ext cx="3178856" cy="1963783"/>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val f5"/>
                <a:gd name="f21" fmla="val f6"/>
                <a:gd name="f22" fmla="val f7"/>
                <a:gd name="f23" fmla="*/ f17 f0 1"/>
                <a:gd name="f24" fmla="+- f22 0 f20"/>
                <a:gd name="f25" fmla="+- f21 0 f20"/>
                <a:gd name="f26" fmla="*/ f23 1 f2"/>
                <a:gd name="f27" fmla="*/ f25 1 1881641"/>
                <a:gd name="f28" fmla="*/ f24 1 1167493"/>
                <a:gd name="f29" fmla="*/ 1881641 f25 1"/>
                <a:gd name="f30" fmla="*/ 1167473 f24 1"/>
                <a:gd name="f31" fmla="*/ 1167493 f24 1"/>
                <a:gd name="f32" fmla="*/ 1167493 f25 1"/>
                <a:gd name="f33" fmla="*/ 0 f25 1"/>
                <a:gd name="f34" fmla="*/ 0 f24 1"/>
                <a:gd name="f35" fmla="*/ 714149 f25 1"/>
                <a:gd name="f36" fmla="*/ 1875614 f25 1"/>
                <a:gd name="f37" fmla="*/ 1048124 f24 1"/>
                <a:gd name="f38" fmla="+- f26 0 f1"/>
                <a:gd name="f39" fmla="*/ f29 1 1881641"/>
                <a:gd name="f40" fmla="*/ f30 1 1167493"/>
                <a:gd name="f41" fmla="*/ f31 1 1167493"/>
                <a:gd name="f42" fmla="*/ f32 1 1881641"/>
                <a:gd name="f43" fmla="*/ f33 1 1881641"/>
                <a:gd name="f44" fmla="*/ f34 1 1167493"/>
                <a:gd name="f45" fmla="*/ f35 1 1881641"/>
                <a:gd name="f46" fmla="*/ f36 1 1881641"/>
                <a:gd name="f47" fmla="*/ f37 1 1167493"/>
                <a:gd name="f48" fmla="*/ f20 1 f27"/>
                <a:gd name="f49" fmla="*/ f21 1 f27"/>
                <a:gd name="f50" fmla="*/ f20 1 f28"/>
                <a:gd name="f51" fmla="*/ f22 1 f28"/>
                <a:gd name="f52" fmla="*/ f39 1 f27"/>
                <a:gd name="f53" fmla="*/ f40 1 f28"/>
                <a:gd name="f54" fmla="*/ f41 1 f28"/>
                <a:gd name="f55" fmla="*/ f42 1 f27"/>
                <a:gd name="f56" fmla="*/ f43 1 f27"/>
                <a:gd name="f57" fmla="*/ f44 1 f28"/>
                <a:gd name="f58" fmla="*/ f45 1 f27"/>
                <a:gd name="f59" fmla="*/ f46 1 f27"/>
                <a:gd name="f60" fmla="*/ f47 1 f28"/>
                <a:gd name="f61" fmla="*/ f48 f18 1"/>
                <a:gd name="f62" fmla="*/ f49 f18 1"/>
                <a:gd name="f63" fmla="*/ f51 f19 1"/>
                <a:gd name="f64" fmla="*/ f50 f19 1"/>
                <a:gd name="f65" fmla="*/ f52 f18 1"/>
                <a:gd name="f66" fmla="*/ f53 f19 1"/>
                <a:gd name="f67" fmla="*/ f54 f19 1"/>
                <a:gd name="f68" fmla="*/ f55 f18 1"/>
                <a:gd name="f69" fmla="*/ f56 f18 1"/>
                <a:gd name="f70" fmla="*/ f57 f19 1"/>
                <a:gd name="f71" fmla="*/ f58 f18 1"/>
                <a:gd name="f72" fmla="*/ f59 f18 1"/>
                <a:gd name="f73" fmla="*/ f60 f19 1"/>
              </a:gdLst>
              <a:ahLst/>
              <a:cxnLst>
                <a:cxn ang="3cd4">
                  <a:pos x="hc" y="t"/>
                </a:cxn>
                <a:cxn ang="0">
                  <a:pos x="r" y="vc"/>
                </a:cxn>
                <a:cxn ang="cd4">
                  <a:pos x="hc" y="b"/>
                </a:cxn>
                <a:cxn ang="cd2">
                  <a:pos x="l" y="vc"/>
                </a:cxn>
                <a:cxn ang="f38">
                  <a:pos x="f65" y="f66"/>
                </a:cxn>
                <a:cxn ang="f38">
                  <a:pos x="f65" y="f67"/>
                </a:cxn>
                <a:cxn ang="f38">
                  <a:pos x="f68" y="f67"/>
                </a:cxn>
                <a:cxn ang="f38">
                  <a:pos x="f69" y="f70"/>
                </a:cxn>
                <a:cxn ang="f38">
                  <a:pos x="f71" y="f70"/>
                </a:cxn>
                <a:cxn ang="f38">
                  <a:pos x="f72" y="f73"/>
                </a:cxn>
                <a:cxn ang="f38">
                  <a:pos x="f65" y="f66"/>
                </a:cxn>
              </a:cxnLst>
              <a:rect l="f61" t="f64" r="f62" b="f63"/>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44546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sp>
        <p:nvSpPr>
          <p:cNvPr id="8" name="Freeform 21"/>
          <p:cNvSpPr/>
          <p:nvPr/>
        </p:nvSpPr>
        <p:spPr>
          <a:xfrm>
            <a:off x="0" y="0"/>
            <a:ext cx="1167496" cy="1167496"/>
          </a:xfrm>
          <a:custGeom>
            <a:avLst/>
            <a:gdLst>
              <a:gd name="f0" fmla="val 10800000"/>
              <a:gd name="f1" fmla="val 5400000"/>
              <a:gd name="f2" fmla="val 180"/>
              <a:gd name="f3" fmla="val w"/>
              <a:gd name="f4" fmla="val h"/>
              <a:gd name="f5" fmla="val 0"/>
              <a:gd name="f6" fmla="val 862693"/>
              <a:gd name="f7" fmla="val 476453"/>
              <a:gd name="f8" fmla="val 476452"/>
              <a:gd name="f9" fmla="+- 0 0 -90"/>
              <a:gd name="f10" fmla="*/ f3 1 862693"/>
              <a:gd name="f11" fmla="*/ f4 1 862693"/>
              <a:gd name="f12" fmla="val f5"/>
              <a:gd name="f13" fmla="val f6"/>
              <a:gd name="f14" fmla="*/ f9 f0 1"/>
              <a:gd name="f15" fmla="+- f13 0 f12"/>
              <a:gd name="f16" fmla="*/ f14 1 f2"/>
              <a:gd name="f17" fmla="*/ f15 1 862693"/>
              <a:gd name="f18" fmla="*/ 0 f15 1"/>
              <a:gd name="f19" fmla="*/ 862693 f15 1"/>
              <a:gd name="f20" fmla="+- f16 0 f1"/>
              <a:gd name="f21" fmla="*/ f18 1 862693"/>
              <a:gd name="f22" fmla="*/ f19 1 862693"/>
              <a:gd name="f23" fmla="*/ f12 1 f17"/>
              <a:gd name="f24" fmla="*/ f13 1 f17"/>
              <a:gd name="f25" fmla="*/ f21 1 f17"/>
              <a:gd name="f26" fmla="*/ f22 1 f17"/>
              <a:gd name="f27" fmla="*/ f23 f10 1"/>
              <a:gd name="f28" fmla="*/ f24 f10 1"/>
              <a:gd name="f29" fmla="*/ f24 f11 1"/>
              <a:gd name="f30" fmla="*/ f23 f11 1"/>
              <a:gd name="f31" fmla="*/ f25 f10 1"/>
              <a:gd name="f32" fmla="*/ f25 f11 1"/>
              <a:gd name="f33" fmla="*/ f26 f10 1"/>
              <a:gd name="f34" fmla="*/ f26 f11 1"/>
            </a:gdLst>
            <a:ahLst/>
            <a:cxnLst>
              <a:cxn ang="3cd4">
                <a:pos x="hc" y="t"/>
              </a:cxn>
              <a:cxn ang="0">
                <a:pos x="r" y="vc"/>
              </a:cxn>
              <a:cxn ang="cd4">
                <a:pos x="hc" y="b"/>
              </a:cxn>
              <a:cxn ang="cd2">
                <a:pos x="l" y="vc"/>
              </a:cxn>
              <a:cxn ang="f20">
                <a:pos x="f31" y="f32"/>
              </a:cxn>
              <a:cxn ang="f20">
                <a:pos x="f33" y="f32"/>
              </a:cxn>
              <a:cxn ang="f20">
                <a:pos x="f31" y="f34"/>
              </a:cxn>
              <a:cxn ang="f20">
                <a:pos x="f31" y="f32"/>
              </a:cxn>
            </a:cxnLst>
            <a:rect l="f27" t="f30" r="f28" b="f29"/>
            <a:pathLst>
              <a:path w="862693" h="862693">
                <a:moveTo>
                  <a:pt x="f5" y="f5"/>
                </a:moveTo>
                <a:lnTo>
                  <a:pt x="f6" y="f5"/>
                </a:lnTo>
                <a:cubicBezTo>
                  <a:pt x="f6" y="f7"/>
                  <a:pt x="f8" y="f6"/>
                  <a:pt x="f5" y="f6"/>
                </a:cubicBezTo>
                <a:lnTo>
                  <a:pt x="f5" y="f5"/>
                </a:lnTo>
                <a:close/>
              </a:path>
            </a:pathLst>
          </a:custGeom>
          <a:solidFill>
            <a:srgbClr val="637183"/>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9" name="Freeform 16"/>
          <p:cNvSpPr/>
          <p:nvPr/>
        </p:nvSpPr>
        <p:spPr>
          <a:xfrm>
            <a:off x="10228213" y="0"/>
            <a:ext cx="1963783" cy="3178856"/>
          </a:xfrm>
          <a:custGeom>
            <a:avLst/>
            <a:gdLst>
              <a:gd name="f0" fmla="val 10800000"/>
              <a:gd name="f1" fmla="val 5400000"/>
              <a:gd name="f2" fmla="val 180"/>
              <a:gd name="f3" fmla="val w"/>
              <a:gd name="f4" fmla="val h"/>
              <a:gd name="f5" fmla="val 0"/>
              <a:gd name="f6" fmla="val 1963787"/>
              <a:gd name="f7" fmla="val 3178856"/>
              <a:gd name="f8" fmla="val 1967129"/>
              <a:gd name="f9" fmla="val 2349671"/>
              <a:gd name="f10" fmla="val 1963753"/>
              <a:gd name="f11" fmla="val 1763002"/>
              <a:gd name="f12" fmla="val 3168629"/>
              <a:gd name="f13" fmla="val 772749"/>
              <a:gd name="f14" fmla="val 3067186"/>
              <a:gd name="f15" fmla="val 2223585"/>
              <a:gd name="f16" fmla="val 1197921"/>
              <a:gd name="f17" fmla="val 1039961"/>
              <a:gd name="f18" fmla="+- 0 0 -90"/>
              <a:gd name="f19" fmla="*/ f3 1 1963787"/>
              <a:gd name="f20" fmla="*/ f4 1 3178856"/>
              <a:gd name="f21" fmla="val f5"/>
              <a:gd name="f22" fmla="val f6"/>
              <a:gd name="f23" fmla="val f7"/>
              <a:gd name="f24" fmla="*/ f18 f0 1"/>
              <a:gd name="f25" fmla="+- f23 0 f21"/>
              <a:gd name="f26" fmla="+- f22 0 f21"/>
              <a:gd name="f27" fmla="*/ f24 1 f2"/>
              <a:gd name="f28" fmla="*/ f26 1 1963787"/>
              <a:gd name="f29" fmla="*/ f25 1 3178856"/>
              <a:gd name="f30" fmla="*/ 0 f26 1"/>
              <a:gd name="f31" fmla="*/ 0 f25 1"/>
              <a:gd name="f32" fmla="*/ 1963787 f26 1"/>
              <a:gd name="f33" fmla="*/ 1967129 f25 1"/>
              <a:gd name="f34" fmla="*/ 2349671 f25 1"/>
              <a:gd name="f35" fmla="*/ 3178856 f25 1"/>
              <a:gd name="f36" fmla="*/ 1963753 f26 1"/>
              <a:gd name="f37" fmla="*/ 1763002 f26 1"/>
              <a:gd name="f38" fmla="*/ 3168629 f25 1"/>
              <a:gd name="f39" fmla="*/ 1197921 f25 1"/>
              <a:gd name="f40" fmla="*/ 1039961 f25 1"/>
              <a:gd name="f41" fmla="+- f27 0 f1"/>
              <a:gd name="f42" fmla="*/ f30 1 1963787"/>
              <a:gd name="f43" fmla="*/ f31 1 3178856"/>
              <a:gd name="f44" fmla="*/ f32 1 1963787"/>
              <a:gd name="f45" fmla="*/ f33 1 3178856"/>
              <a:gd name="f46" fmla="*/ f34 1 3178856"/>
              <a:gd name="f47" fmla="*/ f35 1 3178856"/>
              <a:gd name="f48" fmla="*/ f36 1 1963787"/>
              <a:gd name="f49" fmla="*/ f37 1 1963787"/>
              <a:gd name="f50" fmla="*/ f38 1 3178856"/>
              <a:gd name="f51" fmla="*/ f39 1 3178856"/>
              <a:gd name="f52" fmla="*/ f40 1 3178856"/>
              <a:gd name="f53" fmla="*/ f21 1 f28"/>
              <a:gd name="f54" fmla="*/ f22 1 f28"/>
              <a:gd name="f55" fmla="*/ f21 1 f29"/>
              <a:gd name="f56" fmla="*/ f23 1 f29"/>
              <a:gd name="f57" fmla="*/ f42 1 f28"/>
              <a:gd name="f58" fmla="*/ f43 1 f29"/>
              <a:gd name="f59" fmla="*/ f44 1 f28"/>
              <a:gd name="f60" fmla="*/ f45 1 f29"/>
              <a:gd name="f61" fmla="*/ f46 1 f29"/>
              <a:gd name="f62" fmla="*/ f47 1 f29"/>
              <a:gd name="f63" fmla="*/ f48 1 f28"/>
              <a:gd name="f64" fmla="*/ f49 1 f28"/>
              <a:gd name="f65" fmla="*/ f50 1 f29"/>
              <a:gd name="f66" fmla="*/ f51 1 f29"/>
              <a:gd name="f67" fmla="*/ f52 1 f29"/>
              <a:gd name="f68" fmla="*/ f53 f19 1"/>
              <a:gd name="f69" fmla="*/ f54 f19 1"/>
              <a:gd name="f70" fmla="*/ f56 f20 1"/>
              <a:gd name="f71" fmla="*/ f55 f20 1"/>
              <a:gd name="f72" fmla="*/ f57 f19 1"/>
              <a:gd name="f73" fmla="*/ f58 f20 1"/>
              <a:gd name="f74" fmla="*/ f59 f19 1"/>
              <a:gd name="f75" fmla="*/ f60 f20 1"/>
              <a:gd name="f76" fmla="*/ f61 f20 1"/>
              <a:gd name="f77" fmla="*/ f62 f20 1"/>
              <a:gd name="f78" fmla="*/ f63 f19 1"/>
              <a:gd name="f79" fmla="*/ f64 f19 1"/>
              <a:gd name="f80" fmla="*/ f65 f20 1"/>
              <a:gd name="f81" fmla="*/ f66 f20 1"/>
              <a:gd name="f82" fmla="*/ f67 f20 1"/>
            </a:gdLst>
            <a:ahLst/>
            <a:cxnLst>
              <a:cxn ang="3cd4">
                <a:pos x="hc" y="t"/>
              </a:cxn>
              <a:cxn ang="0">
                <a:pos x="r" y="vc"/>
              </a:cxn>
              <a:cxn ang="cd4">
                <a:pos x="hc" y="b"/>
              </a:cxn>
              <a:cxn ang="cd2">
                <a:pos x="l" y="vc"/>
              </a:cxn>
              <a:cxn ang="f41">
                <a:pos x="f72" y="f73"/>
              </a:cxn>
              <a:cxn ang="f41">
                <a:pos x="f74" y="f73"/>
              </a:cxn>
              <a:cxn ang="f41">
                <a:pos x="f74" y="f75"/>
              </a:cxn>
              <a:cxn ang="f41">
                <a:pos x="f74" y="f76"/>
              </a:cxn>
              <a:cxn ang="f41">
                <a:pos x="f74" y="f77"/>
              </a:cxn>
              <a:cxn ang="f41">
                <a:pos x="f78" y="f77"/>
              </a:cxn>
              <a:cxn ang="f41">
                <a:pos x="f79" y="f80"/>
              </a:cxn>
              <a:cxn ang="f41">
                <a:pos x="f72" y="f81"/>
              </a:cxn>
              <a:cxn ang="f41">
                <a:pos x="f72" y="f82"/>
              </a:cxn>
              <a:cxn ang="f41">
                <a:pos x="f72" y="f73"/>
              </a:cxn>
            </a:cxnLst>
            <a:rect l="f68" t="f71" r="f69" b="f70"/>
            <a:pathLst>
              <a:path w="1963787" h="3178856">
                <a:moveTo>
                  <a:pt x="f5" y="f5"/>
                </a:moveTo>
                <a:lnTo>
                  <a:pt x="f6" y="f5"/>
                </a:lnTo>
                <a:lnTo>
                  <a:pt x="f6" y="f8"/>
                </a:lnTo>
                <a:lnTo>
                  <a:pt x="f6" y="f9"/>
                </a:lnTo>
                <a:lnTo>
                  <a:pt x="f6" y="f7"/>
                </a:lnTo>
                <a:lnTo>
                  <a:pt x="f10" y="f7"/>
                </a:lnTo>
                <a:lnTo>
                  <a:pt x="f11" y="f12"/>
                </a:lnTo>
                <a:cubicBezTo>
                  <a:pt x="f13" y="f14"/>
                  <a:pt x="f5" y="f15"/>
                  <a:pt x="f5" y="f16"/>
                </a:cubicBezTo>
                <a:lnTo>
                  <a:pt x="f5" y="f17"/>
                </a:lnTo>
                <a:lnTo>
                  <a:pt x="f5" y="f5"/>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Tree>
    <p:extLst>
      <p:ext uri="{BB962C8B-B14F-4D97-AF65-F5344CB8AC3E}">
        <p14:creationId xmlns:p14="http://schemas.microsoft.com/office/powerpoint/2010/main" val="3591006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a:xfrm>
            <a:off x="1167487" y="381003"/>
            <a:ext cx="9779178" cy="1325559"/>
          </a:xfrm>
        </p:spPr>
        <p:txBody>
          <a:bodyPr anchor="b"/>
          <a:lstStyle>
            <a:lvl1pPr>
              <a:defRPr sz="4800" b="1"/>
            </a:lvl1pPr>
          </a:lstStyle>
          <a:p>
            <a:pPr lvl="0"/>
            <a:r>
              <a:rPr lang="en-US"/>
              <a:t>Click to edit Master title style</a:t>
            </a:r>
          </a:p>
        </p:txBody>
      </p:sp>
      <p:sp>
        <p:nvSpPr>
          <p:cNvPr id="3" name="Content Placeholder 2"/>
          <p:cNvSpPr txBox="1">
            <a:spLocks noGrp="1"/>
          </p:cNvSpPr>
          <p:nvPr>
            <p:ph idx="1"/>
          </p:nvPr>
        </p:nvSpPr>
        <p:spPr>
          <a:xfrm>
            <a:off x="1167496" y="2017468"/>
            <a:ext cx="9779178" cy="3366811"/>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p:cNvSpPr/>
          <p:nvPr/>
        </p:nvSpPr>
        <p:spPr>
          <a:xfrm flipH="1">
            <a:off x="8580894" y="0"/>
            <a:ext cx="3611102" cy="3611102"/>
          </a:xfrm>
          <a:custGeom>
            <a:avLst/>
            <a:gdLst>
              <a:gd name="f0" fmla="val 10800000"/>
              <a:gd name="f1" fmla="val 5400000"/>
              <a:gd name="f2" fmla="val 180"/>
              <a:gd name="f3" fmla="val w"/>
              <a:gd name="f4" fmla="val h"/>
              <a:gd name="f5" fmla="val 0"/>
              <a:gd name="f6" fmla="val 1167493"/>
              <a:gd name="f7" fmla="val 522704"/>
              <a:gd name="f8" fmla="+- 0 0 -90"/>
              <a:gd name="f9" fmla="*/ f3 1 1167493"/>
              <a:gd name="f10" fmla="*/ f4 1 1167493"/>
              <a:gd name="f11" fmla="val f5"/>
              <a:gd name="f12" fmla="val f6"/>
              <a:gd name="f13" fmla="*/ f8 f0 1"/>
              <a:gd name="f14" fmla="+- f12 0 f11"/>
              <a:gd name="f15" fmla="*/ f13 1 f2"/>
              <a:gd name="f16" fmla="*/ f14 1 1167493"/>
              <a:gd name="f17" fmla="*/ 0 f14 1"/>
              <a:gd name="f18" fmla="*/ 1167493 f14 1"/>
              <a:gd name="f19" fmla="+- f15 0 f1"/>
              <a:gd name="f20" fmla="*/ f17 1 1167493"/>
              <a:gd name="f21" fmla="*/ f18 1 1167493"/>
              <a:gd name="f22" fmla="*/ f11 1 f16"/>
              <a:gd name="f23" fmla="*/ f12 1 f16"/>
              <a:gd name="f24" fmla="*/ f20 1 f16"/>
              <a:gd name="f25" fmla="*/ f21 1 f16"/>
              <a:gd name="f26" fmla="*/ f22 f9 1"/>
              <a:gd name="f27" fmla="*/ f23 f9 1"/>
              <a:gd name="f28" fmla="*/ f23 f10 1"/>
              <a:gd name="f29" fmla="*/ f22 f10 1"/>
              <a:gd name="f30" fmla="*/ f24 f9 1"/>
              <a:gd name="f31" fmla="*/ f24 f10 1"/>
              <a:gd name="f32" fmla="*/ f25 f9 1"/>
              <a:gd name="f33" fmla="*/ f25 f10 1"/>
            </a:gdLst>
            <a:ahLst/>
            <a:cxnLst>
              <a:cxn ang="3cd4">
                <a:pos x="hc" y="t"/>
              </a:cxn>
              <a:cxn ang="0">
                <a:pos x="r" y="vc"/>
              </a:cxn>
              <a:cxn ang="cd4">
                <a:pos x="hc" y="b"/>
              </a:cxn>
              <a:cxn ang="cd2">
                <a:pos x="l" y="vc"/>
              </a:cxn>
              <a:cxn ang="f19">
                <a:pos x="f30" y="f31"/>
              </a:cxn>
              <a:cxn ang="f19">
                <a:pos x="f32" y="f31"/>
              </a:cxn>
              <a:cxn ang="f19">
                <a:pos x="f30" y="f33"/>
              </a:cxn>
              <a:cxn ang="f19">
                <a:pos x="f30" y="f31"/>
              </a:cxn>
            </a:cxnLst>
            <a:rect l="f26" t="f29" r="f27" b="f28"/>
            <a:pathLst>
              <a:path w="1167493" h="1167493">
                <a:moveTo>
                  <a:pt x="f5" y="f5"/>
                </a:moveTo>
                <a:lnTo>
                  <a:pt x="f6" y="f5"/>
                </a:lnTo>
                <a:cubicBezTo>
                  <a:pt x="f7" y="f5"/>
                  <a:pt x="f5" y="f7"/>
                  <a:pt x="f5" y="f6"/>
                </a:cubicBezTo>
                <a:lnTo>
                  <a:pt x="f5" y="f5"/>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5" name="Freeform 4"/>
          <p:cNvSpPr/>
          <p:nvPr/>
        </p:nvSpPr>
        <p:spPr>
          <a:xfrm flipH="1">
            <a:off x="8580894" y="3246897"/>
            <a:ext cx="3611102" cy="3611102"/>
          </a:xfrm>
          <a:custGeom>
            <a:avLst/>
            <a:gdLst>
              <a:gd name="f0" fmla="val 10800000"/>
              <a:gd name="f1" fmla="val 5400000"/>
              <a:gd name="f2" fmla="val 180"/>
              <a:gd name="f3" fmla="val w"/>
              <a:gd name="f4" fmla="val h"/>
              <a:gd name="f5" fmla="val 0"/>
              <a:gd name="f6" fmla="val 1167493"/>
              <a:gd name="f7" fmla="val 644789"/>
              <a:gd name="f8" fmla="val 522704"/>
              <a:gd name="f9" fmla="+- 0 0 -90"/>
              <a:gd name="f10" fmla="*/ f3 1 1167493"/>
              <a:gd name="f11" fmla="*/ f4 1 1167493"/>
              <a:gd name="f12" fmla="val f5"/>
              <a:gd name="f13" fmla="val f6"/>
              <a:gd name="f14" fmla="*/ f9 f0 1"/>
              <a:gd name="f15" fmla="+- f13 0 f12"/>
              <a:gd name="f16" fmla="*/ f14 1 f2"/>
              <a:gd name="f17" fmla="*/ f15 1 1167493"/>
              <a:gd name="f18" fmla="*/ 0 f15 1"/>
              <a:gd name="f19" fmla="*/ 1167493 f15 1"/>
              <a:gd name="f20" fmla="+- f16 0 f1"/>
              <a:gd name="f21" fmla="*/ f18 1 1167493"/>
              <a:gd name="f22" fmla="*/ f19 1 1167493"/>
              <a:gd name="f23" fmla="*/ f12 1 f17"/>
              <a:gd name="f24" fmla="*/ f13 1 f17"/>
              <a:gd name="f25" fmla="*/ f21 1 f17"/>
              <a:gd name="f26" fmla="*/ f22 1 f17"/>
              <a:gd name="f27" fmla="*/ f23 f10 1"/>
              <a:gd name="f28" fmla="*/ f24 f10 1"/>
              <a:gd name="f29" fmla="*/ f24 f11 1"/>
              <a:gd name="f30" fmla="*/ f23 f11 1"/>
              <a:gd name="f31" fmla="*/ f25 f10 1"/>
              <a:gd name="f32" fmla="*/ f25 f11 1"/>
              <a:gd name="f33" fmla="*/ f26 f10 1"/>
              <a:gd name="f34" fmla="*/ f26 f11 1"/>
            </a:gdLst>
            <a:ahLst/>
            <a:cxnLst>
              <a:cxn ang="3cd4">
                <a:pos x="hc" y="t"/>
              </a:cxn>
              <a:cxn ang="0">
                <a:pos x="r" y="vc"/>
              </a:cxn>
              <a:cxn ang="cd4">
                <a:pos x="hc" y="b"/>
              </a:cxn>
              <a:cxn ang="cd2">
                <a:pos x="l" y="vc"/>
              </a:cxn>
              <a:cxn ang="f20">
                <a:pos x="f31" y="f32"/>
              </a:cxn>
              <a:cxn ang="f20">
                <a:pos x="f33" y="f34"/>
              </a:cxn>
              <a:cxn ang="f20">
                <a:pos x="f31" y="f34"/>
              </a:cxn>
              <a:cxn ang="f20">
                <a:pos x="f31" y="f32"/>
              </a:cxn>
            </a:cxnLst>
            <a:rect l="f27" t="f30" r="f28" b="f29"/>
            <a:pathLst>
              <a:path w="1167493" h="1167493">
                <a:moveTo>
                  <a:pt x="f5" y="f5"/>
                </a:moveTo>
                <a:cubicBezTo>
                  <a:pt x="f5" y="f7"/>
                  <a:pt x="f8" y="f6"/>
                  <a:pt x="f6" y="f6"/>
                </a:cubicBezTo>
                <a:lnTo>
                  <a:pt x="f5" y="f6"/>
                </a:lnTo>
                <a:lnTo>
                  <a:pt x="f5" y="f5"/>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6" name="Freeform 5"/>
          <p:cNvSpPr/>
          <p:nvPr/>
        </p:nvSpPr>
        <p:spPr>
          <a:xfrm>
            <a:off x="0" y="0"/>
            <a:ext cx="933858" cy="933858"/>
          </a:xfrm>
          <a:custGeom>
            <a:avLst/>
            <a:gdLst>
              <a:gd name="f0" fmla="val 10800000"/>
              <a:gd name="f1" fmla="val 5400000"/>
              <a:gd name="f2" fmla="val 180"/>
              <a:gd name="f3" fmla="val w"/>
              <a:gd name="f4" fmla="val h"/>
              <a:gd name="f5" fmla="val 0"/>
              <a:gd name="f6" fmla="val 862693"/>
              <a:gd name="f7" fmla="val 476453"/>
              <a:gd name="f8" fmla="val 476452"/>
              <a:gd name="f9" fmla="+- 0 0 -90"/>
              <a:gd name="f10" fmla="*/ f3 1 862693"/>
              <a:gd name="f11" fmla="*/ f4 1 862693"/>
              <a:gd name="f12" fmla="val f5"/>
              <a:gd name="f13" fmla="val f6"/>
              <a:gd name="f14" fmla="*/ f9 f0 1"/>
              <a:gd name="f15" fmla="+- f13 0 f12"/>
              <a:gd name="f16" fmla="*/ f14 1 f2"/>
              <a:gd name="f17" fmla="*/ f15 1 862693"/>
              <a:gd name="f18" fmla="*/ 0 f15 1"/>
              <a:gd name="f19" fmla="*/ 862693 f15 1"/>
              <a:gd name="f20" fmla="+- f16 0 f1"/>
              <a:gd name="f21" fmla="*/ f18 1 862693"/>
              <a:gd name="f22" fmla="*/ f19 1 862693"/>
              <a:gd name="f23" fmla="*/ f12 1 f17"/>
              <a:gd name="f24" fmla="*/ f13 1 f17"/>
              <a:gd name="f25" fmla="*/ f21 1 f17"/>
              <a:gd name="f26" fmla="*/ f22 1 f17"/>
              <a:gd name="f27" fmla="*/ f23 f10 1"/>
              <a:gd name="f28" fmla="*/ f24 f10 1"/>
              <a:gd name="f29" fmla="*/ f24 f11 1"/>
              <a:gd name="f30" fmla="*/ f23 f11 1"/>
              <a:gd name="f31" fmla="*/ f25 f10 1"/>
              <a:gd name="f32" fmla="*/ f25 f11 1"/>
              <a:gd name="f33" fmla="*/ f26 f10 1"/>
              <a:gd name="f34" fmla="*/ f26 f11 1"/>
            </a:gdLst>
            <a:ahLst/>
            <a:cxnLst>
              <a:cxn ang="3cd4">
                <a:pos x="hc" y="t"/>
              </a:cxn>
              <a:cxn ang="0">
                <a:pos x="r" y="vc"/>
              </a:cxn>
              <a:cxn ang="cd4">
                <a:pos x="hc" y="b"/>
              </a:cxn>
              <a:cxn ang="cd2">
                <a:pos x="l" y="vc"/>
              </a:cxn>
              <a:cxn ang="f20">
                <a:pos x="f31" y="f32"/>
              </a:cxn>
              <a:cxn ang="f20">
                <a:pos x="f33" y="f32"/>
              </a:cxn>
              <a:cxn ang="f20">
                <a:pos x="f31" y="f34"/>
              </a:cxn>
              <a:cxn ang="f20">
                <a:pos x="f31" y="f32"/>
              </a:cxn>
            </a:cxnLst>
            <a:rect l="f27" t="f30" r="f28" b="f29"/>
            <a:pathLst>
              <a:path w="862693" h="862693">
                <a:moveTo>
                  <a:pt x="f5" y="f5"/>
                </a:moveTo>
                <a:lnTo>
                  <a:pt x="f6" y="f5"/>
                </a:lnTo>
                <a:cubicBezTo>
                  <a:pt x="f6" y="f7"/>
                  <a:pt x="f8" y="f6"/>
                  <a:pt x="f5" y="f6"/>
                </a:cubicBezTo>
                <a:lnTo>
                  <a:pt x="f5" y="f5"/>
                </a:lnTo>
                <a:close/>
              </a:path>
            </a:pathLst>
          </a:custGeom>
          <a:solidFill>
            <a:srgbClr val="637183"/>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nvGrpSpPr>
          <p:cNvPr id="7" name="Group 8"/>
          <p:cNvGrpSpPr/>
          <p:nvPr/>
        </p:nvGrpSpPr>
        <p:grpSpPr>
          <a:xfrm>
            <a:off x="8082098" y="5590897"/>
            <a:ext cx="1572374" cy="1267102"/>
            <a:chOff x="8082098" y="5590897"/>
            <a:chExt cx="1572374" cy="1267102"/>
          </a:xfrm>
        </p:grpSpPr>
        <p:sp>
          <p:nvSpPr>
            <p:cNvPr id="8" name="Freeform 6"/>
            <p:cNvSpPr/>
            <p:nvPr/>
          </p:nvSpPr>
          <p:spPr>
            <a:xfrm rot="5400013" flipH="1" flipV="1">
              <a:off x="8627830" y="5831348"/>
              <a:ext cx="1267093" cy="786191"/>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val f5"/>
                <a:gd name="f21" fmla="val f6"/>
                <a:gd name="f22" fmla="val f7"/>
                <a:gd name="f23" fmla="*/ f17 f0 1"/>
                <a:gd name="f24" fmla="+- f22 0 f20"/>
                <a:gd name="f25" fmla="+- f21 0 f20"/>
                <a:gd name="f26" fmla="*/ f23 1 f2"/>
                <a:gd name="f27" fmla="*/ f25 1 1881641"/>
                <a:gd name="f28" fmla="*/ f24 1 1167493"/>
                <a:gd name="f29" fmla="*/ 1881641 f25 1"/>
                <a:gd name="f30" fmla="*/ 1167473 f24 1"/>
                <a:gd name="f31" fmla="*/ 1167493 f24 1"/>
                <a:gd name="f32" fmla="*/ 1167493 f25 1"/>
                <a:gd name="f33" fmla="*/ 0 f25 1"/>
                <a:gd name="f34" fmla="*/ 0 f24 1"/>
                <a:gd name="f35" fmla="*/ 714149 f25 1"/>
                <a:gd name="f36" fmla="*/ 1875614 f25 1"/>
                <a:gd name="f37" fmla="*/ 1048124 f24 1"/>
                <a:gd name="f38" fmla="+- f26 0 f1"/>
                <a:gd name="f39" fmla="*/ f29 1 1881641"/>
                <a:gd name="f40" fmla="*/ f30 1 1167493"/>
                <a:gd name="f41" fmla="*/ f31 1 1167493"/>
                <a:gd name="f42" fmla="*/ f32 1 1881641"/>
                <a:gd name="f43" fmla="*/ f33 1 1881641"/>
                <a:gd name="f44" fmla="*/ f34 1 1167493"/>
                <a:gd name="f45" fmla="*/ f35 1 1881641"/>
                <a:gd name="f46" fmla="*/ f36 1 1881641"/>
                <a:gd name="f47" fmla="*/ f37 1 1167493"/>
                <a:gd name="f48" fmla="*/ f20 1 f27"/>
                <a:gd name="f49" fmla="*/ f21 1 f27"/>
                <a:gd name="f50" fmla="*/ f20 1 f28"/>
                <a:gd name="f51" fmla="*/ f22 1 f28"/>
                <a:gd name="f52" fmla="*/ f39 1 f27"/>
                <a:gd name="f53" fmla="*/ f40 1 f28"/>
                <a:gd name="f54" fmla="*/ f41 1 f28"/>
                <a:gd name="f55" fmla="*/ f42 1 f27"/>
                <a:gd name="f56" fmla="*/ f43 1 f27"/>
                <a:gd name="f57" fmla="*/ f44 1 f28"/>
                <a:gd name="f58" fmla="*/ f45 1 f27"/>
                <a:gd name="f59" fmla="*/ f46 1 f27"/>
                <a:gd name="f60" fmla="*/ f47 1 f28"/>
                <a:gd name="f61" fmla="*/ f48 f18 1"/>
                <a:gd name="f62" fmla="*/ f49 f18 1"/>
                <a:gd name="f63" fmla="*/ f51 f19 1"/>
                <a:gd name="f64" fmla="*/ f50 f19 1"/>
                <a:gd name="f65" fmla="*/ f52 f18 1"/>
                <a:gd name="f66" fmla="*/ f53 f19 1"/>
                <a:gd name="f67" fmla="*/ f54 f19 1"/>
                <a:gd name="f68" fmla="*/ f55 f18 1"/>
                <a:gd name="f69" fmla="*/ f56 f18 1"/>
                <a:gd name="f70" fmla="*/ f57 f19 1"/>
                <a:gd name="f71" fmla="*/ f58 f18 1"/>
                <a:gd name="f72" fmla="*/ f59 f18 1"/>
                <a:gd name="f73" fmla="*/ f60 f19 1"/>
              </a:gdLst>
              <a:ahLst/>
              <a:cxnLst>
                <a:cxn ang="3cd4">
                  <a:pos x="hc" y="t"/>
                </a:cxn>
                <a:cxn ang="0">
                  <a:pos x="r" y="vc"/>
                </a:cxn>
                <a:cxn ang="cd4">
                  <a:pos x="hc" y="b"/>
                </a:cxn>
                <a:cxn ang="cd2">
                  <a:pos x="l" y="vc"/>
                </a:cxn>
                <a:cxn ang="f38">
                  <a:pos x="f65" y="f66"/>
                </a:cxn>
                <a:cxn ang="f38">
                  <a:pos x="f65" y="f67"/>
                </a:cxn>
                <a:cxn ang="f38">
                  <a:pos x="f68" y="f67"/>
                </a:cxn>
                <a:cxn ang="f38">
                  <a:pos x="f69" y="f70"/>
                </a:cxn>
                <a:cxn ang="f38">
                  <a:pos x="f71" y="f70"/>
                </a:cxn>
                <a:cxn ang="f38">
                  <a:pos x="f72" y="f73"/>
                </a:cxn>
                <a:cxn ang="f38">
                  <a:pos x="f65" y="f66"/>
                </a:cxn>
              </a:cxnLst>
              <a:rect l="f61" t="f64" r="f62" b="f63"/>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9" name="Freeform 7"/>
            <p:cNvSpPr/>
            <p:nvPr/>
          </p:nvSpPr>
          <p:spPr>
            <a:xfrm rot="16199987" flipV="1">
              <a:off x="7841647" y="5831357"/>
              <a:ext cx="1267093" cy="786191"/>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val f5"/>
                <a:gd name="f21" fmla="val f6"/>
                <a:gd name="f22" fmla="val f7"/>
                <a:gd name="f23" fmla="*/ f17 f0 1"/>
                <a:gd name="f24" fmla="+- f22 0 f20"/>
                <a:gd name="f25" fmla="+- f21 0 f20"/>
                <a:gd name="f26" fmla="*/ f23 1 f2"/>
                <a:gd name="f27" fmla="*/ f25 1 1881641"/>
                <a:gd name="f28" fmla="*/ f24 1 1167493"/>
                <a:gd name="f29" fmla="*/ 1881641 f25 1"/>
                <a:gd name="f30" fmla="*/ 1167473 f24 1"/>
                <a:gd name="f31" fmla="*/ 1167493 f24 1"/>
                <a:gd name="f32" fmla="*/ 1167493 f25 1"/>
                <a:gd name="f33" fmla="*/ 0 f25 1"/>
                <a:gd name="f34" fmla="*/ 0 f24 1"/>
                <a:gd name="f35" fmla="*/ 714149 f25 1"/>
                <a:gd name="f36" fmla="*/ 1875614 f25 1"/>
                <a:gd name="f37" fmla="*/ 1048124 f24 1"/>
                <a:gd name="f38" fmla="+- f26 0 f1"/>
                <a:gd name="f39" fmla="*/ f29 1 1881641"/>
                <a:gd name="f40" fmla="*/ f30 1 1167493"/>
                <a:gd name="f41" fmla="*/ f31 1 1167493"/>
                <a:gd name="f42" fmla="*/ f32 1 1881641"/>
                <a:gd name="f43" fmla="*/ f33 1 1881641"/>
                <a:gd name="f44" fmla="*/ f34 1 1167493"/>
                <a:gd name="f45" fmla="*/ f35 1 1881641"/>
                <a:gd name="f46" fmla="*/ f36 1 1881641"/>
                <a:gd name="f47" fmla="*/ f37 1 1167493"/>
                <a:gd name="f48" fmla="*/ f20 1 f27"/>
                <a:gd name="f49" fmla="*/ f21 1 f27"/>
                <a:gd name="f50" fmla="*/ f20 1 f28"/>
                <a:gd name="f51" fmla="*/ f22 1 f28"/>
                <a:gd name="f52" fmla="*/ f39 1 f27"/>
                <a:gd name="f53" fmla="*/ f40 1 f28"/>
                <a:gd name="f54" fmla="*/ f41 1 f28"/>
                <a:gd name="f55" fmla="*/ f42 1 f27"/>
                <a:gd name="f56" fmla="*/ f43 1 f27"/>
                <a:gd name="f57" fmla="*/ f44 1 f28"/>
                <a:gd name="f58" fmla="*/ f45 1 f27"/>
                <a:gd name="f59" fmla="*/ f46 1 f27"/>
                <a:gd name="f60" fmla="*/ f47 1 f28"/>
                <a:gd name="f61" fmla="*/ f48 f18 1"/>
                <a:gd name="f62" fmla="*/ f49 f18 1"/>
                <a:gd name="f63" fmla="*/ f51 f19 1"/>
                <a:gd name="f64" fmla="*/ f50 f19 1"/>
                <a:gd name="f65" fmla="*/ f52 f18 1"/>
                <a:gd name="f66" fmla="*/ f53 f19 1"/>
                <a:gd name="f67" fmla="*/ f54 f19 1"/>
                <a:gd name="f68" fmla="*/ f55 f18 1"/>
                <a:gd name="f69" fmla="*/ f56 f18 1"/>
                <a:gd name="f70" fmla="*/ f57 f19 1"/>
                <a:gd name="f71" fmla="*/ f58 f18 1"/>
                <a:gd name="f72" fmla="*/ f59 f18 1"/>
                <a:gd name="f73" fmla="*/ f60 f19 1"/>
              </a:gdLst>
              <a:ahLst/>
              <a:cxnLst>
                <a:cxn ang="3cd4">
                  <a:pos x="hc" y="t"/>
                </a:cxn>
                <a:cxn ang="0">
                  <a:pos x="r" y="vc"/>
                </a:cxn>
                <a:cxn ang="cd4">
                  <a:pos x="hc" y="b"/>
                </a:cxn>
                <a:cxn ang="cd2">
                  <a:pos x="l" y="vc"/>
                </a:cxn>
                <a:cxn ang="f38">
                  <a:pos x="f65" y="f66"/>
                </a:cxn>
                <a:cxn ang="f38">
                  <a:pos x="f65" y="f67"/>
                </a:cxn>
                <a:cxn ang="f38">
                  <a:pos x="f68" y="f67"/>
                </a:cxn>
                <a:cxn ang="f38">
                  <a:pos x="f69" y="f70"/>
                </a:cxn>
                <a:cxn ang="f38">
                  <a:pos x="f71" y="f70"/>
                </a:cxn>
                <a:cxn ang="f38">
                  <a:pos x="f72" y="f73"/>
                </a:cxn>
                <a:cxn ang="f38">
                  <a:pos x="f65" y="f66"/>
                </a:cxn>
              </a:cxnLst>
              <a:rect l="f61" t="f64" r="f62" b="f63"/>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44546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sp>
        <p:nvSpPr>
          <p:cNvPr id="10" name="Date Placeholder 3"/>
          <p:cNvSpPr txBox="1">
            <a:spLocks noGrp="1"/>
          </p:cNvSpPr>
          <p:nvPr>
            <p:ph type="dt" sz="half" idx="7"/>
          </p:nvPr>
        </p:nvSpPr>
        <p:spPr/>
        <p:txBody>
          <a:bodyPr/>
          <a:lstStyle>
            <a:lvl1pPr>
              <a:defRPr>
                <a:solidFill>
                  <a:srgbClr val="637183"/>
                </a:solidFill>
              </a:defRPr>
            </a:lvl1pPr>
          </a:lstStyle>
          <a:p>
            <a:pPr lvl="0"/>
            <a:fld id="{39574FC9-D5F8-442F-842D-947A5697E9D0}" type="datetime1">
              <a:rPr lang="en-US"/>
              <a:pPr lvl="0"/>
              <a:t>6/19/2023</a:t>
            </a:fld>
            <a:endParaRPr lang="en-US"/>
          </a:p>
        </p:txBody>
      </p:sp>
      <p:sp>
        <p:nvSpPr>
          <p:cNvPr id="11" name="Footer Placeholder 4"/>
          <p:cNvSpPr txBox="1">
            <a:spLocks noGrp="1"/>
          </p:cNvSpPr>
          <p:nvPr>
            <p:ph type="ftr" sz="quarter" idx="9"/>
          </p:nvPr>
        </p:nvSpPr>
        <p:spPr/>
        <p:txBody>
          <a:bodyPr/>
          <a:lstStyle>
            <a:lvl1pPr>
              <a:defRPr>
                <a:solidFill>
                  <a:srgbClr val="637183"/>
                </a:solidFill>
              </a:defRPr>
            </a:lvl1pPr>
          </a:lstStyle>
          <a:p>
            <a:pPr lvl="0"/>
            <a:r>
              <a:rPr lang="en-US"/>
              <a:t>PRESENTATION TITLE</a:t>
            </a:r>
          </a:p>
        </p:txBody>
      </p:sp>
      <p:sp>
        <p:nvSpPr>
          <p:cNvPr id="12" name="Slide Number Placeholder 5"/>
          <p:cNvSpPr txBox="1">
            <a:spLocks noGrp="1"/>
          </p:cNvSpPr>
          <p:nvPr>
            <p:ph type="sldNum" sz="quarter" idx="8"/>
          </p:nvPr>
        </p:nvSpPr>
        <p:spPr>
          <a:xfrm>
            <a:off x="10153278" y="6356351"/>
            <a:ext cx="1657724" cy="365129"/>
          </a:xfrm>
        </p:spPr>
        <p:txBody>
          <a:bodyPr/>
          <a:lstStyle>
            <a:lvl1pPr>
              <a:defRPr>
                <a:solidFill>
                  <a:srgbClr val="DAE5EF"/>
                </a:solidFill>
              </a:defRPr>
            </a:lvl1pPr>
          </a:lstStyle>
          <a:p>
            <a:pPr lvl="0"/>
            <a:fld id="{64229B16-C4E9-4CC3-97C9-F7F0931BB431}" type="slidenum">
              <a:t>‹#›</a:t>
            </a:fld>
            <a:endParaRPr lang="en-US"/>
          </a:p>
        </p:txBody>
      </p:sp>
    </p:spTree>
    <p:extLst>
      <p:ext uri="{BB962C8B-B14F-4D97-AF65-F5344CB8AC3E}">
        <p14:creationId xmlns:p14="http://schemas.microsoft.com/office/powerpoint/2010/main" val="4273814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bg>
      <p:bgPr>
        <a:solidFill>
          <a:srgbClr val="DAE5EF"/>
        </a:solidFill>
        <a:effectLst/>
      </p:bgPr>
    </p:bg>
    <p:spTree>
      <p:nvGrpSpPr>
        <p:cNvPr id="1" name=""/>
        <p:cNvGrpSpPr/>
        <p:nvPr/>
      </p:nvGrpSpPr>
      <p:grpSpPr>
        <a:xfrm>
          <a:off x="0" y="0"/>
          <a:ext cx="0" cy="0"/>
          <a:chOff x="0" y="0"/>
          <a:chExt cx="0" cy="0"/>
        </a:xfrm>
      </p:grpSpPr>
      <p:sp>
        <p:nvSpPr>
          <p:cNvPr id="2" name="Rectangle 6"/>
          <p:cNvSpPr/>
          <p:nvPr/>
        </p:nvSpPr>
        <p:spPr>
          <a:xfrm>
            <a:off x="0" y="2286000"/>
            <a:ext cx="12208821" cy="4572000"/>
          </a:xfrm>
          <a:prstGeom prst="rect">
            <a:avLst/>
          </a:pr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3" name="Freeform 11"/>
          <p:cNvSpPr/>
          <p:nvPr/>
        </p:nvSpPr>
        <p:spPr>
          <a:xfrm flipH="1">
            <a:off x="8597719" y="3246897"/>
            <a:ext cx="3611102" cy="3611102"/>
          </a:xfrm>
          <a:custGeom>
            <a:avLst/>
            <a:gdLst>
              <a:gd name="f0" fmla="val 10800000"/>
              <a:gd name="f1" fmla="val 5400000"/>
              <a:gd name="f2" fmla="val 180"/>
              <a:gd name="f3" fmla="val w"/>
              <a:gd name="f4" fmla="val h"/>
              <a:gd name="f5" fmla="val 0"/>
              <a:gd name="f6" fmla="val 1167493"/>
              <a:gd name="f7" fmla="val 644789"/>
              <a:gd name="f8" fmla="val 522704"/>
              <a:gd name="f9" fmla="+- 0 0 -90"/>
              <a:gd name="f10" fmla="*/ f3 1 1167493"/>
              <a:gd name="f11" fmla="*/ f4 1 1167493"/>
              <a:gd name="f12" fmla="val f5"/>
              <a:gd name="f13" fmla="val f6"/>
              <a:gd name="f14" fmla="*/ f9 f0 1"/>
              <a:gd name="f15" fmla="+- f13 0 f12"/>
              <a:gd name="f16" fmla="*/ f14 1 f2"/>
              <a:gd name="f17" fmla="*/ f15 1 1167493"/>
              <a:gd name="f18" fmla="*/ 0 f15 1"/>
              <a:gd name="f19" fmla="*/ 1167493 f15 1"/>
              <a:gd name="f20" fmla="+- f16 0 f1"/>
              <a:gd name="f21" fmla="*/ f18 1 1167493"/>
              <a:gd name="f22" fmla="*/ f19 1 1167493"/>
              <a:gd name="f23" fmla="*/ f12 1 f17"/>
              <a:gd name="f24" fmla="*/ f13 1 f17"/>
              <a:gd name="f25" fmla="*/ f21 1 f17"/>
              <a:gd name="f26" fmla="*/ f22 1 f17"/>
              <a:gd name="f27" fmla="*/ f23 f10 1"/>
              <a:gd name="f28" fmla="*/ f24 f10 1"/>
              <a:gd name="f29" fmla="*/ f24 f11 1"/>
              <a:gd name="f30" fmla="*/ f23 f11 1"/>
              <a:gd name="f31" fmla="*/ f25 f10 1"/>
              <a:gd name="f32" fmla="*/ f25 f11 1"/>
              <a:gd name="f33" fmla="*/ f26 f10 1"/>
              <a:gd name="f34" fmla="*/ f26 f11 1"/>
            </a:gdLst>
            <a:ahLst/>
            <a:cxnLst>
              <a:cxn ang="3cd4">
                <a:pos x="hc" y="t"/>
              </a:cxn>
              <a:cxn ang="0">
                <a:pos x="r" y="vc"/>
              </a:cxn>
              <a:cxn ang="cd4">
                <a:pos x="hc" y="b"/>
              </a:cxn>
              <a:cxn ang="cd2">
                <a:pos x="l" y="vc"/>
              </a:cxn>
              <a:cxn ang="f20">
                <a:pos x="f31" y="f32"/>
              </a:cxn>
              <a:cxn ang="f20">
                <a:pos x="f33" y="f34"/>
              </a:cxn>
              <a:cxn ang="f20">
                <a:pos x="f31" y="f34"/>
              </a:cxn>
              <a:cxn ang="f20">
                <a:pos x="f31" y="f32"/>
              </a:cxn>
            </a:cxnLst>
            <a:rect l="f27" t="f30" r="f28" b="f29"/>
            <a:pathLst>
              <a:path w="1167493" h="1167493">
                <a:moveTo>
                  <a:pt x="f5" y="f5"/>
                </a:moveTo>
                <a:cubicBezTo>
                  <a:pt x="f5" y="f7"/>
                  <a:pt x="f8" y="f6"/>
                  <a:pt x="f6" y="f6"/>
                </a:cubicBezTo>
                <a:lnTo>
                  <a:pt x="f5" y="f6"/>
                </a:lnTo>
                <a:lnTo>
                  <a:pt x="f5" y="f5"/>
                </a:lnTo>
                <a:close/>
              </a:path>
            </a:pathLst>
          </a:custGeom>
          <a:solidFill>
            <a:srgbClr val="DAE5E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4" name="Freeform 13"/>
          <p:cNvSpPr/>
          <p:nvPr/>
        </p:nvSpPr>
        <p:spPr>
          <a:xfrm>
            <a:off x="0" y="0"/>
            <a:ext cx="933858" cy="933858"/>
          </a:xfrm>
          <a:custGeom>
            <a:avLst/>
            <a:gdLst>
              <a:gd name="f0" fmla="val 10800000"/>
              <a:gd name="f1" fmla="val 5400000"/>
              <a:gd name="f2" fmla="val 180"/>
              <a:gd name="f3" fmla="val w"/>
              <a:gd name="f4" fmla="val h"/>
              <a:gd name="f5" fmla="val 0"/>
              <a:gd name="f6" fmla="val 862693"/>
              <a:gd name="f7" fmla="val 476453"/>
              <a:gd name="f8" fmla="val 476452"/>
              <a:gd name="f9" fmla="+- 0 0 -90"/>
              <a:gd name="f10" fmla="*/ f3 1 862693"/>
              <a:gd name="f11" fmla="*/ f4 1 862693"/>
              <a:gd name="f12" fmla="val f5"/>
              <a:gd name="f13" fmla="val f6"/>
              <a:gd name="f14" fmla="*/ f9 f0 1"/>
              <a:gd name="f15" fmla="+- f13 0 f12"/>
              <a:gd name="f16" fmla="*/ f14 1 f2"/>
              <a:gd name="f17" fmla="*/ f15 1 862693"/>
              <a:gd name="f18" fmla="*/ 0 f15 1"/>
              <a:gd name="f19" fmla="*/ 862693 f15 1"/>
              <a:gd name="f20" fmla="+- f16 0 f1"/>
              <a:gd name="f21" fmla="*/ f18 1 862693"/>
              <a:gd name="f22" fmla="*/ f19 1 862693"/>
              <a:gd name="f23" fmla="*/ f12 1 f17"/>
              <a:gd name="f24" fmla="*/ f13 1 f17"/>
              <a:gd name="f25" fmla="*/ f21 1 f17"/>
              <a:gd name="f26" fmla="*/ f22 1 f17"/>
              <a:gd name="f27" fmla="*/ f23 f10 1"/>
              <a:gd name="f28" fmla="*/ f24 f10 1"/>
              <a:gd name="f29" fmla="*/ f24 f11 1"/>
              <a:gd name="f30" fmla="*/ f23 f11 1"/>
              <a:gd name="f31" fmla="*/ f25 f10 1"/>
              <a:gd name="f32" fmla="*/ f25 f11 1"/>
              <a:gd name="f33" fmla="*/ f26 f10 1"/>
              <a:gd name="f34" fmla="*/ f26 f11 1"/>
            </a:gdLst>
            <a:ahLst/>
            <a:cxnLst>
              <a:cxn ang="3cd4">
                <a:pos x="hc" y="t"/>
              </a:cxn>
              <a:cxn ang="0">
                <a:pos x="r" y="vc"/>
              </a:cxn>
              <a:cxn ang="cd4">
                <a:pos x="hc" y="b"/>
              </a:cxn>
              <a:cxn ang="cd2">
                <a:pos x="l" y="vc"/>
              </a:cxn>
              <a:cxn ang="f20">
                <a:pos x="f31" y="f32"/>
              </a:cxn>
              <a:cxn ang="f20">
                <a:pos x="f33" y="f32"/>
              </a:cxn>
              <a:cxn ang="f20">
                <a:pos x="f31" y="f34"/>
              </a:cxn>
              <a:cxn ang="f20">
                <a:pos x="f31" y="f32"/>
              </a:cxn>
            </a:cxnLst>
            <a:rect l="f27" t="f30" r="f28" b="f29"/>
            <a:pathLst>
              <a:path w="862693" h="862693">
                <a:moveTo>
                  <a:pt x="f5" y="f5"/>
                </a:moveTo>
                <a:lnTo>
                  <a:pt x="f6" y="f5"/>
                </a:lnTo>
                <a:cubicBezTo>
                  <a:pt x="f6" y="f7"/>
                  <a:pt x="f8" y="f6"/>
                  <a:pt x="f5" y="f6"/>
                </a:cubicBezTo>
                <a:lnTo>
                  <a:pt x="f5" y="f5"/>
                </a:lnTo>
                <a:close/>
              </a:path>
            </a:pathLst>
          </a:custGeom>
          <a:solidFill>
            <a:srgbClr val="637183"/>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5" name="Freeform 14"/>
          <p:cNvSpPr/>
          <p:nvPr/>
        </p:nvSpPr>
        <p:spPr>
          <a:xfrm rot="5400013" flipH="1" flipV="1">
            <a:off x="10344094" y="438099"/>
            <a:ext cx="2286000" cy="1409803"/>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val f5"/>
              <a:gd name="f21" fmla="val f6"/>
              <a:gd name="f22" fmla="val f7"/>
              <a:gd name="f23" fmla="*/ f17 f0 1"/>
              <a:gd name="f24" fmla="+- f22 0 f20"/>
              <a:gd name="f25" fmla="+- f21 0 f20"/>
              <a:gd name="f26" fmla="*/ f23 1 f2"/>
              <a:gd name="f27" fmla="*/ f25 1 1881641"/>
              <a:gd name="f28" fmla="*/ f24 1 1167493"/>
              <a:gd name="f29" fmla="*/ 1881641 f25 1"/>
              <a:gd name="f30" fmla="*/ 1167473 f24 1"/>
              <a:gd name="f31" fmla="*/ 1167493 f24 1"/>
              <a:gd name="f32" fmla="*/ 1167493 f25 1"/>
              <a:gd name="f33" fmla="*/ 0 f25 1"/>
              <a:gd name="f34" fmla="*/ 0 f24 1"/>
              <a:gd name="f35" fmla="*/ 714149 f25 1"/>
              <a:gd name="f36" fmla="*/ 1875614 f25 1"/>
              <a:gd name="f37" fmla="*/ 1048124 f24 1"/>
              <a:gd name="f38" fmla="+- f26 0 f1"/>
              <a:gd name="f39" fmla="*/ f29 1 1881641"/>
              <a:gd name="f40" fmla="*/ f30 1 1167493"/>
              <a:gd name="f41" fmla="*/ f31 1 1167493"/>
              <a:gd name="f42" fmla="*/ f32 1 1881641"/>
              <a:gd name="f43" fmla="*/ f33 1 1881641"/>
              <a:gd name="f44" fmla="*/ f34 1 1167493"/>
              <a:gd name="f45" fmla="*/ f35 1 1881641"/>
              <a:gd name="f46" fmla="*/ f36 1 1881641"/>
              <a:gd name="f47" fmla="*/ f37 1 1167493"/>
              <a:gd name="f48" fmla="*/ f20 1 f27"/>
              <a:gd name="f49" fmla="*/ f21 1 f27"/>
              <a:gd name="f50" fmla="*/ f20 1 f28"/>
              <a:gd name="f51" fmla="*/ f22 1 f28"/>
              <a:gd name="f52" fmla="*/ f39 1 f27"/>
              <a:gd name="f53" fmla="*/ f40 1 f28"/>
              <a:gd name="f54" fmla="*/ f41 1 f28"/>
              <a:gd name="f55" fmla="*/ f42 1 f27"/>
              <a:gd name="f56" fmla="*/ f43 1 f27"/>
              <a:gd name="f57" fmla="*/ f44 1 f28"/>
              <a:gd name="f58" fmla="*/ f45 1 f27"/>
              <a:gd name="f59" fmla="*/ f46 1 f27"/>
              <a:gd name="f60" fmla="*/ f47 1 f28"/>
              <a:gd name="f61" fmla="*/ f48 f18 1"/>
              <a:gd name="f62" fmla="*/ f49 f18 1"/>
              <a:gd name="f63" fmla="*/ f51 f19 1"/>
              <a:gd name="f64" fmla="*/ f50 f19 1"/>
              <a:gd name="f65" fmla="*/ f52 f18 1"/>
              <a:gd name="f66" fmla="*/ f53 f19 1"/>
              <a:gd name="f67" fmla="*/ f54 f19 1"/>
              <a:gd name="f68" fmla="*/ f55 f18 1"/>
              <a:gd name="f69" fmla="*/ f56 f18 1"/>
              <a:gd name="f70" fmla="*/ f57 f19 1"/>
              <a:gd name="f71" fmla="*/ f58 f18 1"/>
              <a:gd name="f72" fmla="*/ f59 f18 1"/>
              <a:gd name="f73" fmla="*/ f60 f19 1"/>
            </a:gdLst>
            <a:ahLst/>
            <a:cxnLst>
              <a:cxn ang="3cd4">
                <a:pos x="hc" y="t"/>
              </a:cxn>
              <a:cxn ang="0">
                <a:pos x="r" y="vc"/>
              </a:cxn>
              <a:cxn ang="cd4">
                <a:pos x="hc" y="b"/>
              </a:cxn>
              <a:cxn ang="cd2">
                <a:pos x="l" y="vc"/>
              </a:cxn>
              <a:cxn ang="f38">
                <a:pos x="f65" y="f66"/>
              </a:cxn>
              <a:cxn ang="f38">
                <a:pos x="f65" y="f67"/>
              </a:cxn>
              <a:cxn ang="f38">
                <a:pos x="f68" y="f67"/>
              </a:cxn>
              <a:cxn ang="f38">
                <a:pos x="f69" y="f70"/>
              </a:cxn>
              <a:cxn ang="f38">
                <a:pos x="f71" y="f70"/>
              </a:cxn>
              <a:cxn ang="f38">
                <a:pos x="f72" y="f73"/>
              </a:cxn>
              <a:cxn ang="f38">
                <a:pos x="f65" y="f66"/>
              </a:cxn>
            </a:cxnLst>
            <a:rect l="f61" t="f64" r="f62" b="f63"/>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44546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6" name="Title 1"/>
          <p:cNvSpPr txBox="1">
            <a:spLocks noGrp="1"/>
          </p:cNvSpPr>
          <p:nvPr>
            <p:ph type="title"/>
          </p:nvPr>
        </p:nvSpPr>
        <p:spPr>
          <a:xfrm>
            <a:off x="1167487" y="381003"/>
            <a:ext cx="9779178" cy="1325559"/>
          </a:xfrm>
        </p:spPr>
        <p:txBody>
          <a:bodyPr anchor="b"/>
          <a:lstStyle>
            <a:lvl1pPr>
              <a:defRPr sz="4800" b="1"/>
            </a:lvl1pPr>
          </a:lstStyle>
          <a:p>
            <a:pPr lvl="0"/>
            <a:r>
              <a:rPr lang="en-US"/>
              <a:t>Click to edit Master title style</a:t>
            </a:r>
          </a:p>
        </p:txBody>
      </p:sp>
      <p:sp>
        <p:nvSpPr>
          <p:cNvPr id="7" name="Text Placeholder 2"/>
          <p:cNvSpPr txBox="1">
            <a:spLocks noGrp="1"/>
          </p:cNvSpPr>
          <p:nvPr>
            <p:ph type="body" idx="4294967295"/>
          </p:nvPr>
        </p:nvSpPr>
        <p:spPr>
          <a:xfrm>
            <a:off x="1167487" y="2653168"/>
            <a:ext cx="9779178" cy="3436479"/>
          </a:xfrm>
        </p:spPr>
        <p:txBody>
          <a:bodyPr/>
          <a:lstStyle>
            <a:lvl1pPr marL="0" indent="0">
              <a:lnSpc>
                <a:spcPct val="150000"/>
              </a:lnSpc>
              <a:buNone/>
              <a:defRPr sz="2400">
                <a:solidFill>
                  <a:srgbClr val="FFFFFF"/>
                </a:solidFill>
              </a:defRPr>
            </a:lvl1pPr>
          </a:lstStyle>
          <a:p>
            <a:pPr lvl="0"/>
            <a:r>
              <a:rPr lang="en-US"/>
              <a:t>Click to edit Master text styles</a:t>
            </a:r>
          </a:p>
        </p:txBody>
      </p:sp>
      <p:sp>
        <p:nvSpPr>
          <p:cNvPr id="8" name="Date Placeholder 3"/>
          <p:cNvSpPr txBox="1">
            <a:spLocks noGrp="1"/>
          </p:cNvSpPr>
          <p:nvPr>
            <p:ph type="dt" sz="half" idx="7"/>
          </p:nvPr>
        </p:nvSpPr>
        <p:spPr/>
        <p:txBody>
          <a:bodyPr/>
          <a:lstStyle>
            <a:lvl1pPr>
              <a:defRPr>
                <a:solidFill>
                  <a:srgbClr val="DAE5EF"/>
                </a:solidFill>
              </a:defRPr>
            </a:lvl1pPr>
          </a:lstStyle>
          <a:p>
            <a:pPr lvl="0"/>
            <a:fld id="{BC356692-FEC5-4EE4-B0A3-764DBA13AD97}" type="datetime1">
              <a:rPr lang="en-US"/>
              <a:pPr lvl="0"/>
              <a:t>6/19/2023</a:t>
            </a:fld>
            <a:endParaRPr lang="en-US"/>
          </a:p>
        </p:txBody>
      </p:sp>
      <p:sp>
        <p:nvSpPr>
          <p:cNvPr id="9" name="Footer Placeholder 4"/>
          <p:cNvSpPr txBox="1">
            <a:spLocks noGrp="1"/>
          </p:cNvSpPr>
          <p:nvPr>
            <p:ph type="ftr" sz="quarter" idx="9"/>
          </p:nvPr>
        </p:nvSpPr>
        <p:spPr/>
        <p:txBody>
          <a:bodyPr/>
          <a:lstStyle>
            <a:lvl1pPr>
              <a:defRPr>
                <a:solidFill>
                  <a:srgbClr val="DAE5EF"/>
                </a:solidFill>
              </a:defRPr>
            </a:lvl1pPr>
          </a:lstStyle>
          <a:p>
            <a:pPr lvl="0"/>
            <a:r>
              <a:rPr lang="en-US"/>
              <a:t>PRESENTATION TITLE</a:t>
            </a:r>
          </a:p>
        </p:txBody>
      </p:sp>
      <p:sp>
        <p:nvSpPr>
          <p:cNvPr id="10" name="Slide Number Placeholder 5"/>
          <p:cNvSpPr txBox="1">
            <a:spLocks noGrp="1"/>
          </p:cNvSpPr>
          <p:nvPr>
            <p:ph type="sldNum" sz="quarter" idx="8"/>
          </p:nvPr>
        </p:nvSpPr>
        <p:spPr>
          <a:xfrm>
            <a:off x="10206322" y="6356351"/>
            <a:ext cx="1604680" cy="365129"/>
          </a:xfrm>
        </p:spPr>
        <p:txBody>
          <a:bodyPr/>
          <a:lstStyle>
            <a:lvl1pPr>
              <a:defRPr>
                <a:solidFill>
                  <a:srgbClr val="637183"/>
                </a:solidFill>
              </a:defRPr>
            </a:lvl1pPr>
          </a:lstStyle>
          <a:p>
            <a:pPr lvl="0"/>
            <a:fld id="{BF06DC2D-C194-46E4-9EA0-6295E2219EE2}" type="slidenum">
              <a:t>‹#›</a:t>
            </a:fld>
            <a:endParaRPr lang="en-US"/>
          </a:p>
        </p:txBody>
      </p:sp>
    </p:spTree>
    <p:extLst>
      <p:ext uri="{BB962C8B-B14F-4D97-AF65-F5344CB8AC3E}">
        <p14:creationId xmlns:p14="http://schemas.microsoft.com/office/powerpoint/2010/main" val="3638166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 name="Freeform 22"/>
          <p:cNvSpPr/>
          <p:nvPr/>
        </p:nvSpPr>
        <p:spPr>
          <a:xfrm>
            <a:off x="0" y="0"/>
            <a:ext cx="8025487" cy="6858000"/>
          </a:xfrm>
          <a:custGeom>
            <a:avLst/>
            <a:gdLst>
              <a:gd name="f0" fmla="val 10800000"/>
              <a:gd name="f1" fmla="val 5400000"/>
              <a:gd name="f2" fmla="val 180"/>
              <a:gd name="f3" fmla="val w"/>
              <a:gd name="f4" fmla="val h"/>
              <a:gd name="f5" fmla="val 0"/>
              <a:gd name="f6" fmla="val 8025490"/>
              <a:gd name="f7" fmla="val 6858000"/>
              <a:gd name="f8" fmla="val 4596490"/>
              <a:gd name="f9" fmla="val 6490274"/>
              <a:gd name="f10" fmla="val 1535216"/>
              <a:gd name="f11" fmla="val 3429000"/>
              <a:gd name="f12" fmla="val 5322784"/>
              <a:gd name="f13" fmla="+- 0 0 -90"/>
              <a:gd name="f14" fmla="*/ f3 1 8025490"/>
              <a:gd name="f15" fmla="*/ f4 1 6858000"/>
              <a:gd name="f16" fmla="val f5"/>
              <a:gd name="f17" fmla="val f6"/>
              <a:gd name="f18" fmla="val f7"/>
              <a:gd name="f19" fmla="*/ f13 f0 1"/>
              <a:gd name="f20" fmla="+- f18 0 f16"/>
              <a:gd name="f21" fmla="+- f17 0 f16"/>
              <a:gd name="f22" fmla="*/ f19 1 f2"/>
              <a:gd name="f23" fmla="*/ f21 1 8025490"/>
              <a:gd name="f24" fmla="*/ f20 1 6858000"/>
              <a:gd name="f25" fmla="*/ 0 f21 1"/>
              <a:gd name="f26" fmla="*/ 0 f20 1"/>
              <a:gd name="f27" fmla="*/ 4596490 f21 1"/>
              <a:gd name="f28" fmla="*/ 8025490 f21 1"/>
              <a:gd name="f29" fmla="*/ 3429000 f20 1"/>
              <a:gd name="f30" fmla="*/ 6858000 f20 1"/>
              <a:gd name="f31" fmla="+- f22 0 f1"/>
              <a:gd name="f32" fmla="*/ f25 1 8025490"/>
              <a:gd name="f33" fmla="*/ f26 1 6858000"/>
              <a:gd name="f34" fmla="*/ f27 1 8025490"/>
              <a:gd name="f35" fmla="*/ f28 1 8025490"/>
              <a:gd name="f36" fmla="*/ f29 1 6858000"/>
              <a:gd name="f37" fmla="*/ f30 1 6858000"/>
              <a:gd name="f38" fmla="*/ f16 1 f23"/>
              <a:gd name="f39" fmla="*/ f17 1 f23"/>
              <a:gd name="f40" fmla="*/ f16 1 f24"/>
              <a:gd name="f41" fmla="*/ f18 1 f24"/>
              <a:gd name="f42" fmla="*/ f32 1 f23"/>
              <a:gd name="f43" fmla="*/ f33 1 f24"/>
              <a:gd name="f44" fmla="*/ f34 1 f23"/>
              <a:gd name="f45" fmla="*/ f35 1 f23"/>
              <a:gd name="f46" fmla="*/ f36 1 f24"/>
              <a:gd name="f47" fmla="*/ f37 1 f24"/>
              <a:gd name="f48" fmla="*/ f38 f14 1"/>
              <a:gd name="f49" fmla="*/ f39 f14 1"/>
              <a:gd name="f50" fmla="*/ f41 f15 1"/>
              <a:gd name="f51" fmla="*/ f40 f15 1"/>
              <a:gd name="f52" fmla="*/ f42 f14 1"/>
              <a:gd name="f53" fmla="*/ f43 f15 1"/>
              <a:gd name="f54" fmla="*/ f44 f14 1"/>
              <a:gd name="f55" fmla="*/ f45 f14 1"/>
              <a:gd name="f56" fmla="*/ f46 f15 1"/>
              <a:gd name="f57" fmla="*/ f47 f15 1"/>
            </a:gdLst>
            <a:ahLst/>
            <a:cxnLst>
              <a:cxn ang="3cd4">
                <a:pos x="hc" y="t"/>
              </a:cxn>
              <a:cxn ang="0">
                <a:pos x="r" y="vc"/>
              </a:cxn>
              <a:cxn ang="cd4">
                <a:pos x="hc" y="b"/>
              </a:cxn>
              <a:cxn ang="cd2">
                <a:pos x="l" y="vc"/>
              </a:cxn>
              <a:cxn ang="f31">
                <a:pos x="f52" y="f53"/>
              </a:cxn>
              <a:cxn ang="f31">
                <a:pos x="f54" y="f53"/>
              </a:cxn>
              <a:cxn ang="f31">
                <a:pos x="f55" y="f56"/>
              </a:cxn>
              <a:cxn ang="f31">
                <a:pos x="f54" y="f57"/>
              </a:cxn>
              <a:cxn ang="f31">
                <a:pos x="f52" y="f57"/>
              </a:cxn>
            </a:cxnLst>
            <a:rect l="f48" t="f51" r="f49" b="f50"/>
            <a:pathLst>
              <a:path w="8025490" h="6858000">
                <a:moveTo>
                  <a:pt x="f5" y="f5"/>
                </a:moveTo>
                <a:lnTo>
                  <a:pt x="f8" y="f5"/>
                </a:lnTo>
                <a:cubicBezTo>
                  <a:pt x="f9" y="f5"/>
                  <a:pt x="f6" y="f10"/>
                  <a:pt x="f6" y="f11"/>
                </a:cubicBezTo>
                <a:cubicBezTo>
                  <a:pt x="f6" y="f12"/>
                  <a:pt x="f9" y="f7"/>
                  <a:pt x="f8" y="f7"/>
                </a:cubicBezTo>
                <a:lnTo>
                  <a:pt x="f5" y="f7"/>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3" name="Title 1"/>
          <p:cNvSpPr txBox="1">
            <a:spLocks noGrp="1"/>
          </p:cNvSpPr>
          <p:nvPr>
            <p:ph type="ctrTitle"/>
          </p:nvPr>
        </p:nvSpPr>
        <p:spPr>
          <a:xfrm>
            <a:off x="1167496" y="1059396"/>
            <a:ext cx="6245909" cy="2387598"/>
          </a:xfrm>
        </p:spPr>
        <p:txBody>
          <a:bodyPr anchor="b"/>
          <a:lstStyle>
            <a:lvl1pPr>
              <a:defRPr sz="6000" b="1">
                <a:solidFill>
                  <a:srgbClr val="FFFFFF"/>
                </a:solidFill>
              </a:defRPr>
            </a:lvl1pPr>
          </a:lstStyle>
          <a:p>
            <a:pPr lvl="0"/>
            <a:r>
              <a:rPr lang="en-US"/>
              <a:t>Click to edit Master title style</a:t>
            </a:r>
          </a:p>
        </p:txBody>
      </p:sp>
      <p:sp>
        <p:nvSpPr>
          <p:cNvPr id="4" name="Subtitle 2"/>
          <p:cNvSpPr txBox="1">
            <a:spLocks noGrp="1"/>
          </p:cNvSpPr>
          <p:nvPr>
            <p:ph type="subTitle" idx="1"/>
          </p:nvPr>
        </p:nvSpPr>
        <p:spPr>
          <a:xfrm>
            <a:off x="1167496" y="3539075"/>
            <a:ext cx="6245909" cy="1406100"/>
          </a:xfrm>
        </p:spPr>
        <p:txBody>
          <a:bodyPr/>
          <a:lstStyle>
            <a:lvl1pPr marL="0" indent="0">
              <a:buNone/>
              <a:defRPr sz="3200">
                <a:solidFill>
                  <a:srgbClr val="FFFFFF"/>
                </a:solidFill>
              </a:defRPr>
            </a:lvl1pPr>
          </a:lstStyle>
          <a:p>
            <a:pPr lvl="0"/>
            <a:r>
              <a:rPr lang="en-US"/>
              <a:t>Click to edit Master subtitle style</a:t>
            </a:r>
          </a:p>
        </p:txBody>
      </p:sp>
      <p:grpSp>
        <p:nvGrpSpPr>
          <p:cNvPr id="5" name="Group 5"/>
          <p:cNvGrpSpPr/>
          <p:nvPr/>
        </p:nvGrpSpPr>
        <p:grpSpPr>
          <a:xfrm>
            <a:off x="8580903" y="1912824"/>
            <a:ext cx="2443605" cy="3032360"/>
            <a:chOff x="8580903" y="1912824"/>
            <a:chExt cx="2443605" cy="3032360"/>
          </a:xfrm>
        </p:grpSpPr>
        <p:sp>
          <p:nvSpPr>
            <p:cNvPr id="6" name="Freeform 14"/>
            <p:cNvSpPr/>
            <p:nvPr/>
          </p:nvSpPr>
          <p:spPr>
            <a:xfrm flipH="1" flipV="1">
              <a:off x="8580903" y="1912824"/>
              <a:ext cx="2443605" cy="1516175"/>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val f5"/>
                <a:gd name="f21" fmla="val f6"/>
                <a:gd name="f22" fmla="val f7"/>
                <a:gd name="f23" fmla="*/ f17 f0 1"/>
                <a:gd name="f24" fmla="+- f22 0 f20"/>
                <a:gd name="f25" fmla="+- f21 0 f20"/>
                <a:gd name="f26" fmla="*/ f23 1 f2"/>
                <a:gd name="f27" fmla="*/ f25 1 1881641"/>
                <a:gd name="f28" fmla="*/ f24 1 1167493"/>
                <a:gd name="f29" fmla="*/ 1881641 f25 1"/>
                <a:gd name="f30" fmla="*/ 1167473 f24 1"/>
                <a:gd name="f31" fmla="*/ 1167493 f24 1"/>
                <a:gd name="f32" fmla="*/ 1167493 f25 1"/>
                <a:gd name="f33" fmla="*/ 0 f25 1"/>
                <a:gd name="f34" fmla="*/ 0 f24 1"/>
                <a:gd name="f35" fmla="*/ 714149 f25 1"/>
                <a:gd name="f36" fmla="*/ 1875614 f25 1"/>
                <a:gd name="f37" fmla="*/ 1048124 f24 1"/>
                <a:gd name="f38" fmla="+- f26 0 f1"/>
                <a:gd name="f39" fmla="*/ f29 1 1881641"/>
                <a:gd name="f40" fmla="*/ f30 1 1167493"/>
                <a:gd name="f41" fmla="*/ f31 1 1167493"/>
                <a:gd name="f42" fmla="*/ f32 1 1881641"/>
                <a:gd name="f43" fmla="*/ f33 1 1881641"/>
                <a:gd name="f44" fmla="*/ f34 1 1167493"/>
                <a:gd name="f45" fmla="*/ f35 1 1881641"/>
                <a:gd name="f46" fmla="*/ f36 1 1881641"/>
                <a:gd name="f47" fmla="*/ f37 1 1167493"/>
                <a:gd name="f48" fmla="*/ f20 1 f27"/>
                <a:gd name="f49" fmla="*/ f21 1 f27"/>
                <a:gd name="f50" fmla="*/ f20 1 f28"/>
                <a:gd name="f51" fmla="*/ f22 1 f28"/>
                <a:gd name="f52" fmla="*/ f39 1 f27"/>
                <a:gd name="f53" fmla="*/ f40 1 f28"/>
                <a:gd name="f54" fmla="*/ f41 1 f28"/>
                <a:gd name="f55" fmla="*/ f42 1 f27"/>
                <a:gd name="f56" fmla="*/ f43 1 f27"/>
                <a:gd name="f57" fmla="*/ f44 1 f28"/>
                <a:gd name="f58" fmla="*/ f45 1 f27"/>
                <a:gd name="f59" fmla="*/ f46 1 f27"/>
                <a:gd name="f60" fmla="*/ f47 1 f28"/>
                <a:gd name="f61" fmla="*/ f48 f18 1"/>
                <a:gd name="f62" fmla="*/ f49 f18 1"/>
                <a:gd name="f63" fmla="*/ f51 f19 1"/>
                <a:gd name="f64" fmla="*/ f50 f19 1"/>
                <a:gd name="f65" fmla="*/ f52 f18 1"/>
                <a:gd name="f66" fmla="*/ f53 f19 1"/>
                <a:gd name="f67" fmla="*/ f54 f19 1"/>
                <a:gd name="f68" fmla="*/ f55 f18 1"/>
                <a:gd name="f69" fmla="*/ f56 f18 1"/>
                <a:gd name="f70" fmla="*/ f57 f19 1"/>
                <a:gd name="f71" fmla="*/ f58 f18 1"/>
                <a:gd name="f72" fmla="*/ f59 f18 1"/>
                <a:gd name="f73" fmla="*/ f60 f19 1"/>
              </a:gdLst>
              <a:ahLst/>
              <a:cxnLst>
                <a:cxn ang="3cd4">
                  <a:pos x="hc" y="t"/>
                </a:cxn>
                <a:cxn ang="0">
                  <a:pos x="r" y="vc"/>
                </a:cxn>
                <a:cxn ang="cd4">
                  <a:pos x="hc" y="b"/>
                </a:cxn>
                <a:cxn ang="cd2">
                  <a:pos x="l" y="vc"/>
                </a:cxn>
                <a:cxn ang="f38">
                  <a:pos x="f65" y="f66"/>
                </a:cxn>
                <a:cxn ang="f38">
                  <a:pos x="f65" y="f67"/>
                </a:cxn>
                <a:cxn ang="f38">
                  <a:pos x="f68" y="f67"/>
                </a:cxn>
                <a:cxn ang="f38">
                  <a:pos x="f69" y="f70"/>
                </a:cxn>
                <a:cxn ang="f38">
                  <a:pos x="f71" y="f70"/>
                </a:cxn>
                <a:cxn ang="f38">
                  <a:pos x="f72" y="f73"/>
                </a:cxn>
                <a:cxn ang="f38">
                  <a:pos x="f65" y="f66"/>
                </a:cxn>
              </a:cxnLst>
              <a:rect l="f61" t="f64" r="f62" b="f63"/>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7" name="Freeform 15"/>
            <p:cNvSpPr/>
            <p:nvPr/>
          </p:nvSpPr>
          <p:spPr>
            <a:xfrm rot="10800009" flipV="1">
              <a:off x="8580903" y="3429009"/>
              <a:ext cx="2443605" cy="1516175"/>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val f5"/>
                <a:gd name="f21" fmla="val f6"/>
                <a:gd name="f22" fmla="val f7"/>
                <a:gd name="f23" fmla="*/ f17 f0 1"/>
                <a:gd name="f24" fmla="+- f22 0 f20"/>
                <a:gd name="f25" fmla="+- f21 0 f20"/>
                <a:gd name="f26" fmla="*/ f23 1 f2"/>
                <a:gd name="f27" fmla="*/ f25 1 1881641"/>
                <a:gd name="f28" fmla="*/ f24 1 1167493"/>
                <a:gd name="f29" fmla="*/ 1881641 f25 1"/>
                <a:gd name="f30" fmla="*/ 1167473 f24 1"/>
                <a:gd name="f31" fmla="*/ 1167493 f24 1"/>
                <a:gd name="f32" fmla="*/ 1167493 f25 1"/>
                <a:gd name="f33" fmla="*/ 0 f25 1"/>
                <a:gd name="f34" fmla="*/ 0 f24 1"/>
                <a:gd name="f35" fmla="*/ 714149 f25 1"/>
                <a:gd name="f36" fmla="*/ 1875614 f25 1"/>
                <a:gd name="f37" fmla="*/ 1048124 f24 1"/>
                <a:gd name="f38" fmla="+- f26 0 f1"/>
                <a:gd name="f39" fmla="*/ f29 1 1881641"/>
                <a:gd name="f40" fmla="*/ f30 1 1167493"/>
                <a:gd name="f41" fmla="*/ f31 1 1167493"/>
                <a:gd name="f42" fmla="*/ f32 1 1881641"/>
                <a:gd name="f43" fmla="*/ f33 1 1881641"/>
                <a:gd name="f44" fmla="*/ f34 1 1167493"/>
                <a:gd name="f45" fmla="*/ f35 1 1881641"/>
                <a:gd name="f46" fmla="*/ f36 1 1881641"/>
                <a:gd name="f47" fmla="*/ f37 1 1167493"/>
                <a:gd name="f48" fmla="*/ f20 1 f27"/>
                <a:gd name="f49" fmla="*/ f21 1 f27"/>
                <a:gd name="f50" fmla="*/ f20 1 f28"/>
                <a:gd name="f51" fmla="*/ f22 1 f28"/>
                <a:gd name="f52" fmla="*/ f39 1 f27"/>
                <a:gd name="f53" fmla="*/ f40 1 f28"/>
                <a:gd name="f54" fmla="*/ f41 1 f28"/>
                <a:gd name="f55" fmla="*/ f42 1 f27"/>
                <a:gd name="f56" fmla="*/ f43 1 f27"/>
                <a:gd name="f57" fmla="*/ f44 1 f28"/>
                <a:gd name="f58" fmla="*/ f45 1 f27"/>
                <a:gd name="f59" fmla="*/ f46 1 f27"/>
                <a:gd name="f60" fmla="*/ f47 1 f28"/>
                <a:gd name="f61" fmla="*/ f48 f18 1"/>
                <a:gd name="f62" fmla="*/ f49 f18 1"/>
                <a:gd name="f63" fmla="*/ f51 f19 1"/>
                <a:gd name="f64" fmla="*/ f50 f19 1"/>
                <a:gd name="f65" fmla="*/ f52 f18 1"/>
                <a:gd name="f66" fmla="*/ f53 f19 1"/>
                <a:gd name="f67" fmla="*/ f54 f19 1"/>
                <a:gd name="f68" fmla="*/ f55 f18 1"/>
                <a:gd name="f69" fmla="*/ f56 f18 1"/>
                <a:gd name="f70" fmla="*/ f57 f19 1"/>
                <a:gd name="f71" fmla="*/ f58 f18 1"/>
                <a:gd name="f72" fmla="*/ f59 f18 1"/>
                <a:gd name="f73" fmla="*/ f60 f19 1"/>
              </a:gdLst>
              <a:ahLst/>
              <a:cxnLst>
                <a:cxn ang="3cd4">
                  <a:pos x="hc" y="t"/>
                </a:cxn>
                <a:cxn ang="0">
                  <a:pos x="r" y="vc"/>
                </a:cxn>
                <a:cxn ang="cd4">
                  <a:pos x="hc" y="b"/>
                </a:cxn>
                <a:cxn ang="cd2">
                  <a:pos x="l" y="vc"/>
                </a:cxn>
                <a:cxn ang="f38">
                  <a:pos x="f65" y="f66"/>
                </a:cxn>
                <a:cxn ang="f38">
                  <a:pos x="f65" y="f67"/>
                </a:cxn>
                <a:cxn ang="f38">
                  <a:pos x="f68" y="f67"/>
                </a:cxn>
                <a:cxn ang="f38">
                  <a:pos x="f69" y="f70"/>
                </a:cxn>
                <a:cxn ang="f38">
                  <a:pos x="f71" y="f70"/>
                </a:cxn>
                <a:cxn ang="f38">
                  <a:pos x="f72" y="f73"/>
                </a:cxn>
                <a:cxn ang="f38">
                  <a:pos x="f65" y="f66"/>
                </a:cxn>
              </a:cxnLst>
              <a:rect l="f61" t="f64" r="f62" b="f63"/>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44546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sp>
        <p:nvSpPr>
          <p:cNvPr id="8" name="Freeform 16"/>
          <p:cNvSpPr/>
          <p:nvPr/>
        </p:nvSpPr>
        <p:spPr>
          <a:xfrm flipH="1">
            <a:off x="8580894" y="0"/>
            <a:ext cx="3611102" cy="3611102"/>
          </a:xfrm>
          <a:custGeom>
            <a:avLst/>
            <a:gdLst>
              <a:gd name="f0" fmla="val 10800000"/>
              <a:gd name="f1" fmla="val 5400000"/>
              <a:gd name="f2" fmla="val 180"/>
              <a:gd name="f3" fmla="val w"/>
              <a:gd name="f4" fmla="val h"/>
              <a:gd name="f5" fmla="val 0"/>
              <a:gd name="f6" fmla="val 1167493"/>
              <a:gd name="f7" fmla="val 522704"/>
              <a:gd name="f8" fmla="+- 0 0 -90"/>
              <a:gd name="f9" fmla="*/ f3 1 1167493"/>
              <a:gd name="f10" fmla="*/ f4 1 1167493"/>
              <a:gd name="f11" fmla="val f5"/>
              <a:gd name="f12" fmla="val f6"/>
              <a:gd name="f13" fmla="*/ f8 f0 1"/>
              <a:gd name="f14" fmla="+- f12 0 f11"/>
              <a:gd name="f15" fmla="*/ f13 1 f2"/>
              <a:gd name="f16" fmla="*/ f14 1 1167493"/>
              <a:gd name="f17" fmla="*/ 0 f14 1"/>
              <a:gd name="f18" fmla="*/ 1167493 f14 1"/>
              <a:gd name="f19" fmla="+- f15 0 f1"/>
              <a:gd name="f20" fmla="*/ f17 1 1167493"/>
              <a:gd name="f21" fmla="*/ f18 1 1167493"/>
              <a:gd name="f22" fmla="*/ f11 1 f16"/>
              <a:gd name="f23" fmla="*/ f12 1 f16"/>
              <a:gd name="f24" fmla="*/ f20 1 f16"/>
              <a:gd name="f25" fmla="*/ f21 1 f16"/>
              <a:gd name="f26" fmla="*/ f22 f9 1"/>
              <a:gd name="f27" fmla="*/ f23 f9 1"/>
              <a:gd name="f28" fmla="*/ f23 f10 1"/>
              <a:gd name="f29" fmla="*/ f22 f10 1"/>
              <a:gd name="f30" fmla="*/ f24 f9 1"/>
              <a:gd name="f31" fmla="*/ f24 f10 1"/>
              <a:gd name="f32" fmla="*/ f25 f9 1"/>
              <a:gd name="f33" fmla="*/ f25 f10 1"/>
            </a:gdLst>
            <a:ahLst/>
            <a:cxnLst>
              <a:cxn ang="3cd4">
                <a:pos x="hc" y="t"/>
              </a:cxn>
              <a:cxn ang="0">
                <a:pos x="r" y="vc"/>
              </a:cxn>
              <a:cxn ang="cd4">
                <a:pos x="hc" y="b"/>
              </a:cxn>
              <a:cxn ang="cd2">
                <a:pos x="l" y="vc"/>
              </a:cxn>
              <a:cxn ang="f19">
                <a:pos x="f30" y="f31"/>
              </a:cxn>
              <a:cxn ang="f19">
                <a:pos x="f32" y="f31"/>
              </a:cxn>
              <a:cxn ang="f19">
                <a:pos x="f30" y="f33"/>
              </a:cxn>
              <a:cxn ang="f19">
                <a:pos x="f30" y="f31"/>
              </a:cxn>
            </a:cxnLst>
            <a:rect l="f26" t="f29" r="f27" b="f28"/>
            <a:pathLst>
              <a:path w="1167493" h="1167493">
                <a:moveTo>
                  <a:pt x="f5" y="f5"/>
                </a:moveTo>
                <a:lnTo>
                  <a:pt x="f6" y="f5"/>
                </a:lnTo>
                <a:cubicBezTo>
                  <a:pt x="f7" y="f5"/>
                  <a:pt x="f5" y="f7"/>
                  <a:pt x="f5" y="f6"/>
                </a:cubicBezTo>
                <a:lnTo>
                  <a:pt x="f5" y="f5"/>
                </a:lnTo>
                <a:close/>
              </a:path>
            </a:pathLst>
          </a:custGeom>
          <a:solidFill>
            <a:srgbClr val="44546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9" name="Freeform 17"/>
          <p:cNvSpPr/>
          <p:nvPr/>
        </p:nvSpPr>
        <p:spPr>
          <a:xfrm flipH="1">
            <a:off x="8580894" y="3246897"/>
            <a:ext cx="3611102" cy="3611102"/>
          </a:xfrm>
          <a:custGeom>
            <a:avLst/>
            <a:gdLst>
              <a:gd name="f0" fmla="val 10800000"/>
              <a:gd name="f1" fmla="val 5400000"/>
              <a:gd name="f2" fmla="val 180"/>
              <a:gd name="f3" fmla="val w"/>
              <a:gd name="f4" fmla="val h"/>
              <a:gd name="f5" fmla="val 0"/>
              <a:gd name="f6" fmla="val 1167493"/>
              <a:gd name="f7" fmla="val 644789"/>
              <a:gd name="f8" fmla="val 522704"/>
              <a:gd name="f9" fmla="+- 0 0 -90"/>
              <a:gd name="f10" fmla="*/ f3 1 1167493"/>
              <a:gd name="f11" fmla="*/ f4 1 1167493"/>
              <a:gd name="f12" fmla="val f5"/>
              <a:gd name="f13" fmla="val f6"/>
              <a:gd name="f14" fmla="*/ f9 f0 1"/>
              <a:gd name="f15" fmla="+- f13 0 f12"/>
              <a:gd name="f16" fmla="*/ f14 1 f2"/>
              <a:gd name="f17" fmla="*/ f15 1 1167493"/>
              <a:gd name="f18" fmla="*/ 0 f15 1"/>
              <a:gd name="f19" fmla="*/ 1167493 f15 1"/>
              <a:gd name="f20" fmla="+- f16 0 f1"/>
              <a:gd name="f21" fmla="*/ f18 1 1167493"/>
              <a:gd name="f22" fmla="*/ f19 1 1167493"/>
              <a:gd name="f23" fmla="*/ f12 1 f17"/>
              <a:gd name="f24" fmla="*/ f13 1 f17"/>
              <a:gd name="f25" fmla="*/ f21 1 f17"/>
              <a:gd name="f26" fmla="*/ f22 1 f17"/>
              <a:gd name="f27" fmla="*/ f23 f10 1"/>
              <a:gd name="f28" fmla="*/ f24 f10 1"/>
              <a:gd name="f29" fmla="*/ f24 f11 1"/>
              <a:gd name="f30" fmla="*/ f23 f11 1"/>
              <a:gd name="f31" fmla="*/ f25 f10 1"/>
              <a:gd name="f32" fmla="*/ f25 f11 1"/>
              <a:gd name="f33" fmla="*/ f26 f10 1"/>
              <a:gd name="f34" fmla="*/ f26 f11 1"/>
            </a:gdLst>
            <a:ahLst/>
            <a:cxnLst>
              <a:cxn ang="3cd4">
                <a:pos x="hc" y="t"/>
              </a:cxn>
              <a:cxn ang="0">
                <a:pos x="r" y="vc"/>
              </a:cxn>
              <a:cxn ang="cd4">
                <a:pos x="hc" y="b"/>
              </a:cxn>
              <a:cxn ang="cd2">
                <a:pos x="l" y="vc"/>
              </a:cxn>
              <a:cxn ang="f20">
                <a:pos x="f31" y="f32"/>
              </a:cxn>
              <a:cxn ang="f20">
                <a:pos x="f33" y="f34"/>
              </a:cxn>
              <a:cxn ang="f20">
                <a:pos x="f31" y="f34"/>
              </a:cxn>
              <a:cxn ang="f20">
                <a:pos x="f31" y="f32"/>
              </a:cxn>
            </a:cxnLst>
            <a:rect l="f27" t="f30" r="f28" b="f29"/>
            <a:pathLst>
              <a:path w="1167493" h="1167493">
                <a:moveTo>
                  <a:pt x="f5" y="f5"/>
                </a:moveTo>
                <a:cubicBezTo>
                  <a:pt x="f5" y="f7"/>
                  <a:pt x="f8" y="f6"/>
                  <a:pt x="f6" y="f6"/>
                </a:cubicBezTo>
                <a:lnTo>
                  <a:pt x="f5" y="f6"/>
                </a:lnTo>
                <a:lnTo>
                  <a:pt x="f5" y="f5"/>
                </a:lnTo>
                <a:close/>
              </a:path>
            </a:pathLst>
          </a:custGeom>
          <a:solidFill>
            <a:srgbClr val="44546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Tree>
    <p:extLst>
      <p:ext uri="{BB962C8B-B14F-4D97-AF65-F5344CB8AC3E}">
        <p14:creationId xmlns:p14="http://schemas.microsoft.com/office/powerpoint/2010/main" val="2642068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p:cNvSpPr txBox="1">
            <a:spLocks noGrp="1"/>
          </p:cNvSpPr>
          <p:nvPr>
            <p:ph type="title"/>
          </p:nvPr>
        </p:nvSpPr>
        <p:spPr>
          <a:xfrm>
            <a:off x="1167487" y="381003"/>
            <a:ext cx="9779178" cy="1325559"/>
          </a:xfrm>
        </p:spPr>
        <p:txBody>
          <a:bodyPr anchor="b"/>
          <a:lstStyle>
            <a:lvl1pPr>
              <a:defRPr sz="4800" b="1"/>
            </a:lvl1pPr>
          </a:lstStyle>
          <a:p>
            <a:pPr lvl="0"/>
            <a:r>
              <a:rPr lang="en-US"/>
              <a:t>Click to edit Master title style</a:t>
            </a:r>
          </a:p>
        </p:txBody>
      </p:sp>
      <p:sp>
        <p:nvSpPr>
          <p:cNvPr id="3" name="Content Placeholder 2"/>
          <p:cNvSpPr txBox="1">
            <a:spLocks noGrp="1"/>
          </p:cNvSpPr>
          <p:nvPr>
            <p:ph idx="1"/>
          </p:nvPr>
        </p:nvSpPr>
        <p:spPr>
          <a:xfrm>
            <a:off x="1167496" y="2087556"/>
            <a:ext cx="9779178" cy="3366811"/>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p:cNvSpPr/>
          <p:nvPr/>
        </p:nvSpPr>
        <p:spPr>
          <a:xfrm flipH="1">
            <a:off x="8580894" y="0"/>
            <a:ext cx="3611102" cy="3611102"/>
          </a:xfrm>
          <a:custGeom>
            <a:avLst/>
            <a:gdLst>
              <a:gd name="f0" fmla="val 10800000"/>
              <a:gd name="f1" fmla="val 5400000"/>
              <a:gd name="f2" fmla="val 180"/>
              <a:gd name="f3" fmla="val w"/>
              <a:gd name="f4" fmla="val h"/>
              <a:gd name="f5" fmla="val 0"/>
              <a:gd name="f6" fmla="val 1167493"/>
              <a:gd name="f7" fmla="val 522704"/>
              <a:gd name="f8" fmla="+- 0 0 -90"/>
              <a:gd name="f9" fmla="*/ f3 1 1167493"/>
              <a:gd name="f10" fmla="*/ f4 1 1167493"/>
              <a:gd name="f11" fmla="val f5"/>
              <a:gd name="f12" fmla="val f6"/>
              <a:gd name="f13" fmla="*/ f8 f0 1"/>
              <a:gd name="f14" fmla="+- f12 0 f11"/>
              <a:gd name="f15" fmla="*/ f13 1 f2"/>
              <a:gd name="f16" fmla="*/ f14 1 1167493"/>
              <a:gd name="f17" fmla="*/ 0 f14 1"/>
              <a:gd name="f18" fmla="*/ 1167493 f14 1"/>
              <a:gd name="f19" fmla="+- f15 0 f1"/>
              <a:gd name="f20" fmla="*/ f17 1 1167493"/>
              <a:gd name="f21" fmla="*/ f18 1 1167493"/>
              <a:gd name="f22" fmla="*/ f11 1 f16"/>
              <a:gd name="f23" fmla="*/ f12 1 f16"/>
              <a:gd name="f24" fmla="*/ f20 1 f16"/>
              <a:gd name="f25" fmla="*/ f21 1 f16"/>
              <a:gd name="f26" fmla="*/ f22 f9 1"/>
              <a:gd name="f27" fmla="*/ f23 f9 1"/>
              <a:gd name="f28" fmla="*/ f23 f10 1"/>
              <a:gd name="f29" fmla="*/ f22 f10 1"/>
              <a:gd name="f30" fmla="*/ f24 f9 1"/>
              <a:gd name="f31" fmla="*/ f24 f10 1"/>
              <a:gd name="f32" fmla="*/ f25 f9 1"/>
              <a:gd name="f33" fmla="*/ f25 f10 1"/>
            </a:gdLst>
            <a:ahLst/>
            <a:cxnLst>
              <a:cxn ang="3cd4">
                <a:pos x="hc" y="t"/>
              </a:cxn>
              <a:cxn ang="0">
                <a:pos x="r" y="vc"/>
              </a:cxn>
              <a:cxn ang="cd4">
                <a:pos x="hc" y="b"/>
              </a:cxn>
              <a:cxn ang="cd2">
                <a:pos x="l" y="vc"/>
              </a:cxn>
              <a:cxn ang="f19">
                <a:pos x="f30" y="f31"/>
              </a:cxn>
              <a:cxn ang="f19">
                <a:pos x="f32" y="f31"/>
              </a:cxn>
              <a:cxn ang="f19">
                <a:pos x="f30" y="f33"/>
              </a:cxn>
              <a:cxn ang="f19">
                <a:pos x="f30" y="f31"/>
              </a:cxn>
            </a:cxnLst>
            <a:rect l="f26" t="f29" r="f27" b="f28"/>
            <a:pathLst>
              <a:path w="1167493" h="1167493">
                <a:moveTo>
                  <a:pt x="f5" y="f5"/>
                </a:moveTo>
                <a:lnTo>
                  <a:pt x="f6" y="f5"/>
                </a:lnTo>
                <a:cubicBezTo>
                  <a:pt x="f7" y="f5"/>
                  <a:pt x="f5" y="f7"/>
                  <a:pt x="f5" y="f6"/>
                </a:cubicBezTo>
                <a:lnTo>
                  <a:pt x="f5" y="f5"/>
                </a:lnTo>
                <a:close/>
              </a:path>
            </a:pathLst>
          </a:custGeom>
          <a:solidFill>
            <a:srgbClr val="44546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5" name="Freeform 4"/>
          <p:cNvSpPr/>
          <p:nvPr/>
        </p:nvSpPr>
        <p:spPr>
          <a:xfrm rot="5399996" flipH="1">
            <a:off x="8" y="3246889"/>
            <a:ext cx="3611102" cy="3611102"/>
          </a:xfrm>
          <a:custGeom>
            <a:avLst/>
            <a:gdLst>
              <a:gd name="f0" fmla="val 10800000"/>
              <a:gd name="f1" fmla="val 5400000"/>
              <a:gd name="f2" fmla="val 180"/>
              <a:gd name="f3" fmla="val w"/>
              <a:gd name="f4" fmla="val h"/>
              <a:gd name="f5" fmla="val 0"/>
              <a:gd name="f6" fmla="val 1167493"/>
              <a:gd name="f7" fmla="val 644789"/>
              <a:gd name="f8" fmla="val 522704"/>
              <a:gd name="f9" fmla="+- 0 0 -90"/>
              <a:gd name="f10" fmla="*/ f3 1 1167493"/>
              <a:gd name="f11" fmla="*/ f4 1 1167493"/>
              <a:gd name="f12" fmla="val f5"/>
              <a:gd name="f13" fmla="val f6"/>
              <a:gd name="f14" fmla="*/ f9 f0 1"/>
              <a:gd name="f15" fmla="+- f13 0 f12"/>
              <a:gd name="f16" fmla="*/ f14 1 f2"/>
              <a:gd name="f17" fmla="*/ f15 1 1167493"/>
              <a:gd name="f18" fmla="*/ 0 f15 1"/>
              <a:gd name="f19" fmla="*/ 1167493 f15 1"/>
              <a:gd name="f20" fmla="+- f16 0 f1"/>
              <a:gd name="f21" fmla="*/ f18 1 1167493"/>
              <a:gd name="f22" fmla="*/ f19 1 1167493"/>
              <a:gd name="f23" fmla="*/ f12 1 f17"/>
              <a:gd name="f24" fmla="*/ f13 1 f17"/>
              <a:gd name="f25" fmla="*/ f21 1 f17"/>
              <a:gd name="f26" fmla="*/ f22 1 f17"/>
              <a:gd name="f27" fmla="*/ f23 f10 1"/>
              <a:gd name="f28" fmla="*/ f24 f10 1"/>
              <a:gd name="f29" fmla="*/ f24 f11 1"/>
              <a:gd name="f30" fmla="*/ f23 f11 1"/>
              <a:gd name="f31" fmla="*/ f25 f10 1"/>
              <a:gd name="f32" fmla="*/ f25 f11 1"/>
              <a:gd name="f33" fmla="*/ f26 f10 1"/>
              <a:gd name="f34" fmla="*/ f26 f11 1"/>
            </a:gdLst>
            <a:ahLst/>
            <a:cxnLst>
              <a:cxn ang="3cd4">
                <a:pos x="hc" y="t"/>
              </a:cxn>
              <a:cxn ang="0">
                <a:pos x="r" y="vc"/>
              </a:cxn>
              <a:cxn ang="cd4">
                <a:pos x="hc" y="b"/>
              </a:cxn>
              <a:cxn ang="cd2">
                <a:pos x="l" y="vc"/>
              </a:cxn>
              <a:cxn ang="f20">
                <a:pos x="f31" y="f32"/>
              </a:cxn>
              <a:cxn ang="f20">
                <a:pos x="f33" y="f34"/>
              </a:cxn>
              <a:cxn ang="f20">
                <a:pos x="f31" y="f34"/>
              </a:cxn>
              <a:cxn ang="f20">
                <a:pos x="f31" y="f32"/>
              </a:cxn>
            </a:cxnLst>
            <a:rect l="f27" t="f30" r="f28" b="f29"/>
            <a:pathLst>
              <a:path w="1167493" h="1167493">
                <a:moveTo>
                  <a:pt x="f5" y="f5"/>
                </a:moveTo>
                <a:cubicBezTo>
                  <a:pt x="f5" y="f7"/>
                  <a:pt x="f8" y="f6"/>
                  <a:pt x="f6" y="f6"/>
                </a:cubicBezTo>
                <a:lnTo>
                  <a:pt x="f5" y="f6"/>
                </a:lnTo>
                <a:lnTo>
                  <a:pt x="f5" y="f5"/>
                </a:lnTo>
                <a:close/>
              </a:path>
            </a:pathLst>
          </a:custGeom>
          <a:solidFill>
            <a:srgbClr val="44546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6" name="Date Placeholder 3"/>
          <p:cNvSpPr txBox="1">
            <a:spLocks noGrp="1"/>
          </p:cNvSpPr>
          <p:nvPr>
            <p:ph type="dt" sz="half" idx="7"/>
          </p:nvPr>
        </p:nvSpPr>
        <p:spPr>
          <a:xfrm>
            <a:off x="381003" y="6356351"/>
            <a:ext cx="1701021" cy="365129"/>
          </a:xfrm>
        </p:spPr>
        <p:txBody>
          <a:bodyPr/>
          <a:lstStyle>
            <a:lvl1pPr>
              <a:defRPr>
                <a:solidFill>
                  <a:srgbClr val="DAE5EF"/>
                </a:solidFill>
              </a:defRPr>
            </a:lvl1pPr>
          </a:lstStyle>
          <a:p>
            <a:pPr lvl="0"/>
            <a:fld id="{1B4B8EE0-C3C9-4FEF-8403-E285526DBC3D}" type="datetime1">
              <a:rPr lang="en-US"/>
              <a:pPr lvl="0"/>
              <a:t>6/19/2023</a:t>
            </a:fld>
            <a:endParaRPr lang="en-US"/>
          </a:p>
        </p:txBody>
      </p:sp>
      <p:sp>
        <p:nvSpPr>
          <p:cNvPr id="7" name="Footer Placeholder 4"/>
          <p:cNvSpPr txBox="1">
            <a:spLocks noGrp="1"/>
          </p:cNvSpPr>
          <p:nvPr>
            <p:ph type="ftr" sz="quarter" idx="9"/>
          </p:nvPr>
        </p:nvSpPr>
        <p:spPr/>
        <p:txBody>
          <a:bodyPr/>
          <a:lstStyle>
            <a:lvl1pPr>
              <a:defRPr>
                <a:solidFill>
                  <a:srgbClr val="637183"/>
                </a:solidFill>
              </a:defRPr>
            </a:lvl1pPr>
          </a:lstStyle>
          <a:p>
            <a:pPr lvl="0"/>
            <a:r>
              <a:rPr lang="en-US"/>
              <a:t>PRESENTATION TITLE</a:t>
            </a:r>
          </a:p>
        </p:txBody>
      </p:sp>
      <p:sp>
        <p:nvSpPr>
          <p:cNvPr id="8" name="Slide Number Placeholder 5"/>
          <p:cNvSpPr txBox="1">
            <a:spLocks noGrp="1"/>
          </p:cNvSpPr>
          <p:nvPr>
            <p:ph type="sldNum" sz="quarter" idx="8"/>
          </p:nvPr>
        </p:nvSpPr>
        <p:spPr>
          <a:xfrm>
            <a:off x="10153278" y="6356351"/>
            <a:ext cx="1657724" cy="365129"/>
          </a:xfrm>
        </p:spPr>
        <p:txBody>
          <a:bodyPr/>
          <a:lstStyle>
            <a:lvl1pPr>
              <a:defRPr>
                <a:solidFill>
                  <a:srgbClr val="637183"/>
                </a:solidFill>
              </a:defRPr>
            </a:lvl1pPr>
          </a:lstStyle>
          <a:p>
            <a:pPr lvl="0"/>
            <a:fld id="{891D5C0F-2B31-472E-8F4D-C6D9AD7F2275}" type="slidenum">
              <a:t>‹#›</a:t>
            </a:fld>
            <a:endParaRPr lang="en-US"/>
          </a:p>
        </p:txBody>
      </p:sp>
    </p:spTree>
    <p:extLst>
      <p:ext uri="{BB962C8B-B14F-4D97-AF65-F5344CB8AC3E}">
        <p14:creationId xmlns:p14="http://schemas.microsoft.com/office/powerpoint/2010/main" val="1438307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rgbClr val="DAE5EF"/>
        </a:solidFill>
        <a:effectLst/>
      </p:bgPr>
    </p:bg>
    <p:spTree>
      <p:nvGrpSpPr>
        <p:cNvPr id="1" name=""/>
        <p:cNvGrpSpPr/>
        <p:nvPr/>
      </p:nvGrpSpPr>
      <p:grpSpPr>
        <a:xfrm>
          <a:off x="0" y="0"/>
          <a:ext cx="0" cy="0"/>
          <a:chOff x="0" y="0"/>
          <a:chExt cx="0" cy="0"/>
        </a:xfrm>
      </p:grpSpPr>
      <p:grpSp>
        <p:nvGrpSpPr>
          <p:cNvPr id="2" name="Group 8"/>
          <p:cNvGrpSpPr/>
          <p:nvPr/>
        </p:nvGrpSpPr>
        <p:grpSpPr>
          <a:xfrm>
            <a:off x="10924903" y="0"/>
            <a:ext cx="1267102" cy="1572374"/>
            <a:chOff x="10924903" y="0"/>
            <a:chExt cx="1267102" cy="1572374"/>
          </a:xfrm>
        </p:grpSpPr>
        <p:sp>
          <p:nvSpPr>
            <p:cNvPr id="3" name="Freeform 12"/>
            <p:cNvSpPr/>
            <p:nvPr/>
          </p:nvSpPr>
          <p:spPr>
            <a:xfrm flipH="1" flipV="1">
              <a:off x="10924903" y="0"/>
              <a:ext cx="1267093" cy="786191"/>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val f5"/>
                <a:gd name="f21" fmla="val f6"/>
                <a:gd name="f22" fmla="val f7"/>
                <a:gd name="f23" fmla="*/ f17 f0 1"/>
                <a:gd name="f24" fmla="+- f22 0 f20"/>
                <a:gd name="f25" fmla="+- f21 0 f20"/>
                <a:gd name="f26" fmla="*/ f23 1 f2"/>
                <a:gd name="f27" fmla="*/ f25 1 1881641"/>
                <a:gd name="f28" fmla="*/ f24 1 1167493"/>
                <a:gd name="f29" fmla="*/ 1881641 f25 1"/>
                <a:gd name="f30" fmla="*/ 1167473 f24 1"/>
                <a:gd name="f31" fmla="*/ 1167493 f24 1"/>
                <a:gd name="f32" fmla="*/ 1167493 f25 1"/>
                <a:gd name="f33" fmla="*/ 0 f25 1"/>
                <a:gd name="f34" fmla="*/ 0 f24 1"/>
                <a:gd name="f35" fmla="*/ 714149 f25 1"/>
                <a:gd name="f36" fmla="*/ 1875614 f25 1"/>
                <a:gd name="f37" fmla="*/ 1048124 f24 1"/>
                <a:gd name="f38" fmla="+- f26 0 f1"/>
                <a:gd name="f39" fmla="*/ f29 1 1881641"/>
                <a:gd name="f40" fmla="*/ f30 1 1167493"/>
                <a:gd name="f41" fmla="*/ f31 1 1167493"/>
                <a:gd name="f42" fmla="*/ f32 1 1881641"/>
                <a:gd name="f43" fmla="*/ f33 1 1881641"/>
                <a:gd name="f44" fmla="*/ f34 1 1167493"/>
                <a:gd name="f45" fmla="*/ f35 1 1881641"/>
                <a:gd name="f46" fmla="*/ f36 1 1881641"/>
                <a:gd name="f47" fmla="*/ f37 1 1167493"/>
                <a:gd name="f48" fmla="*/ f20 1 f27"/>
                <a:gd name="f49" fmla="*/ f21 1 f27"/>
                <a:gd name="f50" fmla="*/ f20 1 f28"/>
                <a:gd name="f51" fmla="*/ f22 1 f28"/>
                <a:gd name="f52" fmla="*/ f39 1 f27"/>
                <a:gd name="f53" fmla="*/ f40 1 f28"/>
                <a:gd name="f54" fmla="*/ f41 1 f28"/>
                <a:gd name="f55" fmla="*/ f42 1 f27"/>
                <a:gd name="f56" fmla="*/ f43 1 f27"/>
                <a:gd name="f57" fmla="*/ f44 1 f28"/>
                <a:gd name="f58" fmla="*/ f45 1 f27"/>
                <a:gd name="f59" fmla="*/ f46 1 f27"/>
                <a:gd name="f60" fmla="*/ f47 1 f28"/>
                <a:gd name="f61" fmla="*/ f48 f18 1"/>
                <a:gd name="f62" fmla="*/ f49 f18 1"/>
                <a:gd name="f63" fmla="*/ f51 f19 1"/>
                <a:gd name="f64" fmla="*/ f50 f19 1"/>
                <a:gd name="f65" fmla="*/ f52 f18 1"/>
                <a:gd name="f66" fmla="*/ f53 f19 1"/>
                <a:gd name="f67" fmla="*/ f54 f19 1"/>
                <a:gd name="f68" fmla="*/ f55 f18 1"/>
                <a:gd name="f69" fmla="*/ f56 f18 1"/>
                <a:gd name="f70" fmla="*/ f57 f19 1"/>
                <a:gd name="f71" fmla="*/ f58 f18 1"/>
                <a:gd name="f72" fmla="*/ f59 f18 1"/>
                <a:gd name="f73" fmla="*/ f60 f19 1"/>
              </a:gdLst>
              <a:ahLst/>
              <a:cxnLst>
                <a:cxn ang="3cd4">
                  <a:pos x="hc" y="t"/>
                </a:cxn>
                <a:cxn ang="0">
                  <a:pos x="r" y="vc"/>
                </a:cxn>
                <a:cxn ang="cd4">
                  <a:pos x="hc" y="b"/>
                </a:cxn>
                <a:cxn ang="cd2">
                  <a:pos x="l" y="vc"/>
                </a:cxn>
                <a:cxn ang="f38">
                  <a:pos x="f65" y="f66"/>
                </a:cxn>
                <a:cxn ang="f38">
                  <a:pos x="f65" y="f67"/>
                </a:cxn>
                <a:cxn ang="f38">
                  <a:pos x="f68" y="f67"/>
                </a:cxn>
                <a:cxn ang="f38">
                  <a:pos x="f69" y="f70"/>
                </a:cxn>
                <a:cxn ang="f38">
                  <a:pos x="f71" y="f70"/>
                </a:cxn>
                <a:cxn ang="f38">
                  <a:pos x="f72" y="f73"/>
                </a:cxn>
                <a:cxn ang="f38">
                  <a:pos x="f65" y="f66"/>
                </a:cxn>
              </a:cxnLst>
              <a:rect l="f61" t="f64" r="f62" b="f63"/>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4" name="Freeform 13"/>
            <p:cNvSpPr/>
            <p:nvPr/>
          </p:nvSpPr>
          <p:spPr>
            <a:xfrm rot="10800009" flipV="1">
              <a:off x="10924912" y="786183"/>
              <a:ext cx="1267093" cy="786191"/>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val f5"/>
                <a:gd name="f21" fmla="val f6"/>
                <a:gd name="f22" fmla="val f7"/>
                <a:gd name="f23" fmla="*/ f17 f0 1"/>
                <a:gd name="f24" fmla="+- f22 0 f20"/>
                <a:gd name="f25" fmla="+- f21 0 f20"/>
                <a:gd name="f26" fmla="*/ f23 1 f2"/>
                <a:gd name="f27" fmla="*/ f25 1 1881641"/>
                <a:gd name="f28" fmla="*/ f24 1 1167493"/>
                <a:gd name="f29" fmla="*/ 1881641 f25 1"/>
                <a:gd name="f30" fmla="*/ 1167473 f24 1"/>
                <a:gd name="f31" fmla="*/ 1167493 f24 1"/>
                <a:gd name="f32" fmla="*/ 1167493 f25 1"/>
                <a:gd name="f33" fmla="*/ 0 f25 1"/>
                <a:gd name="f34" fmla="*/ 0 f24 1"/>
                <a:gd name="f35" fmla="*/ 714149 f25 1"/>
                <a:gd name="f36" fmla="*/ 1875614 f25 1"/>
                <a:gd name="f37" fmla="*/ 1048124 f24 1"/>
                <a:gd name="f38" fmla="+- f26 0 f1"/>
                <a:gd name="f39" fmla="*/ f29 1 1881641"/>
                <a:gd name="f40" fmla="*/ f30 1 1167493"/>
                <a:gd name="f41" fmla="*/ f31 1 1167493"/>
                <a:gd name="f42" fmla="*/ f32 1 1881641"/>
                <a:gd name="f43" fmla="*/ f33 1 1881641"/>
                <a:gd name="f44" fmla="*/ f34 1 1167493"/>
                <a:gd name="f45" fmla="*/ f35 1 1881641"/>
                <a:gd name="f46" fmla="*/ f36 1 1881641"/>
                <a:gd name="f47" fmla="*/ f37 1 1167493"/>
                <a:gd name="f48" fmla="*/ f20 1 f27"/>
                <a:gd name="f49" fmla="*/ f21 1 f27"/>
                <a:gd name="f50" fmla="*/ f20 1 f28"/>
                <a:gd name="f51" fmla="*/ f22 1 f28"/>
                <a:gd name="f52" fmla="*/ f39 1 f27"/>
                <a:gd name="f53" fmla="*/ f40 1 f28"/>
                <a:gd name="f54" fmla="*/ f41 1 f28"/>
                <a:gd name="f55" fmla="*/ f42 1 f27"/>
                <a:gd name="f56" fmla="*/ f43 1 f27"/>
                <a:gd name="f57" fmla="*/ f44 1 f28"/>
                <a:gd name="f58" fmla="*/ f45 1 f27"/>
                <a:gd name="f59" fmla="*/ f46 1 f27"/>
                <a:gd name="f60" fmla="*/ f47 1 f28"/>
                <a:gd name="f61" fmla="*/ f48 f18 1"/>
                <a:gd name="f62" fmla="*/ f49 f18 1"/>
                <a:gd name="f63" fmla="*/ f51 f19 1"/>
                <a:gd name="f64" fmla="*/ f50 f19 1"/>
                <a:gd name="f65" fmla="*/ f52 f18 1"/>
                <a:gd name="f66" fmla="*/ f53 f19 1"/>
                <a:gd name="f67" fmla="*/ f54 f19 1"/>
                <a:gd name="f68" fmla="*/ f55 f18 1"/>
                <a:gd name="f69" fmla="*/ f56 f18 1"/>
                <a:gd name="f70" fmla="*/ f57 f19 1"/>
                <a:gd name="f71" fmla="*/ f58 f18 1"/>
                <a:gd name="f72" fmla="*/ f59 f18 1"/>
                <a:gd name="f73" fmla="*/ f60 f19 1"/>
              </a:gdLst>
              <a:ahLst/>
              <a:cxnLst>
                <a:cxn ang="3cd4">
                  <a:pos x="hc" y="t"/>
                </a:cxn>
                <a:cxn ang="0">
                  <a:pos x="r" y="vc"/>
                </a:cxn>
                <a:cxn ang="cd4">
                  <a:pos x="hc" y="b"/>
                </a:cxn>
                <a:cxn ang="cd2">
                  <a:pos x="l" y="vc"/>
                </a:cxn>
                <a:cxn ang="f38">
                  <a:pos x="f65" y="f66"/>
                </a:cxn>
                <a:cxn ang="f38">
                  <a:pos x="f65" y="f67"/>
                </a:cxn>
                <a:cxn ang="f38">
                  <a:pos x="f68" y="f67"/>
                </a:cxn>
                <a:cxn ang="f38">
                  <a:pos x="f69" y="f70"/>
                </a:cxn>
                <a:cxn ang="f38">
                  <a:pos x="f71" y="f70"/>
                </a:cxn>
                <a:cxn ang="f38">
                  <a:pos x="f72" y="f73"/>
                </a:cxn>
                <a:cxn ang="f38">
                  <a:pos x="f65" y="f66"/>
                </a:cxn>
              </a:cxnLst>
              <a:rect l="f61" t="f64" r="f62" b="f63"/>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44546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grpSp>
      <p:sp>
        <p:nvSpPr>
          <p:cNvPr id="5" name="Title 1"/>
          <p:cNvSpPr txBox="1">
            <a:spLocks noGrp="1"/>
          </p:cNvSpPr>
          <p:nvPr>
            <p:ph type="title"/>
          </p:nvPr>
        </p:nvSpPr>
        <p:spPr>
          <a:xfrm>
            <a:off x="1167487" y="381003"/>
            <a:ext cx="9779178" cy="1325559"/>
          </a:xfrm>
        </p:spPr>
        <p:txBody>
          <a:bodyPr anchor="b"/>
          <a:lstStyle>
            <a:lvl1pPr>
              <a:defRPr sz="4800" b="1"/>
            </a:lvl1pPr>
          </a:lstStyle>
          <a:p>
            <a:pPr lvl="0"/>
            <a:r>
              <a:rPr lang="en-US"/>
              <a:t>Click to edit Master title style</a:t>
            </a:r>
          </a:p>
        </p:txBody>
      </p:sp>
      <p:sp>
        <p:nvSpPr>
          <p:cNvPr id="6" name="Content Placeholder 2"/>
          <p:cNvSpPr txBox="1">
            <a:spLocks noGrp="1"/>
          </p:cNvSpPr>
          <p:nvPr>
            <p:ph idx="1"/>
          </p:nvPr>
        </p:nvSpPr>
        <p:spPr>
          <a:xfrm>
            <a:off x="1167496" y="2087566"/>
            <a:ext cx="9779178" cy="3366811"/>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txBox="1">
            <a:spLocks noGrp="1"/>
          </p:cNvSpPr>
          <p:nvPr>
            <p:ph type="dt" sz="half" idx="7"/>
          </p:nvPr>
        </p:nvSpPr>
        <p:spPr>
          <a:xfrm>
            <a:off x="381003" y="6356351"/>
            <a:ext cx="1701021" cy="365129"/>
          </a:xfrm>
        </p:spPr>
        <p:txBody>
          <a:bodyPr/>
          <a:lstStyle>
            <a:lvl1pPr>
              <a:defRPr>
                <a:solidFill>
                  <a:srgbClr val="637183"/>
                </a:solidFill>
              </a:defRPr>
            </a:lvl1pPr>
          </a:lstStyle>
          <a:p>
            <a:pPr lvl="0"/>
            <a:fld id="{B88D048E-B9F2-48E3-8D41-5366A39A267A}" type="datetime1">
              <a:rPr lang="en-US"/>
              <a:pPr lvl="0"/>
              <a:t>6/19/2023</a:t>
            </a:fld>
            <a:endParaRPr lang="en-US"/>
          </a:p>
        </p:txBody>
      </p:sp>
      <p:sp>
        <p:nvSpPr>
          <p:cNvPr id="8" name="Footer Placeholder 4"/>
          <p:cNvSpPr txBox="1">
            <a:spLocks noGrp="1"/>
          </p:cNvSpPr>
          <p:nvPr>
            <p:ph type="ftr" sz="quarter" idx="9"/>
          </p:nvPr>
        </p:nvSpPr>
        <p:spPr/>
        <p:txBody>
          <a:bodyPr/>
          <a:lstStyle>
            <a:lvl1pPr>
              <a:defRPr>
                <a:solidFill>
                  <a:srgbClr val="637183"/>
                </a:solidFill>
              </a:defRPr>
            </a:lvl1pPr>
          </a:lstStyle>
          <a:p>
            <a:pPr lvl="0"/>
            <a:r>
              <a:rPr lang="en-US"/>
              <a:t>PRESENTATION TITLE</a:t>
            </a:r>
          </a:p>
        </p:txBody>
      </p:sp>
      <p:sp>
        <p:nvSpPr>
          <p:cNvPr id="9" name="Slide Number Placeholder 5"/>
          <p:cNvSpPr txBox="1">
            <a:spLocks noGrp="1"/>
          </p:cNvSpPr>
          <p:nvPr>
            <p:ph type="sldNum" sz="quarter" idx="8"/>
          </p:nvPr>
        </p:nvSpPr>
        <p:spPr>
          <a:xfrm>
            <a:off x="10153278" y="6356351"/>
            <a:ext cx="1657724" cy="365129"/>
          </a:xfrm>
        </p:spPr>
        <p:txBody>
          <a:bodyPr/>
          <a:lstStyle>
            <a:lvl1pPr>
              <a:defRPr>
                <a:solidFill>
                  <a:srgbClr val="637183"/>
                </a:solidFill>
              </a:defRPr>
            </a:lvl1pPr>
          </a:lstStyle>
          <a:p>
            <a:pPr lvl="0"/>
            <a:fld id="{8039FBD6-C5C9-42CF-9402-BDECA535305F}" type="slidenum">
              <a:t>‹#›</a:t>
            </a:fld>
            <a:endParaRPr lang="en-US"/>
          </a:p>
        </p:txBody>
      </p:sp>
    </p:spTree>
    <p:extLst>
      <p:ext uri="{BB962C8B-B14F-4D97-AF65-F5344CB8AC3E}">
        <p14:creationId xmlns:p14="http://schemas.microsoft.com/office/powerpoint/2010/main" val="2576869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bg>
      <p:bgPr>
        <a:solidFill>
          <a:srgbClr val="0068FF"/>
        </a:solid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1798725" y="1684333"/>
            <a:ext cx="8594555" cy="2810463"/>
          </a:xfrm>
        </p:spPr>
        <p:txBody>
          <a:bodyPr anchorCtr="1"/>
          <a:lstStyle>
            <a:lvl1pPr algn="ctr">
              <a:lnSpc>
                <a:spcPct val="100000"/>
              </a:lnSpc>
              <a:defRPr sz="4600">
                <a:solidFill>
                  <a:srgbClr val="FFFFFF"/>
                </a:solidFill>
              </a:defRPr>
            </a:lvl1pPr>
          </a:lstStyle>
          <a:p>
            <a:pPr lvl="0"/>
            <a:r>
              <a:rPr lang="en-US"/>
              <a:t>Click to edit Master title style</a:t>
            </a:r>
          </a:p>
        </p:txBody>
      </p:sp>
      <p:sp>
        <p:nvSpPr>
          <p:cNvPr id="3" name="Text Placeholder 7"/>
          <p:cNvSpPr txBox="1">
            <a:spLocks noGrp="1"/>
          </p:cNvSpPr>
          <p:nvPr>
            <p:ph type="body" idx="4294967295"/>
          </p:nvPr>
        </p:nvSpPr>
        <p:spPr>
          <a:xfrm>
            <a:off x="381003" y="519406"/>
            <a:ext cx="1364293" cy="1094518"/>
          </a:xfrm>
        </p:spPr>
        <p:txBody>
          <a:bodyPr anchorCtr="1"/>
          <a:lstStyle>
            <a:lvl1pPr marL="0" indent="0" algn="ctr">
              <a:buNone/>
              <a:defRPr sz="23900" b="1">
                <a:solidFill>
                  <a:srgbClr val="004EBF"/>
                </a:solidFill>
                <a:latin typeface="Tenorite" pitchFamily="2"/>
              </a:defRPr>
            </a:lvl1pPr>
          </a:lstStyle>
          <a:p>
            <a:pPr lvl="0"/>
            <a:r>
              <a:rPr lang="en-US"/>
              <a:t>“</a:t>
            </a:r>
          </a:p>
        </p:txBody>
      </p:sp>
      <p:sp>
        <p:nvSpPr>
          <p:cNvPr id="4" name="Text Placeholder 9"/>
          <p:cNvSpPr txBox="1">
            <a:spLocks noGrp="1"/>
          </p:cNvSpPr>
          <p:nvPr>
            <p:ph type="body" idx="4294967295"/>
          </p:nvPr>
        </p:nvSpPr>
        <p:spPr>
          <a:xfrm>
            <a:off x="6881810" y="4494211"/>
            <a:ext cx="3511552" cy="679454"/>
          </a:xfrm>
        </p:spPr>
        <p:txBody>
          <a:bodyPr/>
          <a:lstStyle>
            <a:lvl1pPr marL="0" indent="0" algn="r">
              <a:buNone/>
              <a:defRPr sz="2000">
                <a:solidFill>
                  <a:srgbClr val="FFFFFF"/>
                </a:solidFill>
              </a:defRPr>
            </a:lvl1pPr>
          </a:lstStyle>
          <a:p>
            <a:pPr lvl="0"/>
            <a:r>
              <a:rPr lang="en-US"/>
              <a:t>Click to edit Master text styles</a:t>
            </a:r>
          </a:p>
        </p:txBody>
      </p:sp>
      <p:sp>
        <p:nvSpPr>
          <p:cNvPr id="5" name="Text Placeholder 7"/>
          <p:cNvSpPr txBox="1">
            <a:spLocks noGrp="1"/>
          </p:cNvSpPr>
          <p:nvPr>
            <p:ph type="body" idx="4294967295"/>
          </p:nvPr>
        </p:nvSpPr>
        <p:spPr>
          <a:xfrm>
            <a:off x="10609106" y="3399693"/>
            <a:ext cx="1364293" cy="1094518"/>
          </a:xfrm>
        </p:spPr>
        <p:txBody>
          <a:bodyPr anchorCtr="1"/>
          <a:lstStyle>
            <a:lvl1pPr marL="0" indent="0" algn="ctr">
              <a:buNone/>
              <a:defRPr sz="23900" b="1">
                <a:solidFill>
                  <a:srgbClr val="004EBF"/>
                </a:solidFill>
                <a:latin typeface="Tenorite" pitchFamily="2"/>
              </a:defRPr>
            </a:lvl1pPr>
          </a:lstStyle>
          <a:p>
            <a:pPr lvl="0"/>
            <a:r>
              <a:rPr lang="en-US"/>
              <a:t>”</a:t>
            </a:r>
          </a:p>
        </p:txBody>
      </p:sp>
      <p:sp>
        <p:nvSpPr>
          <p:cNvPr id="6" name="Date Placeholder 2"/>
          <p:cNvSpPr txBox="1">
            <a:spLocks noGrp="1"/>
          </p:cNvSpPr>
          <p:nvPr>
            <p:ph type="dt" sz="half" idx="7"/>
          </p:nvPr>
        </p:nvSpPr>
        <p:spPr/>
        <p:txBody>
          <a:bodyPr/>
          <a:lstStyle>
            <a:lvl1pPr>
              <a:defRPr>
                <a:solidFill>
                  <a:srgbClr val="DAE5EF"/>
                </a:solidFill>
              </a:defRPr>
            </a:lvl1pPr>
          </a:lstStyle>
          <a:p>
            <a:pPr lvl="0"/>
            <a:fld id="{B8F0D34D-3966-4CD6-967A-C4A033503A35}" type="datetime1">
              <a:rPr lang="en-US"/>
              <a:pPr lvl="0"/>
              <a:t>6/19/2023</a:t>
            </a:fld>
            <a:endParaRPr lang="en-US"/>
          </a:p>
        </p:txBody>
      </p:sp>
      <p:sp>
        <p:nvSpPr>
          <p:cNvPr id="7" name="Footer Placeholder 3"/>
          <p:cNvSpPr txBox="1">
            <a:spLocks noGrp="1"/>
          </p:cNvSpPr>
          <p:nvPr>
            <p:ph type="ftr" sz="quarter" idx="9"/>
          </p:nvPr>
        </p:nvSpPr>
        <p:spPr/>
        <p:txBody>
          <a:bodyPr/>
          <a:lstStyle>
            <a:lvl1pPr>
              <a:defRPr>
                <a:solidFill>
                  <a:srgbClr val="DAE5EF"/>
                </a:solidFill>
              </a:defRPr>
            </a:lvl1pPr>
          </a:lstStyle>
          <a:p>
            <a:pPr lvl="0"/>
            <a:r>
              <a:rPr lang="en-US"/>
              <a:t>PRESENTATION TITLE</a:t>
            </a:r>
          </a:p>
        </p:txBody>
      </p:sp>
      <p:sp>
        <p:nvSpPr>
          <p:cNvPr id="8" name="Slide Number Placeholder 4"/>
          <p:cNvSpPr txBox="1">
            <a:spLocks noGrp="1"/>
          </p:cNvSpPr>
          <p:nvPr>
            <p:ph type="sldNum" sz="quarter" idx="8"/>
          </p:nvPr>
        </p:nvSpPr>
        <p:spPr/>
        <p:txBody>
          <a:bodyPr/>
          <a:lstStyle>
            <a:lvl1pPr>
              <a:defRPr>
                <a:solidFill>
                  <a:srgbClr val="DAE5EF"/>
                </a:solidFill>
              </a:defRPr>
            </a:lvl1pPr>
          </a:lstStyle>
          <a:p>
            <a:pPr lvl="0"/>
            <a:fld id="{0F6BEA84-4DE4-45DD-A5B9-5D10F631DDCC}" type="slidenum">
              <a:t>‹#›</a:t>
            </a:fld>
            <a:endParaRPr lang="en-US"/>
          </a:p>
        </p:txBody>
      </p:sp>
    </p:spTree>
    <p:extLst>
      <p:ext uri="{BB962C8B-B14F-4D97-AF65-F5344CB8AC3E}">
        <p14:creationId xmlns:p14="http://schemas.microsoft.com/office/powerpoint/2010/main" val="1446166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2" name="Rectangle 29"/>
          <p:cNvSpPr/>
          <p:nvPr/>
        </p:nvSpPr>
        <p:spPr>
          <a:xfrm>
            <a:off x="0" y="-1664"/>
            <a:ext cx="9857012" cy="6859664"/>
          </a:xfrm>
          <a:prstGeom prst="rect">
            <a:avLst/>
          </a:prstGeom>
          <a:solidFill>
            <a:srgbClr val="DAE5E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3" name="Title 1"/>
          <p:cNvSpPr txBox="1">
            <a:spLocks noGrp="1"/>
          </p:cNvSpPr>
          <p:nvPr>
            <p:ph type="title"/>
          </p:nvPr>
        </p:nvSpPr>
        <p:spPr>
          <a:xfrm>
            <a:off x="750429" y="381003"/>
            <a:ext cx="8401626" cy="1325559"/>
          </a:xfrm>
        </p:spPr>
        <p:txBody>
          <a:bodyPr lIns="0" anchor="b"/>
          <a:lstStyle>
            <a:lvl1pPr>
              <a:defRPr sz="4800" b="1"/>
            </a:lvl1pPr>
          </a:lstStyle>
          <a:p>
            <a:pPr lvl="0"/>
            <a:r>
              <a:rPr lang="en-US"/>
              <a:t>Click to edit Master title style</a:t>
            </a:r>
          </a:p>
        </p:txBody>
      </p:sp>
      <p:sp>
        <p:nvSpPr>
          <p:cNvPr id="4" name="Picture Placeholder 23"/>
          <p:cNvSpPr txBox="1">
            <a:spLocks noGrp="1"/>
          </p:cNvSpPr>
          <p:nvPr>
            <p:ph type="pic" idx="4294967295"/>
          </p:nvPr>
        </p:nvSpPr>
        <p:spPr>
          <a:xfrm>
            <a:off x="750429" y="2227761"/>
            <a:ext cx="1200369" cy="1201238"/>
          </a:xfrm>
        </p:spPr>
        <p:txBody>
          <a:bodyPr/>
          <a:lstStyle>
            <a:lvl1pPr marL="0" indent="0">
              <a:buNone/>
              <a:defRPr sz="1400"/>
            </a:lvl1pPr>
          </a:lstStyle>
          <a:p>
            <a:pPr lvl="0"/>
            <a:r>
              <a:rPr lang="en-US"/>
              <a:t>Click icon to add picture</a:t>
            </a:r>
          </a:p>
        </p:txBody>
      </p:sp>
      <p:sp>
        <p:nvSpPr>
          <p:cNvPr id="5" name="Text Placeholder 28"/>
          <p:cNvSpPr txBox="1">
            <a:spLocks noGrp="1"/>
          </p:cNvSpPr>
          <p:nvPr>
            <p:ph type="body" idx="4294967295"/>
          </p:nvPr>
        </p:nvSpPr>
        <p:spPr>
          <a:xfrm>
            <a:off x="2123346" y="2426396"/>
            <a:ext cx="2281235" cy="347664"/>
          </a:xfrm>
        </p:spPr>
        <p:txBody>
          <a:bodyPr lIns="0" tIns="0" rIns="0" bIns="0" anchor="b"/>
          <a:lstStyle>
            <a:lvl1pPr marL="0" indent="0">
              <a:lnSpc>
                <a:spcPct val="100000"/>
              </a:lnSpc>
              <a:spcBef>
                <a:spcPts val="0"/>
              </a:spcBef>
              <a:buNone/>
              <a:defRPr sz="1800" b="1" spc="20"/>
            </a:lvl1pPr>
          </a:lstStyle>
          <a:p>
            <a:pPr lvl="0"/>
            <a:r>
              <a:rPr lang="en-US"/>
              <a:t>Name</a:t>
            </a:r>
          </a:p>
        </p:txBody>
      </p:sp>
      <p:sp>
        <p:nvSpPr>
          <p:cNvPr id="6" name="Text Placeholder 28"/>
          <p:cNvSpPr txBox="1">
            <a:spLocks noGrp="1"/>
          </p:cNvSpPr>
          <p:nvPr>
            <p:ph type="body" idx="4294967295"/>
          </p:nvPr>
        </p:nvSpPr>
        <p:spPr>
          <a:xfrm>
            <a:off x="2123346" y="2811642"/>
            <a:ext cx="2281235" cy="347664"/>
          </a:xfrm>
        </p:spPr>
        <p:txBody>
          <a:bodyPr lIns="0" tIns="0" rIns="0" bIns="0"/>
          <a:lstStyle>
            <a:lvl1pPr marL="0" indent="0">
              <a:lnSpc>
                <a:spcPct val="100000"/>
              </a:lnSpc>
              <a:spcBef>
                <a:spcPts val="0"/>
              </a:spcBef>
              <a:buNone/>
              <a:defRPr sz="1400" spc="20"/>
            </a:lvl1pPr>
          </a:lstStyle>
          <a:p>
            <a:pPr lvl="0"/>
            <a:r>
              <a:rPr lang="en-US"/>
              <a:t>Title</a:t>
            </a:r>
          </a:p>
        </p:txBody>
      </p:sp>
      <p:sp>
        <p:nvSpPr>
          <p:cNvPr id="7" name="Picture Placeholder 23"/>
          <p:cNvSpPr txBox="1">
            <a:spLocks noGrp="1"/>
          </p:cNvSpPr>
          <p:nvPr>
            <p:ph type="pic" idx="4294967295"/>
          </p:nvPr>
        </p:nvSpPr>
        <p:spPr>
          <a:xfrm>
            <a:off x="5495809" y="2227761"/>
            <a:ext cx="1200369" cy="1201238"/>
          </a:xfrm>
        </p:spPr>
        <p:txBody>
          <a:bodyPr/>
          <a:lstStyle>
            <a:lvl1pPr marL="0" indent="0">
              <a:buNone/>
              <a:defRPr sz="1400"/>
            </a:lvl1pPr>
          </a:lstStyle>
          <a:p>
            <a:pPr lvl="0"/>
            <a:r>
              <a:rPr lang="en-US"/>
              <a:t>Click icon to add picture</a:t>
            </a:r>
          </a:p>
        </p:txBody>
      </p:sp>
      <p:sp>
        <p:nvSpPr>
          <p:cNvPr id="8" name="Text Placeholder 28"/>
          <p:cNvSpPr txBox="1">
            <a:spLocks noGrp="1"/>
          </p:cNvSpPr>
          <p:nvPr>
            <p:ph type="body" idx="4294967295"/>
          </p:nvPr>
        </p:nvSpPr>
        <p:spPr>
          <a:xfrm>
            <a:off x="6870819" y="2422565"/>
            <a:ext cx="2281235" cy="347664"/>
          </a:xfrm>
        </p:spPr>
        <p:txBody>
          <a:bodyPr lIns="0" tIns="0" rIns="0" bIns="0" anchor="b"/>
          <a:lstStyle>
            <a:lvl1pPr marL="0" indent="0">
              <a:lnSpc>
                <a:spcPct val="100000"/>
              </a:lnSpc>
              <a:spcBef>
                <a:spcPts val="0"/>
              </a:spcBef>
              <a:buNone/>
              <a:defRPr sz="1800" b="1" spc="20"/>
            </a:lvl1pPr>
          </a:lstStyle>
          <a:p>
            <a:pPr lvl="0"/>
            <a:r>
              <a:rPr lang="en-US"/>
              <a:t>Name</a:t>
            </a:r>
          </a:p>
        </p:txBody>
      </p:sp>
      <p:sp>
        <p:nvSpPr>
          <p:cNvPr id="9" name="Text Placeholder 28"/>
          <p:cNvSpPr txBox="1">
            <a:spLocks noGrp="1"/>
          </p:cNvSpPr>
          <p:nvPr>
            <p:ph type="body" idx="4294967295"/>
          </p:nvPr>
        </p:nvSpPr>
        <p:spPr>
          <a:xfrm>
            <a:off x="6870819" y="2807811"/>
            <a:ext cx="2281235" cy="347664"/>
          </a:xfrm>
        </p:spPr>
        <p:txBody>
          <a:bodyPr lIns="0" tIns="0" rIns="0" bIns="0"/>
          <a:lstStyle>
            <a:lvl1pPr marL="0" indent="0">
              <a:lnSpc>
                <a:spcPct val="100000"/>
              </a:lnSpc>
              <a:spcBef>
                <a:spcPts val="0"/>
              </a:spcBef>
              <a:buNone/>
              <a:defRPr sz="1400" spc="20"/>
            </a:lvl1pPr>
          </a:lstStyle>
          <a:p>
            <a:pPr lvl="0"/>
            <a:r>
              <a:rPr lang="en-US"/>
              <a:t>Title</a:t>
            </a:r>
          </a:p>
        </p:txBody>
      </p:sp>
      <p:sp>
        <p:nvSpPr>
          <p:cNvPr id="10" name="Picture Placeholder 23"/>
          <p:cNvSpPr txBox="1">
            <a:spLocks noGrp="1"/>
          </p:cNvSpPr>
          <p:nvPr>
            <p:ph type="pic" idx="4294967295"/>
          </p:nvPr>
        </p:nvSpPr>
        <p:spPr>
          <a:xfrm>
            <a:off x="750429" y="4254273"/>
            <a:ext cx="1200369" cy="1201238"/>
          </a:xfrm>
        </p:spPr>
        <p:txBody>
          <a:bodyPr/>
          <a:lstStyle>
            <a:lvl1pPr marL="0" indent="0">
              <a:buNone/>
              <a:defRPr sz="1400"/>
            </a:lvl1pPr>
          </a:lstStyle>
          <a:p>
            <a:pPr lvl="0"/>
            <a:r>
              <a:rPr lang="en-US"/>
              <a:t>Click icon to add picture</a:t>
            </a:r>
          </a:p>
        </p:txBody>
      </p:sp>
      <p:sp>
        <p:nvSpPr>
          <p:cNvPr id="11" name="Text Placeholder 28"/>
          <p:cNvSpPr txBox="1">
            <a:spLocks noGrp="1"/>
          </p:cNvSpPr>
          <p:nvPr>
            <p:ph type="body" idx="4294967295"/>
          </p:nvPr>
        </p:nvSpPr>
        <p:spPr>
          <a:xfrm>
            <a:off x="2123346" y="4498793"/>
            <a:ext cx="2281235" cy="347664"/>
          </a:xfrm>
        </p:spPr>
        <p:txBody>
          <a:bodyPr lIns="0" tIns="0" rIns="0" bIns="0" anchor="b"/>
          <a:lstStyle>
            <a:lvl1pPr marL="0" indent="0">
              <a:lnSpc>
                <a:spcPct val="100000"/>
              </a:lnSpc>
              <a:spcBef>
                <a:spcPts val="0"/>
              </a:spcBef>
              <a:buNone/>
              <a:defRPr sz="1800" b="1" spc="20"/>
            </a:lvl1pPr>
          </a:lstStyle>
          <a:p>
            <a:pPr lvl="0"/>
            <a:r>
              <a:rPr lang="en-US"/>
              <a:t>Name</a:t>
            </a:r>
          </a:p>
        </p:txBody>
      </p:sp>
      <p:sp>
        <p:nvSpPr>
          <p:cNvPr id="12" name="Text Placeholder 28"/>
          <p:cNvSpPr txBox="1">
            <a:spLocks noGrp="1"/>
          </p:cNvSpPr>
          <p:nvPr>
            <p:ph type="body" idx="4294967295"/>
          </p:nvPr>
        </p:nvSpPr>
        <p:spPr>
          <a:xfrm>
            <a:off x="2123346" y="4884039"/>
            <a:ext cx="2281235" cy="347664"/>
          </a:xfrm>
        </p:spPr>
        <p:txBody>
          <a:bodyPr lIns="0" tIns="0" rIns="0" bIns="0"/>
          <a:lstStyle>
            <a:lvl1pPr marL="0" indent="0">
              <a:lnSpc>
                <a:spcPct val="100000"/>
              </a:lnSpc>
              <a:spcBef>
                <a:spcPts val="0"/>
              </a:spcBef>
              <a:buNone/>
              <a:defRPr sz="1400" spc="20"/>
            </a:lvl1pPr>
          </a:lstStyle>
          <a:p>
            <a:pPr lvl="0"/>
            <a:r>
              <a:rPr lang="en-US"/>
              <a:t>Title</a:t>
            </a:r>
          </a:p>
        </p:txBody>
      </p:sp>
      <p:sp>
        <p:nvSpPr>
          <p:cNvPr id="13" name="Picture Placeholder 23"/>
          <p:cNvSpPr txBox="1">
            <a:spLocks noGrp="1"/>
          </p:cNvSpPr>
          <p:nvPr>
            <p:ph type="pic" idx="4294967295"/>
          </p:nvPr>
        </p:nvSpPr>
        <p:spPr>
          <a:xfrm>
            <a:off x="5495809" y="4254273"/>
            <a:ext cx="1200369" cy="1201238"/>
          </a:xfrm>
        </p:spPr>
        <p:txBody>
          <a:bodyPr/>
          <a:lstStyle>
            <a:lvl1pPr marL="0" indent="0">
              <a:buNone/>
              <a:defRPr sz="1400"/>
            </a:lvl1pPr>
          </a:lstStyle>
          <a:p>
            <a:pPr lvl="0"/>
            <a:r>
              <a:rPr lang="en-US"/>
              <a:t>Click icon to add picture</a:t>
            </a:r>
          </a:p>
        </p:txBody>
      </p:sp>
      <p:sp>
        <p:nvSpPr>
          <p:cNvPr id="14" name="Text Placeholder 28"/>
          <p:cNvSpPr txBox="1">
            <a:spLocks noGrp="1"/>
          </p:cNvSpPr>
          <p:nvPr>
            <p:ph type="body" idx="4294967295"/>
          </p:nvPr>
        </p:nvSpPr>
        <p:spPr>
          <a:xfrm>
            <a:off x="6870819" y="4498793"/>
            <a:ext cx="2281235" cy="347664"/>
          </a:xfrm>
        </p:spPr>
        <p:txBody>
          <a:bodyPr lIns="0" tIns="0" rIns="0" bIns="0" anchor="b"/>
          <a:lstStyle>
            <a:lvl1pPr marL="0" indent="0">
              <a:lnSpc>
                <a:spcPct val="100000"/>
              </a:lnSpc>
              <a:spcBef>
                <a:spcPts val="0"/>
              </a:spcBef>
              <a:buNone/>
              <a:defRPr sz="1800" b="1" spc="20"/>
            </a:lvl1pPr>
          </a:lstStyle>
          <a:p>
            <a:pPr lvl="0"/>
            <a:r>
              <a:rPr lang="en-US"/>
              <a:t>Name</a:t>
            </a:r>
          </a:p>
        </p:txBody>
      </p:sp>
      <p:sp>
        <p:nvSpPr>
          <p:cNvPr id="15" name="Text Placeholder 28"/>
          <p:cNvSpPr txBox="1">
            <a:spLocks noGrp="1"/>
          </p:cNvSpPr>
          <p:nvPr>
            <p:ph type="body" idx="4294967295"/>
          </p:nvPr>
        </p:nvSpPr>
        <p:spPr>
          <a:xfrm>
            <a:off x="6870819" y="4884039"/>
            <a:ext cx="2281235" cy="347664"/>
          </a:xfrm>
        </p:spPr>
        <p:txBody>
          <a:bodyPr lIns="0" tIns="0" rIns="0" bIns="0"/>
          <a:lstStyle>
            <a:lvl1pPr marL="0" indent="0">
              <a:lnSpc>
                <a:spcPct val="100000"/>
              </a:lnSpc>
              <a:spcBef>
                <a:spcPts val="0"/>
              </a:spcBef>
              <a:buNone/>
              <a:defRPr sz="1400" spc="20"/>
            </a:lvl1pPr>
          </a:lstStyle>
          <a:p>
            <a:pPr lvl="0"/>
            <a:r>
              <a:rPr lang="en-US"/>
              <a:t>Title</a:t>
            </a:r>
          </a:p>
        </p:txBody>
      </p:sp>
      <p:sp>
        <p:nvSpPr>
          <p:cNvPr id="16" name="Date Placeholder 2"/>
          <p:cNvSpPr txBox="1">
            <a:spLocks noGrp="1"/>
          </p:cNvSpPr>
          <p:nvPr>
            <p:ph type="dt" sz="half" idx="7"/>
          </p:nvPr>
        </p:nvSpPr>
        <p:spPr>
          <a:xfrm>
            <a:off x="381003" y="6356351"/>
            <a:ext cx="1569805" cy="365129"/>
          </a:xfrm>
        </p:spPr>
        <p:txBody>
          <a:bodyPr/>
          <a:lstStyle>
            <a:lvl1pPr>
              <a:defRPr>
                <a:solidFill>
                  <a:srgbClr val="637183"/>
                </a:solidFill>
              </a:defRPr>
            </a:lvl1pPr>
          </a:lstStyle>
          <a:p>
            <a:pPr lvl="0"/>
            <a:fld id="{B3A0323A-D4BF-42B7-B234-0C59F5A558E1}" type="datetime1">
              <a:rPr lang="en-US"/>
              <a:pPr lvl="0"/>
              <a:t>6/19/2023</a:t>
            </a:fld>
            <a:endParaRPr lang="en-US"/>
          </a:p>
        </p:txBody>
      </p:sp>
      <p:sp>
        <p:nvSpPr>
          <p:cNvPr id="17" name="Footer Placeholder 3"/>
          <p:cNvSpPr txBox="1">
            <a:spLocks noGrp="1"/>
          </p:cNvSpPr>
          <p:nvPr>
            <p:ph type="ftr" sz="quarter" idx="9"/>
          </p:nvPr>
        </p:nvSpPr>
        <p:spPr>
          <a:xfrm>
            <a:off x="2871106" y="6356351"/>
            <a:ext cx="4114800" cy="365129"/>
          </a:xfrm>
        </p:spPr>
        <p:txBody>
          <a:bodyPr/>
          <a:lstStyle>
            <a:lvl1pPr>
              <a:defRPr>
                <a:solidFill>
                  <a:srgbClr val="637183"/>
                </a:solidFill>
              </a:defRPr>
            </a:lvl1pPr>
          </a:lstStyle>
          <a:p>
            <a:pPr lvl="0"/>
            <a:r>
              <a:rPr lang="en-US"/>
              <a:t>PRESENTATION TITLE</a:t>
            </a:r>
          </a:p>
        </p:txBody>
      </p:sp>
      <p:sp>
        <p:nvSpPr>
          <p:cNvPr id="18" name="Slide Number Placeholder 4"/>
          <p:cNvSpPr txBox="1">
            <a:spLocks noGrp="1"/>
          </p:cNvSpPr>
          <p:nvPr>
            <p:ph type="sldNum" sz="quarter" idx="8"/>
          </p:nvPr>
        </p:nvSpPr>
        <p:spPr>
          <a:xfrm>
            <a:off x="8332332" y="6356351"/>
            <a:ext cx="1167496" cy="365129"/>
          </a:xfrm>
        </p:spPr>
        <p:txBody>
          <a:bodyPr/>
          <a:lstStyle>
            <a:lvl1pPr>
              <a:defRPr>
                <a:solidFill>
                  <a:srgbClr val="637183"/>
                </a:solidFill>
              </a:defRPr>
            </a:lvl1pPr>
          </a:lstStyle>
          <a:p>
            <a:pPr lvl="0"/>
            <a:fld id="{05DFD8A7-EC85-4C0D-BD3F-05C624480939}" type="slidenum">
              <a:t>‹#›</a:t>
            </a:fld>
            <a:endParaRPr lang="en-US"/>
          </a:p>
        </p:txBody>
      </p:sp>
      <p:sp>
        <p:nvSpPr>
          <p:cNvPr id="19" name="Freeform 18"/>
          <p:cNvSpPr/>
          <p:nvPr/>
        </p:nvSpPr>
        <p:spPr>
          <a:xfrm rot="16199987" flipV="1">
            <a:off x="9499940" y="355399"/>
            <a:ext cx="1881643" cy="1167496"/>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val f5"/>
              <a:gd name="f21" fmla="val f6"/>
              <a:gd name="f22" fmla="val f7"/>
              <a:gd name="f23" fmla="*/ f17 f0 1"/>
              <a:gd name="f24" fmla="+- f22 0 f20"/>
              <a:gd name="f25" fmla="+- f21 0 f20"/>
              <a:gd name="f26" fmla="*/ f23 1 f2"/>
              <a:gd name="f27" fmla="*/ f25 1 1881641"/>
              <a:gd name="f28" fmla="*/ f24 1 1167493"/>
              <a:gd name="f29" fmla="*/ 1881641 f25 1"/>
              <a:gd name="f30" fmla="*/ 1167473 f24 1"/>
              <a:gd name="f31" fmla="*/ 1167493 f24 1"/>
              <a:gd name="f32" fmla="*/ 1167493 f25 1"/>
              <a:gd name="f33" fmla="*/ 0 f25 1"/>
              <a:gd name="f34" fmla="*/ 0 f24 1"/>
              <a:gd name="f35" fmla="*/ 714149 f25 1"/>
              <a:gd name="f36" fmla="*/ 1875614 f25 1"/>
              <a:gd name="f37" fmla="*/ 1048124 f24 1"/>
              <a:gd name="f38" fmla="+- f26 0 f1"/>
              <a:gd name="f39" fmla="*/ f29 1 1881641"/>
              <a:gd name="f40" fmla="*/ f30 1 1167493"/>
              <a:gd name="f41" fmla="*/ f31 1 1167493"/>
              <a:gd name="f42" fmla="*/ f32 1 1881641"/>
              <a:gd name="f43" fmla="*/ f33 1 1881641"/>
              <a:gd name="f44" fmla="*/ f34 1 1167493"/>
              <a:gd name="f45" fmla="*/ f35 1 1881641"/>
              <a:gd name="f46" fmla="*/ f36 1 1881641"/>
              <a:gd name="f47" fmla="*/ f37 1 1167493"/>
              <a:gd name="f48" fmla="*/ f20 1 f27"/>
              <a:gd name="f49" fmla="*/ f21 1 f27"/>
              <a:gd name="f50" fmla="*/ f20 1 f28"/>
              <a:gd name="f51" fmla="*/ f22 1 f28"/>
              <a:gd name="f52" fmla="*/ f39 1 f27"/>
              <a:gd name="f53" fmla="*/ f40 1 f28"/>
              <a:gd name="f54" fmla="*/ f41 1 f28"/>
              <a:gd name="f55" fmla="*/ f42 1 f27"/>
              <a:gd name="f56" fmla="*/ f43 1 f27"/>
              <a:gd name="f57" fmla="*/ f44 1 f28"/>
              <a:gd name="f58" fmla="*/ f45 1 f27"/>
              <a:gd name="f59" fmla="*/ f46 1 f27"/>
              <a:gd name="f60" fmla="*/ f47 1 f28"/>
              <a:gd name="f61" fmla="*/ f48 f18 1"/>
              <a:gd name="f62" fmla="*/ f49 f18 1"/>
              <a:gd name="f63" fmla="*/ f51 f19 1"/>
              <a:gd name="f64" fmla="*/ f50 f19 1"/>
              <a:gd name="f65" fmla="*/ f52 f18 1"/>
              <a:gd name="f66" fmla="*/ f53 f19 1"/>
              <a:gd name="f67" fmla="*/ f54 f19 1"/>
              <a:gd name="f68" fmla="*/ f55 f18 1"/>
              <a:gd name="f69" fmla="*/ f56 f18 1"/>
              <a:gd name="f70" fmla="*/ f57 f19 1"/>
              <a:gd name="f71" fmla="*/ f58 f18 1"/>
              <a:gd name="f72" fmla="*/ f59 f18 1"/>
              <a:gd name="f73" fmla="*/ f60 f19 1"/>
            </a:gdLst>
            <a:ahLst/>
            <a:cxnLst>
              <a:cxn ang="3cd4">
                <a:pos x="hc" y="t"/>
              </a:cxn>
              <a:cxn ang="0">
                <a:pos x="r" y="vc"/>
              </a:cxn>
              <a:cxn ang="cd4">
                <a:pos x="hc" y="b"/>
              </a:cxn>
              <a:cxn ang="cd2">
                <a:pos x="l" y="vc"/>
              </a:cxn>
              <a:cxn ang="f38">
                <a:pos x="f65" y="f66"/>
              </a:cxn>
              <a:cxn ang="f38">
                <a:pos x="f65" y="f67"/>
              </a:cxn>
              <a:cxn ang="f38">
                <a:pos x="f68" y="f67"/>
              </a:cxn>
              <a:cxn ang="f38">
                <a:pos x="f69" y="f70"/>
              </a:cxn>
              <a:cxn ang="f38">
                <a:pos x="f71" y="f70"/>
              </a:cxn>
              <a:cxn ang="f38">
                <a:pos x="f72" y="f73"/>
              </a:cxn>
              <a:cxn ang="f38">
                <a:pos x="f65" y="f66"/>
              </a:cxn>
            </a:cxnLst>
            <a:rect l="f61" t="f64" r="f62" b="f63"/>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44546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20" name="Freeform 20"/>
          <p:cNvSpPr/>
          <p:nvPr/>
        </p:nvSpPr>
        <p:spPr>
          <a:xfrm flipH="1">
            <a:off x="10866436" y="1879978"/>
            <a:ext cx="1325559" cy="1325559"/>
          </a:xfrm>
          <a:custGeom>
            <a:avLst/>
            <a:gdLst>
              <a:gd name="f0" fmla="val 10800000"/>
              <a:gd name="f1" fmla="val 5400000"/>
              <a:gd name="f2" fmla="val 180"/>
              <a:gd name="f3" fmla="val w"/>
              <a:gd name="f4" fmla="val h"/>
              <a:gd name="f5" fmla="val 0"/>
              <a:gd name="f6" fmla="val 1167493"/>
              <a:gd name="f7" fmla="val 522704"/>
              <a:gd name="f8" fmla="+- 0 0 -90"/>
              <a:gd name="f9" fmla="*/ f3 1 1167493"/>
              <a:gd name="f10" fmla="*/ f4 1 1167493"/>
              <a:gd name="f11" fmla="val f5"/>
              <a:gd name="f12" fmla="val f6"/>
              <a:gd name="f13" fmla="*/ f8 f0 1"/>
              <a:gd name="f14" fmla="+- f12 0 f11"/>
              <a:gd name="f15" fmla="*/ f13 1 f2"/>
              <a:gd name="f16" fmla="*/ f14 1 1167493"/>
              <a:gd name="f17" fmla="*/ 0 f14 1"/>
              <a:gd name="f18" fmla="*/ 1167493 f14 1"/>
              <a:gd name="f19" fmla="+- f15 0 f1"/>
              <a:gd name="f20" fmla="*/ f17 1 1167493"/>
              <a:gd name="f21" fmla="*/ f18 1 1167493"/>
              <a:gd name="f22" fmla="*/ f11 1 f16"/>
              <a:gd name="f23" fmla="*/ f12 1 f16"/>
              <a:gd name="f24" fmla="*/ f20 1 f16"/>
              <a:gd name="f25" fmla="*/ f21 1 f16"/>
              <a:gd name="f26" fmla="*/ f22 f9 1"/>
              <a:gd name="f27" fmla="*/ f23 f9 1"/>
              <a:gd name="f28" fmla="*/ f23 f10 1"/>
              <a:gd name="f29" fmla="*/ f22 f10 1"/>
              <a:gd name="f30" fmla="*/ f24 f9 1"/>
              <a:gd name="f31" fmla="*/ f24 f10 1"/>
              <a:gd name="f32" fmla="*/ f25 f9 1"/>
              <a:gd name="f33" fmla="*/ f25 f10 1"/>
            </a:gdLst>
            <a:ahLst/>
            <a:cxnLst>
              <a:cxn ang="3cd4">
                <a:pos x="hc" y="t"/>
              </a:cxn>
              <a:cxn ang="0">
                <a:pos x="r" y="vc"/>
              </a:cxn>
              <a:cxn ang="cd4">
                <a:pos x="hc" y="b"/>
              </a:cxn>
              <a:cxn ang="cd2">
                <a:pos x="l" y="vc"/>
              </a:cxn>
              <a:cxn ang="f19">
                <a:pos x="f30" y="f31"/>
              </a:cxn>
              <a:cxn ang="f19">
                <a:pos x="f32" y="f31"/>
              </a:cxn>
              <a:cxn ang="f19">
                <a:pos x="f30" y="f33"/>
              </a:cxn>
              <a:cxn ang="f19">
                <a:pos x="f30" y="f31"/>
              </a:cxn>
            </a:cxnLst>
            <a:rect l="f26" t="f29" r="f27" b="f28"/>
            <a:pathLst>
              <a:path w="1167493" h="1167493">
                <a:moveTo>
                  <a:pt x="f5" y="f5"/>
                </a:moveTo>
                <a:lnTo>
                  <a:pt x="f6" y="f5"/>
                </a:lnTo>
                <a:cubicBezTo>
                  <a:pt x="f7" y="f5"/>
                  <a:pt x="f5" y="f7"/>
                  <a:pt x="f5" y="f6"/>
                </a:cubicBezTo>
                <a:lnTo>
                  <a:pt x="f5" y="f5"/>
                </a:lnTo>
                <a:close/>
              </a:path>
            </a:pathLst>
          </a:custGeom>
          <a:solidFill>
            <a:srgbClr val="44546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21" name="Freeform 24"/>
          <p:cNvSpPr/>
          <p:nvPr/>
        </p:nvSpPr>
        <p:spPr>
          <a:xfrm>
            <a:off x="11024509" y="-1664"/>
            <a:ext cx="1167496" cy="1881643"/>
          </a:xfrm>
          <a:custGeom>
            <a:avLst/>
            <a:gdLst>
              <a:gd name="f0" fmla="val 10800000"/>
              <a:gd name="f1" fmla="val 5400000"/>
              <a:gd name="f2" fmla="val 180"/>
              <a:gd name="f3" fmla="val w"/>
              <a:gd name="f4" fmla="val h"/>
              <a:gd name="f5" fmla="val 0"/>
              <a:gd name="f6" fmla="val 1167494"/>
              <a:gd name="f7" fmla="val 1881641"/>
              <a:gd name="f8" fmla="val 1167473"/>
              <a:gd name="f9" fmla="val 1167493"/>
              <a:gd name="f10" fmla="val 714148"/>
              <a:gd name="f11" fmla="val 1166666"/>
              <a:gd name="f12" fmla="val 730534"/>
              <a:gd name="f13" fmla="val 1378059"/>
              <a:gd name="f14" fmla="val 1234116"/>
              <a:gd name="f15" fmla="val 1167492"/>
              <a:gd name="f16" fmla="val 563002"/>
              <a:gd name="f17" fmla="val 459408"/>
              <a:gd name="f18" fmla="val 65814"/>
              <a:gd name="f19" fmla="val 1048124"/>
              <a:gd name="f20" fmla="val 6027"/>
              <a:gd name="f21" fmla="+- 0 0 -90"/>
              <a:gd name="f22" fmla="*/ f3 1 1167494"/>
              <a:gd name="f23" fmla="*/ f4 1 1881641"/>
              <a:gd name="f24" fmla="val f5"/>
              <a:gd name="f25" fmla="val f6"/>
              <a:gd name="f26" fmla="val f7"/>
              <a:gd name="f27" fmla="*/ f21 f0 1"/>
              <a:gd name="f28" fmla="+- f26 0 f24"/>
              <a:gd name="f29" fmla="+- f25 0 f24"/>
              <a:gd name="f30" fmla="*/ f27 1 f2"/>
              <a:gd name="f31" fmla="*/ f29 1 1167494"/>
              <a:gd name="f32" fmla="*/ f28 1 1881641"/>
              <a:gd name="f33" fmla="*/ 1167473 f29 1"/>
              <a:gd name="f34" fmla="*/ 0 f28 1"/>
              <a:gd name="f35" fmla="*/ 1167493 f29 1"/>
              <a:gd name="f36" fmla="*/ 714148 f28 1"/>
              <a:gd name="f37" fmla="*/ 1166666 f29 1"/>
              <a:gd name="f38" fmla="*/ 730534 f28 1"/>
              <a:gd name="f39" fmla="*/ 1167494 f29 1"/>
              <a:gd name="f40" fmla="*/ 1378059 f28 1"/>
              <a:gd name="f41" fmla="*/ 1881641 f28 1"/>
              <a:gd name="f42" fmla="*/ 0 f29 1"/>
              <a:gd name="f43" fmla="*/ 1234116 f28 1"/>
              <a:gd name="f44" fmla="*/ 1167492 f28 1"/>
              <a:gd name="f45" fmla="*/ 1048124 f29 1"/>
              <a:gd name="f46" fmla="*/ 6027 f28 1"/>
              <a:gd name="f47" fmla="+- f30 0 f1"/>
              <a:gd name="f48" fmla="*/ f33 1 1167494"/>
              <a:gd name="f49" fmla="*/ f34 1 1881641"/>
              <a:gd name="f50" fmla="*/ f35 1 1167494"/>
              <a:gd name="f51" fmla="*/ f36 1 1881641"/>
              <a:gd name="f52" fmla="*/ f37 1 1167494"/>
              <a:gd name="f53" fmla="*/ f38 1 1881641"/>
              <a:gd name="f54" fmla="*/ f39 1 1167494"/>
              <a:gd name="f55" fmla="*/ f40 1 1881641"/>
              <a:gd name="f56" fmla="*/ f41 1 1881641"/>
              <a:gd name="f57" fmla="*/ f42 1 1167494"/>
              <a:gd name="f58" fmla="*/ f43 1 1881641"/>
              <a:gd name="f59" fmla="*/ f44 1 1881641"/>
              <a:gd name="f60" fmla="*/ f45 1 1167494"/>
              <a:gd name="f61" fmla="*/ f46 1 1881641"/>
              <a:gd name="f62" fmla="*/ f24 1 f31"/>
              <a:gd name="f63" fmla="*/ f25 1 f31"/>
              <a:gd name="f64" fmla="*/ f24 1 f32"/>
              <a:gd name="f65" fmla="*/ f26 1 f32"/>
              <a:gd name="f66" fmla="*/ f48 1 f31"/>
              <a:gd name="f67" fmla="*/ f49 1 f32"/>
              <a:gd name="f68" fmla="*/ f50 1 f31"/>
              <a:gd name="f69" fmla="*/ f51 1 f32"/>
              <a:gd name="f70" fmla="*/ f52 1 f31"/>
              <a:gd name="f71" fmla="*/ f53 1 f32"/>
              <a:gd name="f72" fmla="*/ f54 1 f31"/>
              <a:gd name="f73" fmla="*/ f55 1 f32"/>
              <a:gd name="f74" fmla="*/ f56 1 f32"/>
              <a:gd name="f75" fmla="*/ f57 1 f31"/>
              <a:gd name="f76" fmla="*/ f58 1 f32"/>
              <a:gd name="f77" fmla="*/ f59 1 f32"/>
              <a:gd name="f78" fmla="*/ f60 1 f31"/>
              <a:gd name="f79" fmla="*/ f61 1 f32"/>
              <a:gd name="f80" fmla="*/ f62 f22 1"/>
              <a:gd name="f81" fmla="*/ f63 f22 1"/>
              <a:gd name="f82" fmla="*/ f65 f23 1"/>
              <a:gd name="f83" fmla="*/ f64 f23 1"/>
              <a:gd name="f84" fmla="*/ f66 f22 1"/>
              <a:gd name="f85" fmla="*/ f67 f23 1"/>
              <a:gd name="f86" fmla="*/ f68 f22 1"/>
              <a:gd name="f87" fmla="*/ f69 f23 1"/>
              <a:gd name="f88" fmla="*/ f70 f22 1"/>
              <a:gd name="f89" fmla="*/ f71 f23 1"/>
              <a:gd name="f90" fmla="*/ f72 f22 1"/>
              <a:gd name="f91" fmla="*/ f73 f23 1"/>
              <a:gd name="f92" fmla="*/ f74 f23 1"/>
              <a:gd name="f93" fmla="*/ f75 f22 1"/>
              <a:gd name="f94" fmla="*/ f76 f23 1"/>
              <a:gd name="f95" fmla="*/ f77 f23 1"/>
              <a:gd name="f96" fmla="*/ f78 f22 1"/>
              <a:gd name="f97" fmla="*/ f79 f23 1"/>
            </a:gdLst>
            <a:ahLst/>
            <a:cxnLst>
              <a:cxn ang="3cd4">
                <a:pos x="hc" y="t"/>
              </a:cxn>
              <a:cxn ang="0">
                <a:pos x="r" y="vc"/>
              </a:cxn>
              <a:cxn ang="cd4">
                <a:pos x="hc" y="b"/>
              </a:cxn>
              <a:cxn ang="cd2">
                <a:pos x="l" y="vc"/>
              </a:cxn>
              <a:cxn ang="f47">
                <a:pos x="f84" y="f85"/>
              </a:cxn>
              <a:cxn ang="f47">
                <a:pos x="f86" y="f85"/>
              </a:cxn>
              <a:cxn ang="f47">
                <a:pos x="f86" y="f87"/>
              </a:cxn>
              <a:cxn ang="f47">
                <a:pos x="f88" y="f89"/>
              </a:cxn>
              <a:cxn ang="f47">
                <a:pos x="f90" y="f89"/>
              </a:cxn>
              <a:cxn ang="f47">
                <a:pos x="f90" y="f91"/>
              </a:cxn>
              <a:cxn ang="f47">
                <a:pos x="f86" y="f91"/>
              </a:cxn>
              <a:cxn ang="f47">
                <a:pos x="f86" y="f92"/>
              </a:cxn>
              <a:cxn ang="f47">
                <a:pos x="f93" y="f92"/>
              </a:cxn>
              <a:cxn ang="f47">
                <a:pos x="f93" y="f94"/>
              </a:cxn>
              <a:cxn ang="f47">
                <a:pos x="f93" y="f95"/>
              </a:cxn>
              <a:cxn ang="f47">
                <a:pos x="f96" y="f97"/>
              </a:cxn>
            </a:cxnLst>
            <a:rect l="f80" t="f83" r="f81" b="f82"/>
            <a:pathLst>
              <a:path w="1167494" h="1881641">
                <a:moveTo>
                  <a:pt x="f8" y="f5"/>
                </a:moveTo>
                <a:lnTo>
                  <a:pt x="f9" y="f5"/>
                </a:lnTo>
                <a:lnTo>
                  <a:pt x="f9" y="f10"/>
                </a:lnTo>
                <a:lnTo>
                  <a:pt x="f11" y="f12"/>
                </a:lnTo>
                <a:lnTo>
                  <a:pt x="f6" y="f12"/>
                </a:lnTo>
                <a:lnTo>
                  <a:pt x="f6" y="f13"/>
                </a:lnTo>
                <a:lnTo>
                  <a:pt x="f9" y="f13"/>
                </a:lnTo>
                <a:lnTo>
                  <a:pt x="f9" y="f7"/>
                </a:lnTo>
                <a:lnTo>
                  <a:pt x="f5" y="f7"/>
                </a:lnTo>
                <a:lnTo>
                  <a:pt x="f5" y="f14"/>
                </a:lnTo>
                <a:lnTo>
                  <a:pt x="f5" y="f15"/>
                </a:lnTo>
                <a:cubicBezTo>
                  <a:pt x="f5" y="f16"/>
                  <a:pt x="f17" y="f18"/>
                  <a:pt x="f19" y="f20"/>
                </a:cubicBez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22" name="Oval 25"/>
          <p:cNvSpPr/>
          <p:nvPr/>
        </p:nvSpPr>
        <p:spPr>
          <a:xfrm>
            <a:off x="10334091" y="2737750"/>
            <a:ext cx="1380826" cy="138082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44546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23" name="Freeform 26"/>
          <p:cNvSpPr/>
          <p:nvPr/>
        </p:nvSpPr>
        <p:spPr>
          <a:xfrm rot="16199987" flipH="1">
            <a:off x="10667437" y="5333420"/>
            <a:ext cx="1881643" cy="1167496"/>
          </a:xfrm>
          <a:custGeom>
            <a:avLst/>
            <a:gdLst>
              <a:gd name="f0" fmla="val 10800000"/>
              <a:gd name="f1" fmla="val 5400000"/>
              <a:gd name="f2" fmla="val 180"/>
              <a:gd name="f3" fmla="val w"/>
              <a:gd name="f4" fmla="val h"/>
              <a:gd name="f5" fmla="val 0"/>
              <a:gd name="f6" fmla="val 1881641"/>
              <a:gd name="f7" fmla="val 1167493"/>
              <a:gd name="f8" fmla="val 1167473"/>
              <a:gd name="f9" fmla="val 522704"/>
              <a:gd name="f10" fmla="val 644789"/>
              <a:gd name="f11" fmla="val 714149"/>
              <a:gd name="f12" fmla="val 1318639"/>
              <a:gd name="f13" fmla="val 1815827"/>
              <a:gd name="f14" fmla="val 459408"/>
              <a:gd name="f15" fmla="val 1875614"/>
              <a:gd name="f16" fmla="val 1048124"/>
              <a:gd name="f17" fmla="+- 0 0 -90"/>
              <a:gd name="f18" fmla="*/ f3 1 1881641"/>
              <a:gd name="f19" fmla="*/ f4 1 1167493"/>
              <a:gd name="f20" fmla="val f5"/>
              <a:gd name="f21" fmla="val f6"/>
              <a:gd name="f22" fmla="val f7"/>
              <a:gd name="f23" fmla="*/ f17 f0 1"/>
              <a:gd name="f24" fmla="+- f22 0 f20"/>
              <a:gd name="f25" fmla="+- f21 0 f20"/>
              <a:gd name="f26" fmla="*/ f23 1 f2"/>
              <a:gd name="f27" fmla="*/ f25 1 1881641"/>
              <a:gd name="f28" fmla="*/ f24 1 1167493"/>
              <a:gd name="f29" fmla="*/ 1881641 f25 1"/>
              <a:gd name="f30" fmla="*/ 1167473 f24 1"/>
              <a:gd name="f31" fmla="*/ 1167493 f24 1"/>
              <a:gd name="f32" fmla="*/ 1167493 f25 1"/>
              <a:gd name="f33" fmla="*/ 0 f25 1"/>
              <a:gd name="f34" fmla="*/ 0 f24 1"/>
              <a:gd name="f35" fmla="*/ 714149 f25 1"/>
              <a:gd name="f36" fmla="*/ 1875614 f25 1"/>
              <a:gd name="f37" fmla="*/ 1048124 f24 1"/>
              <a:gd name="f38" fmla="+- f26 0 f1"/>
              <a:gd name="f39" fmla="*/ f29 1 1881641"/>
              <a:gd name="f40" fmla="*/ f30 1 1167493"/>
              <a:gd name="f41" fmla="*/ f31 1 1167493"/>
              <a:gd name="f42" fmla="*/ f32 1 1881641"/>
              <a:gd name="f43" fmla="*/ f33 1 1881641"/>
              <a:gd name="f44" fmla="*/ f34 1 1167493"/>
              <a:gd name="f45" fmla="*/ f35 1 1881641"/>
              <a:gd name="f46" fmla="*/ f36 1 1881641"/>
              <a:gd name="f47" fmla="*/ f37 1 1167493"/>
              <a:gd name="f48" fmla="*/ f20 1 f27"/>
              <a:gd name="f49" fmla="*/ f21 1 f27"/>
              <a:gd name="f50" fmla="*/ f20 1 f28"/>
              <a:gd name="f51" fmla="*/ f22 1 f28"/>
              <a:gd name="f52" fmla="*/ f39 1 f27"/>
              <a:gd name="f53" fmla="*/ f40 1 f28"/>
              <a:gd name="f54" fmla="*/ f41 1 f28"/>
              <a:gd name="f55" fmla="*/ f42 1 f27"/>
              <a:gd name="f56" fmla="*/ f43 1 f27"/>
              <a:gd name="f57" fmla="*/ f44 1 f28"/>
              <a:gd name="f58" fmla="*/ f45 1 f27"/>
              <a:gd name="f59" fmla="*/ f46 1 f27"/>
              <a:gd name="f60" fmla="*/ f47 1 f28"/>
              <a:gd name="f61" fmla="*/ f48 f18 1"/>
              <a:gd name="f62" fmla="*/ f49 f18 1"/>
              <a:gd name="f63" fmla="*/ f51 f19 1"/>
              <a:gd name="f64" fmla="*/ f50 f19 1"/>
              <a:gd name="f65" fmla="*/ f52 f18 1"/>
              <a:gd name="f66" fmla="*/ f53 f19 1"/>
              <a:gd name="f67" fmla="*/ f54 f19 1"/>
              <a:gd name="f68" fmla="*/ f55 f18 1"/>
              <a:gd name="f69" fmla="*/ f56 f18 1"/>
              <a:gd name="f70" fmla="*/ f57 f19 1"/>
              <a:gd name="f71" fmla="*/ f58 f18 1"/>
              <a:gd name="f72" fmla="*/ f59 f18 1"/>
              <a:gd name="f73" fmla="*/ f60 f19 1"/>
            </a:gdLst>
            <a:ahLst/>
            <a:cxnLst>
              <a:cxn ang="3cd4">
                <a:pos x="hc" y="t"/>
              </a:cxn>
              <a:cxn ang="0">
                <a:pos x="r" y="vc"/>
              </a:cxn>
              <a:cxn ang="cd4">
                <a:pos x="hc" y="b"/>
              </a:cxn>
              <a:cxn ang="cd2">
                <a:pos x="l" y="vc"/>
              </a:cxn>
              <a:cxn ang="f38">
                <a:pos x="f65" y="f66"/>
              </a:cxn>
              <a:cxn ang="f38">
                <a:pos x="f65" y="f67"/>
              </a:cxn>
              <a:cxn ang="f38">
                <a:pos x="f68" y="f67"/>
              </a:cxn>
              <a:cxn ang="f38">
                <a:pos x="f69" y="f70"/>
              </a:cxn>
              <a:cxn ang="f38">
                <a:pos x="f71" y="f70"/>
              </a:cxn>
              <a:cxn ang="f38">
                <a:pos x="f72" y="f73"/>
              </a:cxn>
              <a:cxn ang="f38">
                <a:pos x="f65" y="f66"/>
              </a:cxn>
            </a:cxnLst>
            <a:rect l="f61" t="f64" r="f62" b="f63"/>
            <a:pathLst>
              <a:path w="1881641" h="1167493">
                <a:moveTo>
                  <a:pt x="f6" y="f8"/>
                </a:moveTo>
                <a:lnTo>
                  <a:pt x="f6" y="f7"/>
                </a:lnTo>
                <a:lnTo>
                  <a:pt x="f7" y="f7"/>
                </a:lnTo>
                <a:cubicBezTo>
                  <a:pt x="f9" y="f7"/>
                  <a:pt x="f5" y="f10"/>
                  <a:pt x="f5" y="f5"/>
                </a:cubicBezTo>
                <a:lnTo>
                  <a:pt x="f11" y="f5"/>
                </a:lnTo>
                <a:cubicBezTo>
                  <a:pt x="f12" y="f5"/>
                  <a:pt x="f13" y="f14"/>
                  <a:pt x="f15" y="f16"/>
                </a:cubicBezTo>
                <a:lnTo>
                  <a:pt x="f6" y="f8"/>
                </a:lnTo>
                <a:close/>
              </a:path>
            </a:pathLst>
          </a:custGeom>
          <a:solidFill>
            <a:srgbClr val="637183"/>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24" name="Freeform 27"/>
          <p:cNvSpPr/>
          <p:nvPr/>
        </p:nvSpPr>
        <p:spPr>
          <a:xfrm flipV="1">
            <a:off x="9857012" y="3651500"/>
            <a:ext cx="1325559" cy="1325559"/>
          </a:xfrm>
          <a:custGeom>
            <a:avLst/>
            <a:gdLst>
              <a:gd name="f0" fmla="val 10800000"/>
              <a:gd name="f1" fmla="val 5400000"/>
              <a:gd name="f2" fmla="val 180"/>
              <a:gd name="f3" fmla="val w"/>
              <a:gd name="f4" fmla="val h"/>
              <a:gd name="f5" fmla="val 0"/>
              <a:gd name="f6" fmla="val 1167493"/>
              <a:gd name="f7" fmla="val 522704"/>
              <a:gd name="f8" fmla="+- 0 0 -90"/>
              <a:gd name="f9" fmla="*/ f3 1 1167493"/>
              <a:gd name="f10" fmla="*/ f4 1 1167493"/>
              <a:gd name="f11" fmla="val f5"/>
              <a:gd name="f12" fmla="val f6"/>
              <a:gd name="f13" fmla="*/ f8 f0 1"/>
              <a:gd name="f14" fmla="+- f12 0 f11"/>
              <a:gd name="f15" fmla="*/ f13 1 f2"/>
              <a:gd name="f16" fmla="*/ f14 1 1167493"/>
              <a:gd name="f17" fmla="*/ 0 f14 1"/>
              <a:gd name="f18" fmla="*/ 1167493 f14 1"/>
              <a:gd name="f19" fmla="+- f15 0 f1"/>
              <a:gd name="f20" fmla="*/ f17 1 1167493"/>
              <a:gd name="f21" fmla="*/ f18 1 1167493"/>
              <a:gd name="f22" fmla="*/ f11 1 f16"/>
              <a:gd name="f23" fmla="*/ f12 1 f16"/>
              <a:gd name="f24" fmla="*/ f20 1 f16"/>
              <a:gd name="f25" fmla="*/ f21 1 f16"/>
              <a:gd name="f26" fmla="*/ f22 f9 1"/>
              <a:gd name="f27" fmla="*/ f23 f9 1"/>
              <a:gd name="f28" fmla="*/ f23 f10 1"/>
              <a:gd name="f29" fmla="*/ f22 f10 1"/>
              <a:gd name="f30" fmla="*/ f24 f9 1"/>
              <a:gd name="f31" fmla="*/ f24 f10 1"/>
              <a:gd name="f32" fmla="*/ f25 f9 1"/>
              <a:gd name="f33" fmla="*/ f25 f10 1"/>
            </a:gdLst>
            <a:ahLst/>
            <a:cxnLst>
              <a:cxn ang="3cd4">
                <a:pos x="hc" y="t"/>
              </a:cxn>
              <a:cxn ang="0">
                <a:pos x="r" y="vc"/>
              </a:cxn>
              <a:cxn ang="cd4">
                <a:pos x="hc" y="b"/>
              </a:cxn>
              <a:cxn ang="cd2">
                <a:pos x="l" y="vc"/>
              </a:cxn>
              <a:cxn ang="f19">
                <a:pos x="f30" y="f31"/>
              </a:cxn>
              <a:cxn ang="f19">
                <a:pos x="f32" y="f31"/>
              </a:cxn>
              <a:cxn ang="f19">
                <a:pos x="f30" y="f33"/>
              </a:cxn>
              <a:cxn ang="f19">
                <a:pos x="f30" y="f31"/>
              </a:cxn>
            </a:cxnLst>
            <a:rect l="f26" t="f29" r="f27" b="f28"/>
            <a:pathLst>
              <a:path w="1167493" h="1167493">
                <a:moveTo>
                  <a:pt x="f5" y="f5"/>
                </a:moveTo>
                <a:lnTo>
                  <a:pt x="f6" y="f5"/>
                </a:lnTo>
                <a:cubicBezTo>
                  <a:pt x="f7" y="f5"/>
                  <a:pt x="f5" y="f7"/>
                  <a:pt x="f5" y="f6"/>
                </a:cubicBezTo>
                <a:lnTo>
                  <a:pt x="f5" y="f5"/>
                </a:lnTo>
                <a:close/>
              </a:path>
            </a:pathLst>
          </a:custGeom>
          <a:solidFill>
            <a:srgbClr val="637183"/>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
        <p:nvSpPr>
          <p:cNvPr id="25" name="Freeform 28"/>
          <p:cNvSpPr/>
          <p:nvPr/>
        </p:nvSpPr>
        <p:spPr>
          <a:xfrm flipH="1" flipV="1">
            <a:off x="9857012" y="4976356"/>
            <a:ext cx="1167496" cy="1881643"/>
          </a:xfrm>
          <a:custGeom>
            <a:avLst/>
            <a:gdLst>
              <a:gd name="f0" fmla="val 10800000"/>
              <a:gd name="f1" fmla="val 5400000"/>
              <a:gd name="f2" fmla="val 180"/>
              <a:gd name="f3" fmla="val w"/>
              <a:gd name="f4" fmla="val h"/>
              <a:gd name="f5" fmla="val 0"/>
              <a:gd name="f6" fmla="val 1167494"/>
              <a:gd name="f7" fmla="val 1881641"/>
              <a:gd name="f8" fmla="val 1167473"/>
              <a:gd name="f9" fmla="val 1167493"/>
              <a:gd name="f10" fmla="val 714148"/>
              <a:gd name="f11" fmla="val 1166666"/>
              <a:gd name="f12" fmla="val 730534"/>
              <a:gd name="f13" fmla="val 1378059"/>
              <a:gd name="f14" fmla="val 1234116"/>
              <a:gd name="f15" fmla="val 1167492"/>
              <a:gd name="f16" fmla="val 563002"/>
              <a:gd name="f17" fmla="val 459408"/>
              <a:gd name="f18" fmla="val 65814"/>
              <a:gd name="f19" fmla="val 1048124"/>
              <a:gd name="f20" fmla="val 6027"/>
              <a:gd name="f21" fmla="+- 0 0 -90"/>
              <a:gd name="f22" fmla="*/ f3 1 1167494"/>
              <a:gd name="f23" fmla="*/ f4 1 1881641"/>
              <a:gd name="f24" fmla="val f5"/>
              <a:gd name="f25" fmla="val f6"/>
              <a:gd name="f26" fmla="val f7"/>
              <a:gd name="f27" fmla="*/ f21 f0 1"/>
              <a:gd name="f28" fmla="+- f26 0 f24"/>
              <a:gd name="f29" fmla="+- f25 0 f24"/>
              <a:gd name="f30" fmla="*/ f27 1 f2"/>
              <a:gd name="f31" fmla="*/ f29 1 1167494"/>
              <a:gd name="f32" fmla="*/ f28 1 1881641"/>
              <a:gd name="f33" fmla="*/ 1167473 f29 1"/>
              <a:gd name="f34" fmla="*/ 0 f28 1"/>
              <a:gd name="f35" fmla="*/ 1167493 f29 1"/>
              <a:gd name="f36" fmla="*/ 714148 f28 1"/>
              <a:gd name="f37" fmla="*/ 1166666 f29 1"/>
              <a:gd name="f38" fmla="*/ 730534 f28 1"/>
              <a:gd name="f39" fmla="*/ 1167494 f29 1"/>
              <a:gd name="f40" fmla="*/ 1378059 f28 1"/>
              <a:gd name="f41" fmla="*/ 1881641 f28 1"/>
              <a:gd name="f42" fmla="*/ 0 f29 1"/>
              <a:gd name="f43" fmla="*/ 1234116 f28 1"/>
              <a:gd name="f44" fmla="*/ 1167492 f28 1"/>
              <a:gd name="f45" fmla="*/ 1048124 f29 1"/>
              <a:gd name="f46" fmla="*/ 6027 f28 1"/>
              <a:gd name="f47" fmla="+- f30 0 f1"/>
              <a:gd name="f48" fmla="*/ f33 1 1167494"/>
              <a:gd name="f49" fmla="*/ f34 1 1881641"/>
              <a:gd name="f50" fmla="*/ f35 1 1167494"/>
              <a:gd name="f51" fmla="*/ f36 1 1881641"/>
              <a:gd name="f52" fmla="*/ f37 1 1167494"/>
              <a:gd name="f53" fmla="*/ f38 1 1881641"/>
              <a:gd name="f54" fmla="*/ f39 1 1167494"/>
              <a:gd name="f55" fmla="*/ f40 1 1881641"/>
              <a:gd name="f56" fmla="*/ f41 1 1881641"/>
              <a:gd name="f57" fmla="*/ f42 1 1167494"/>
              <a:gd name="f58" fmla="*/ f43 1 1881641"/>
              <a:gd name="f59" fmla="*/ f44 1 1881641"/>
              <a:gd name="f60" fmla="*/ f45 1 1167494"/>
              <a:gd name="f61" fmla="*/ f46 1 1881641"/>
              <a:gd name="f62" fmla="*/ f24 1 f31"/>
              <a:gd name="f63" fmla="*/ f25 1 f31"/>
              <a:gd name="f64" fmla="*/ f24 1 f32"/>
              <a:gd name="f65" fmla="*/ f26 1 f32"/>
              <a:gd name="f66" fmla="*/ f48 1 f31"/>
              <a:gd name="f67" fmla="*/ f49 1 f32"/>
              <a:gd name="f68" fmla="*/ f50 1 f31"/>
              <a:gd name="f69" fmla="*/ f51 1 f32"/>
              <a:gd name="f70" fmla="*/ f52 1 f31"/>
              <a:gd name="f71" fmla="*/ f53 1 f32"/>
              <a:gd name="f72" fmla="*/ f54 1 f31"/>
              <a:gd name="f73" fmla="*/ f55 1 f32"/>
              <a:gd name="f74" fmla="*/ f56 1 f32"/>
              <a:gd name="f75" fmla="*/ f57 1 f31"/>
              <a:gd name="f76" fmla="*/ f58 1 f32"/>
              <a:gd name="f77" fmla="*/ f59 1 f32"/>
              <a:gd name="f78" fmla="*/ f60 1 f31"/>
              <a:gd name="f79" fmla="*/ f61 1 f32"/>
              <a:gd name="f80" fmla="*/ f62 f22 1"/>
              <a:gd name="f81" fmla="*/ f63 f22 1"/>
              <a:gd name="f82" fmla="*/ f65 f23 1"/>
              <a:gd name="f83" fmla="*/ f64 f23 1"/>
              <a:gd name="f84" fmla="*/ f66 f22 1"/>
              <a:gd name="f85" fmla="*/ f67 f23 1"/>
              <a:gd name="f86" fmla="*/ f68 f22 1"/>
              <a:gd name="f87" fmla="*/ f69 f23 1"/>
              <a:gd name="f88" fmla="*/ f70 f22 1"/>
              <a:gd name="f89" fmla="*/ f71 f23 1"/>
              <a:gd name="f90" fmla="*/ f72 f22 1"/>
              <a:gd name="f91" fmla="*/ f73 f23 1"/>
              <a:gd name="f92" fmla="*/ f74 f23 1"/>
              <a:gd name="f93" fmla="*/ f75 f22 1"/>
              <a:gd name="f94" fmla="*/ f76 f23 1"/>
              <a:gd name="f95" fmla="*/ f77 f23 1"/>
              <a:gd name="f96" fmla="*/ f78 f22 1"/>
              <a:gd name="f97" fmla="*/ f79 f23 1"/>
            </a:gdLst>
            <a:ahLst/>
            <a:cxnLst>
              <a:cxn ang="3cd4">
                <a:pos x="hc" y="t"/>
              </a:cxn>
              <a:cxn ang="0">
                <a:pos x="r" y="vc"/>
              </a:cxn>
              <a:cxn ang="cd4">
                <a:pos x="hc" y="b"/>
              </a:cxn>
              <a:cxn ang="cd2">
                <a:pos x="l" y="vc"/>
              </a:cxn>
              <a:cxn ang="f47">
                <a:pos x="f84" y="f85"/>
              </a:cxn>
              <a:cxn ang="f47">
                <a:pos x="f86" y="f85"/>
              </a:cxn>
              <a:cxn ang="f47">
                <a:pos x="f86" y="f87"/>
              </a:cxn>
              <a:cxn ang="f47">
                <a:pos x="f88" y="f89"/>
              </a:cxn>
              <a:cxn ang="f47">
                <a:pos x="f90" y="f89"/>
              </a:cxn>
              <a:cxn ang="f47">
                <a:pos x="f90" y="f91"/>
              </a:cxn>
              <a:cxn ang="f47">
                <a:pos x="f86" y="f91"/>
              </a:cxn>
              <a:cxn ang="f47">
                <a:pos x="f86" y="f92"/>
              </a:cxn>
              <a:cxn ang="f47">
                <a:pos x="f93" y="f92"/>
              </a:cxn>
              <a:cxn ang="f47">
                <a:pos x="f93" y="f94"/>
              </a:cxn>
              <a:cxn ang="f47">
                <a:pos x="f93" y="f95"/>
              </a:cxn>
              <a:cxn ang="f47">
                <a:pos x="f96" y="f97"/>
              </a:cxn>
            </a:cxnLst>
            <a:rect l="f80" t="f83" r="f81" b="f82"/>
            <a:pathLst>
              <a:path w="1167494" h="1881641">
                <a:moveTo>
                  <a:pt x="f8" y="f5"/>
                </a:moveTo>
                <a:lnTo>
                  <a:pt x="f9" y="f5"/>
                </a:lnTo>
                <a:lnTo>
                  <a:pt x="f9" y="f10"/>
                </a:lnTo>
                <a:lnTo>
                  <a:pt x="f11" y="f12"/>
                </a:lnTo>
                <a:lnTo>
                  <a:pt x="f6" y="f12"/>
                </a:lnTo>
                <a:lnTo>
                  <a:pt x="f6" y="f13"/>
                </a:lnTo>
                <a:lnTo>
                  <a:pt x="f9" y="f13"/>
                </a:lnTo>
                <a:lnTo>
                  <a:pt x="f9" y="f7"/>
                </a:lnTo>
                <a:lnTo>
                  <a:pt x="f5" y="f7"/>
                </a:lnTo>
                <a:lnTo>
                  <a:pt x="f5" y="f14"/>
                </a:lnTo>
                <a:lnTo>
                  <a:pt x="f5" y="f15"/>
                </a:lnTo>
                <a:cubicBezTo>
                  <a:pt x="f5" y="f16"/>
                  <a:pt x="f17" y="f18"/>
                  <a:pt x="f19" y="f20"/>
                </a:cubicBezTo>
                <a:close/>
              </a:path>
            </a:pathLst>
          </a:custGeom>
          <a:solidFill>
            <a:srgbClr val="0068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enorite"/>
            </a:endParaRPr>
          </a:p>
        </p:txBody>
      </p:sp>
    </p:spTree>
    <p:extLst>
      <p:ext uri="{BB962C8B-B14F-4D97-AF65-F5344CB8AC3E}">
        <p14:creationId xmlns:p14="http://schemas.microsoft.com/office/powerpoint/2010/main" val="420666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Whole team">
    <p:bg>
      <p:bgPr>
        <a:solidFill>
          <a:srgbClr val="DAE5EF"/>
        </a:solid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750429" y="381003"/>
            <a:ext cx="10678143" cy="1325559"/>
          </a:xfrm>
        </p:spPr>
        <p:txBody>
          <a:bodyPr lIns="0" anchor="b"/>
          <a:lstStyle>
            <a:lvl1pPr>
              <a:defRPr sz="4800" b="1"/>
            </a:lvl1pPr>
          </a:lstStyle>
          <a:p>
            <a:pPr lvl="0"/>
            <a:r>
              <a:rPr lang="en-US"/>
              <a:t>Click to edit Master title style</a:t>
            </a:r>
          </a:p>
        </p:txBody>
      </p:sp>
      <p:sp>
        <p:nvSpPr>
          <p:cNvPr id="3" name="Picture Placeholder 23"/>
          <p:cNvSpPr txBox="1">
            <a:spLocks noGrp="1"/>
          </p:cNvSpPr>
          <p:nvPr>
            <p:ph type="pic" idx="4294967295"/>
          </p:nvPr>
        </p:nvSpPr>
        <p:spPr>
          <a:xfrm>
            <a:off x="750429" y="2068738"/>
            <a:ext cx="904990" cy="905640"/>
          </a:xfrm>
        </p:spPr>
        <p:txBody>
          <a:bodyPr/>
          <a:lstStyle>
            <a:lvl1pPr marL="0" indent="0">
              <a:buNone/>
              <a:defRPr sz="1400"/>
            </a:lvl1pPr>
          </a:lstStyle>
          <a:p>
            <a:pPr lvl="0"/>
            <a:r>
              <a:rPr lang="en-US"/>
              <a:t>Click icon to add picture</a:t>
            </a:r>
          </a:p>
        </p:txBody>
      </p:sp>
      <p:sp>
        <p:nvSpPr>
          <p:cNvPr id="4" name="Text Placeholder 28"/>
          <p:cNvSpPr txBox="1">
            <a:spLocks noGrp="1"/>
          </p:cNvSpPr>
          <p:nvPr>
            <p:ph type="body" idx="4294967295"/>
          </p:nvPr>
        </p:nvSpPr>
        <p:spPr>
          <a:xfrm>
            <a:off x="750429" y="2994541"/>
            <a:ext cx="2281235" cy="347664"/>
          </a:xfrm>
        </p:spPr>
        <p:txBody>
          <a:bodyPr lIns="0" tIns="0" rIns="0" bIns="0" anchor="b"/>
          <a:lstStyle>
            <a:lvl1pPr marL="0" indent="0">
              <a:lnSpc>
                <a:spcPct val="100000"/>
              </a:lnSpc>
              <a:spcBef>
                <a:spcPts val="0"/>
              </a:spcBef>
              <a:buNone/>
              <a:defRPr sz="1800" b="1" spc="20"/>
            </a:lvl1pPr>
          </a:lstStyle>
          <a:p>
            <a:pPr lvl="0"/>
            <a:r>
              <a:rPr lang="en-US"/>
              <a:t>Name</a:t>
            </a:r>
          </a:p>
        </p:txBody>
      </p:sp>
      <p:sp>
        <p:nvSpPr>
          <p:cNvPr id="5" name="Text Placeholder 28"/>
          <p:cNvSpPr txBox="1">
            <a:spLocks noGrp="1"/>
          </p:cNvSpPr>
          <p:nvPr>
            <p:ph type="body" idx="4294967295"/>
          </p:nvPr>
        </p:nvSpPr>
        <p:spPr>
          <a:xfrm>
            <a:off x="750429" y="3379786"/>
            <a:ext cx="2281235" cy="347664"/>
          </a:xfrm>
        </p:spPr>
        <p:txBody>
          <a:bodyPr lIns="0" tIns="0" rIns="0" bIns="0"/>
          <a:lstStyle>
            <a:lvl1pPr marL="0" indent="0">
              <a:lnSpc>
                <a:spcPct val="100000"/>
              </a:lnSpc>
              <a:spcBef>
                <a:spcPts val="0"/>
              </a:spcBef>
              <a:buNone/>
              <a:defRPr sz="1400" spc="20"/>
            </a:lvl1pPr>
          </a:lstStyle>
          <a:p>
            <a:pPr lvl="0"/>
            <a:r>
              <a:rPr lang="en-US"/>
              <a:t>Title</a:t>
            </a:r>
          </a:p>
        </p:txBody>
      </p:sp>
      <p:sp>
        <p:nvSpPr>
          <p:cNvPr id="6" name="Picture Placeholder 23"/>
          <p:cNvSpPr txBox="1">
            <a:spLocks noGrp="1"/>
          </p:cNvSpPr>
          <p:nvPr>
            <p:ph type="pic" idx="4294967295"/>
          </p:nvPr>
        </p:nvSpPr>
        <p:spPr>
          <a:xfrm>
            <a:off x="3549399" y="2068738"/>
            <a:ext cx="904990" cy="905640"/>
          </a:xfrm>
        </p:spPr>
        <p:txBody>
          <a:bodyPr/>
          <a:lstStyle>
            <a:lvl1pPr marL="0" indent="0">
              <a:buNone/>
              <a:defRPr sz="1400"/>
            </a:lvl1pPr>
          </a:lstStyle>
          <a:p>
            <a:pPr lvl="0"/>
            <a:r>
              <a:rPr lang="en-US"/>
              <a:t>Click icon to add picture</a:t>
            </a:r>
          </a:p>
        </p:txBody>
      </p:sp>
      <p:sp>
        <p:nvSpPr>
          <p:cNvPr id="7" name="Text Placeholder 28"/>
          <p:cNvSpPr txBox="1">
            <a:spLocks noGrp="1"/>
          </p:cNvSpPr>
          <p:nvPr>
            <p:ph type="body" idx="4294967295"/>
          </p:nvPr>
        </p:nvSpPr>
        <p:spPr>
          <a:xfrm>
            <a:off x="3549399" y="2994541"/>
            <a:ext cx="2281235" cy="347664"/>
          </a:xfrm>
        </p:spPr>
        <p:txBody>
          <a:bodyPr lIns="0" tIns="0" rIns="0" bIns="0" anchor="b"/>
          <a:lstStyle>
            <a:lvl1pPr marL="0" indent="0">
              <a:lnSpc>
                <a:spcPct val="100000"/>
              </a:lnSpc>
              <a:spcBef>
                <a:spcPts val="0"/>
              </a:spcBef>
              <a:buNone/>
              <a:defRPr sz="1800" b="1" spc="20"/>
            </a:lvl1pPr>
          </a:lstStyle>
          <a:p>
            <a:pPr lvl="0"/>
            <a:r>
              <a:rPr lang="en-US"/>
              <a:t>Name</a:t>
            </a:r>
          </a:p>
        </p:txBody>
      </p:sp>
      <p:sp>
        <p:nvSpPr>
          <p:cNvPr id="8" name="Text Placeholder 28"/>
          <p:cNvSpPr txBox="1">
            <a:spLocks noGrp="1"/>
          </p:cNvSpPr>
          <p:nvPr>
            <p:ph type="body" idx="4294967295"/>
          </p:nvPr>
        </p:nvSpPr>
        <p:spPr>
          <a:xfrm>
            <a:off x="3549399" y="3379786"/>
            <a:ext cx="2281235" cy="347664"/>
          </a:xfrm>
        </p:spPr>
        <p:txBody>
          <a:bodyPr lIns="0" tIns="0" rIns="0" bIns="0"/>
          <a:lstStyle>
            <a:lvl1pPr marL="0" indent="0">
              <a:lnSpc>
                <a:spcPct val="100000"/>
              </a:lnSpc>
              <a:spcBef>
                <a:spcPts val="0"/>
              </a:spcBef>
              <a:buNone/>
              <a:defRPr sz="1400" spc="20"/>
            </a:lvl1pPr>
          </a:lstStyle>
          <a:p>
            <a:pPr lvl="0"/>
            <a:r>
              <a:rPr lang="en-US"/>
              <a:t>Title</a:t>
            </a:r>
          </a:p>
        </p:txBody>
      </p:sp>
      <p:sp>
        <p:nvSpPr>
          <p:cNvPr id="9" name="Picture Placeholder 23"/>
          <p:cNvSpPr txBox="1">
            <a:spLocks noGrp="1"/>
          </p:cNvSpPr>
          <p:nvPr>
            <p:ph type="pic" idx="4294967295"/>
          </p:nvPr>
        </p:nvSpPr>
        <p:spPr>
          <a:xfrm>
            <a:off x="6348368" y="2068738"/>
            <a:ext cx="904990" cy="905640"/>
          </a:xfrm>
        </p:spPr>
        <p:txBody>
          <a:bodyPr/>
          <a:lstStyle>
            <a:lvl1pPr marL="0" indent="0">
              <a:buNone/>
              <a:defRPr sz="1400"/>
            </a:lvl1pPr>
          </a:lstStyle>
          <a:p>
            <a:pPr lvl="0"/>
            <a:r>
              <a:rPr lang="en-US"/>
              <a:t>Click icon to add picture</a:t>
            </a:r>
          </a:p>
        </p:txBody>
      </p:sp>
      <p:sp>
        <p:nvSpPr>
          <p:cNvPr id="10" name="Text Placeholder 28"/>
          <p:cNvSpPr txBox="1">
            <a:spLocks noGrp="1"/>
          </p:cNvSpPr>
          <p:nvPr>
            <p:ph type="body" idx="4294967295"/>
          </p:nvPr>
        </p:nvSpPr>
        <p:spPr>
          <a:xfrm>
            <a:off x="6348368" y="2994541"/>
            <a:ext cx="2281235" cy="347664"/>
          </a:xfrm>
        </p:spPr>
        <p:txBody>
          <a:bodyPr lIns="0" tIns="0" rIns="0" bIns="0" anchor="b"/>
          <a:lstStyle>
            <a:lvl1pPr marL="0" indent="0">
              <a:lnSpc>
                <a:spcPct val="100000"/>
              </a:lnSpc>
              <a:spcBef>
                <a:spcPts val="0"/>
              </a:spcBef>
              <a:buNone/>
              <a:defRPr sz="1800" b="1" spc="20"/>
            </a:lvl1pPr>
          </a:lstStyle>
          <a:p>
            <a:pPr lvl="0"/>
            <a:r>
              <a:rPr lang="en-US"/>
              <a:t>Name</a:t>
            </a:r>
          </a:p>
        </p:txBody>
      </p:sp>
      <p:sp>
        <p:nvSpPr>
          <p:cNvPr id="11" name="Text Placeholder 28"/>
          <p:cNvSpPr txBox="1">
            <a:spLocks noGrp="1"/>
          </p:cNvSpPr>
          <p:nvPr>
            <p:ph type="body" idx="4294967295"/>
          </p:nvPr>
        </p:nvSpPr>
        <p:spPr>
          <a:xfrm>
            <a:off x="6348368" y="3379786"/>
            <a:ext cx="2281235" cy="347664"/>
          </a:xfrm>
        </p:spPr>
        <p:txBody>
          <a:bodyPr lIns="0" tIns="0" rIns="0" bIns="0"/>
          <a:lstStyle>
            <a:lvl1pPr marL="0" indent="0">
              <a:lnSpc>
                <a:spcPct val="100000"/>
              </a:lnSpc>
              <a:spcBef>
                <a:spcPts val="0"/>
              </a:spcBef>
              <a:buNone/>
              <a:defRPr sz="1400" spc="20"/>
            </a:lvl1pPr>
          </a:lstStyle>
          <a:p>
            <a:pPr lvl="0"/>
            <a:r>
              <a:rPr lang="en-US"/>
              <a:t>Title</a:t>
            </a:r>
          </a:p>
        </p:txBody>
      </p:sp>
      <p:sp>
        <p:nvSpPr>
          <p:cNvPr id="12" name="Picture Placeholder 23"/>
          <p:cNvSpPr txBox="1">
            <a:spLocks noGrp="1"/>
          </p:cNvSpPr>
          <p:nvPr>
            <p:ph type="pic" idx="4294967295"/>
          </p:nvPr>
        </p:nvSpPr>
        <p:spPr>
          <a:xfrm>
            <a:off x="9147337" y="2068738"/>
            <a:ext cx="904990" cy="905640"/>
          </a:xfrm>
        </p:spPr>
        <p:txBody>
          <a:bodyPr/>
          <a:lstStyle>
            <a:lvl1pPr marL="0" indent="0">
              <a:buNone/>
              <a:defRPr sz="1400"/>
            </a:lvl1pPr>
          </a:lstStyle>
          <a:p>
            <a:pPr lvl="0"/>
            <a:r>
              <a:rPr lang="en-US"/>
              <a:t>Click icon to add picture</a:t>
            </a:r>
          </a:p>
        </p:txBody>
      </p:sp>
      <p:sp>
        <p:nvSpPr>
          <p:cNvPr id="13" name="Text Placeholder 28"/>
          <p:cNvSpPr txBox="1">
            <a:spLocks noGrp="1"/>
          </p:cNvSpPr>
          <p:nvPr>
            <p:ph type="body" idx="4294967295"/>
          </p:nvPr>
        </p:nvSpPr>
        <p:spPr>
          <a:xfrm>
            <a:off x="9147337" y="2994541"/>
            <a:ext cx="2281235" cy="347664"/>
          </a:xfrm>
        </p:spPr>
        <p:txBody>
          <a:bodyPr lIns="0" tIns="0" rIns="0" bIns="0" anchor="b"/>
          <a:lstStyle>
            <a:lvl1pPr marL="0" indent="0">
              <a:lnSpc>
                <a:spcPct val="100000"/>
              </a:lnSpc>
              <a:spcBef>
                <a:spcPts val="0"/>
              </a:spcBef>
              <a:buNone/>
              <a:defRPr sz="1800" b="1" spc="20"/>
            </a:lvl1pPr>
          </a:lstStyle>
          <a:p>
            <a:pPr lvl="0"/>
            <a:r>
              <a:rPr lang="en-US"/>
              <a:t>Name</a:t>
            </a:r>
          </a:p>
        </p:txBody>
      </p:sp>
      <p:sp>
        <p:nvSpPr>
          <p:cNvPr id="14" name="Text Placeholder 28"/>
          <p:cNvSpPr txBox="1">
            <a:spLocks noGrp="1"/>
          </p:cNvSpPr>
          <p:nvPr>
            <p:ph type="body" idx="4294967295"/>
          </p:nvPr>
        </p:nvSpPr>
        <p:spPr>
          <a:xfrm>
            <a:off x="9147337" y="3379786"/>
            <a:ext cx="2281235" cy="347664"/>
          </a:xfrm>
        </p:spPr>
        <p:txBody>
          <a:bodyPr lIns="0" tIns="0" rIns="0" bIns="0"/>
          <a:lstStyle>
            <a:lvl1pPr marL="0" indent="0">
              <a:lnSpc>
                <a:spcPct val="100000"/>
              </a:lnSpc>
              <a:spcBef>
                <a:spcPts val="0"/>
              </a:spcBef>
              <a:buNone/>
              <a:defRPr sz="1400" spc="20"/>
            </a:lvl1pPr>
          </a:lstStyle>
          <a:p>
            <a:pPr lvl="0"/>
            <a:r>
              <a:rPr lang="en-US"/>
              <a:t>Title</a:t>
            </a:r>
          </a:p>
        </p:txBody>
      </p:sp>
      <p:sp>
        <p:nvSpPr>
          <p:cNvPr id="15" name="Picture Placeholder 23"/>
          <p:cNvSpPr txBox="1">
            <a:spLocks noGrp="1"/>
          </p:cNvSpPr>
          <p:nvPr>
            <p:ph type="pic" idx="4294967295"/>
          </p:nvPr>
        </p:nvSpPr>
        <p:spPr>
          <a:xfrm>
            <a:off x="750429" y="4118549"/>
            <a:ext cx="904990" cy="905640"/>
          </a:xfrm>
        </p:spPr>
        <p:txBody>
          <a:bodyPr/>
          <a:lstStyle>
            <a:lvl1pPr marL="0" indent="0">
              <a:buNone/>
              <a:defRPr sz="1400"/>
            </a:lvl1pPr>
          </a:lstStyle>
          <a:p>
            <a:pPr lvl="0"/>
            <a:r>
              <a:rPr lang="en-US"/>
              <a:t>Click icon to add picture</a:t>
            </a:r>
          </a:p>
        </p:txBody>
      </p:sp>
      <p:sp>
        <p:nvSpPr>
          <p:cNvPr id="16" name="Text Placeholder 28"/>
          <p:cNvSpPr txBox="1">
            <a:spLocks noGrp="1"/>
          </p:cNvSpPr>
          <p:nvPr>
            <p:ph type="body" idx="4294967295"/>
          </p:nvPr>
        </p:nvSpPr>
        <p:spPr>
          <a:xfrm>
            <a:off x="750429" y="5044360"/>
            <a:ext cx="2281235" cy="347664"/>
          </a:xfrm>
        </p:spPr>
        <p:txBody>
          <a:bodyPr lIns="0" tIns="0" rIns="0" bIns="0" anchor="b"/>
          <a:lstStyle>
            <a:lvl1pPr marL="0" indent="0">
              <a:lnSpc>
                <a:spcPct val="100000"/>
              </a:lnSpc>
              <a:spcBef>
                <a:spcPts val="0"/>
              </a:spcBef>
              <a:buNone/>
              <a:defRPr sz="1800" b="1" spc="20"/>
            </a:lvl1pPr>
          </a:lstStyle>
          <a:p>
            <a:pPr lvl="0"/>
            <a:r>
              <a:rPr lang="en-US"/>
              <a:t>Name</a:t>
            </a:r>
          </a:p>
        </p:txBody>
      </p:sp>
      <p:sp>
        <p:nvSpPr>
          <p:cNvPr id="17" name="Text Placeholder 28"/>
          <p:cNvSpPr txBox="1">
            <a:spLocks noGrp="1"/>
          </p:cNvSpPr>
          <p:nvPr>
            <p:ph type="body" idx="4294967295"/>
          </p:nvPr>
        </p:nvSpPr>
        <p:spPr>
          <a:xfrm>
            <a:off x="750429" y="5429606"/>
            <a:ext cx="2281235" cy="347664"/>
          </a:xfrm>
        </p:spPr>
        <p:txBody>
          <a:bodyPr lIns="0" tIns="0" rIns="0" bIns="0"/>
          <a:lstStyle>
            <a:lvl1pPr marL="0" indent="0">
              <a:lnSpc>
                <a:spcPct val="100000"/>
              </a:lnSpc>
              <a:spcBef>
                <a:spcPts val="0"/>
              </a:spcBef>
              <a:buNone/>
              <a:defRPr sz="1400" spc="20"/>
            </a:lvl1pPr>
          </a:lstStyle>
          <a:p>
            <a:pPr lvl="0"/>
            <a:r>
              <a:rPr lang="en-US"/>
              <a:t>Title</a:t>
            </a:r>
          </a:p>
        </p:txBody>
      </p:sp>
      <p:sp>
        <p:nvSpPr>
          <p:cNvPr id="18" name="Picture Placeholder 23"/>
          <p:cNvSpPr txBox="1">
            <a:spLocks noGrp="1"/>
          </p:cNvSpPr>
          <p:nvPr>
            <p:ph type="pic" idx="4294967295"/>
          </p:nvPr>
        </p:nvSpPr>
        <p:spPr>
          <a:xfrm>
            <a:off x="3549399" y="4118549"/>
            <a:ext cx="904990" cy="905640"/>
          </a:xfrm>
        </p:spPr>
        <p:txBody>
          <a:bodyPr/>
          <a:lstStyle>
            <a:lvl1pPr marL="0" indent="0">
              <a:buNone/>
              <a:defRPr sz="1400"/>
            </a:lvl1pPr>
          </a:lstStyle>
          <a:p>
            <a:pPr lvl="0"/>
            <a:r>
              <a:rPr lang="en-US"/>
              <a:t>Click icon to add picture</a:t>
            </a:r>
          </a:p>
        </p:txBody>
      </p:sp>
      <p:sp>
        <p:nvSpPr>
          <p:cNvPr id="19" name="Text Placeholder 28"/>
          <p:cNvSpPr txBox="1">
            <a:spLocks noGrp="1"/>
          </p:cNvSpPr>
          <p:nvPr>
            <p:ph type="body" idx="4294967295"/>
          </p:nvPr>
        </p:nvSpPr>
        <p:spPr>
          <a:xfrm>
            <a:off x="3549399" y="5044360"/>
            <a:ext cx="2281235" cy="347664"/>
          </a:xfrm>
        </p:spPr>
        <p:txBody>
          <a:bodyPr lIns="0" tIns="0" rIns="0" bIns="0" anchor="b"/>
          <a:lstStyle>
            <a:lvl1pPr marL="0" indent="0">
              <a:lnSpc>
                <a:spcPct val="100000"/>
              </a:lnSpc>
              <a:spcBef>
                <a:spcPts val="0"/>
              </a:spcBef>
              <a:buNone/>
              <a:defRPr sz="1800" b="1" spc="20"/>
            </a:lvl1pPr>
          </a:lstStyle>
          <a:p>
            <a:pPr lvl="0"/>
            <a:r>
              <a:rPr lang="en-US"/>
              <a:t>Name</a:t>
            </a:r>
          </a:p>
        </p:txBody>
      </p:sp>
      <p:sp>
        <p:nvSpPr>
          <p:cNvPr id="20" name="Text Placeholder 28"/>
          <p:cNvSpPr txBox="1">
            <a:spLocks noGrp="1"/>
          </p:cNvSpPr>
          <p:nvPr>
            <p:ph type="body" idx="4294967295"/>
          </p:nvPr>
        </p:nvSpPr>
        <p:spPr>
          <a:xfrm>
            <a:off x="3549399" y="5429606"/>
            <a:ext cx="2281235" cy="347664"/>
          </a:xfrm>
        </p:spPr>
        <p:txBody>
          <a:bodyPr lIns="0" tIns="0" rIns="0" bIns="0"/>
          <a:lstStyle>
            <a:lvl1pPr marL="0" indent="0">
              <a:lnSpc>
                <a:spcPct val="100000"/>
              </a:lnSpc>
              <a:spcBef>
                <a:spcPts val="0"/>
              </a:spcBef>
              <a:buNone/>
              <a:defRPr sz="1400" spc="20"/>
            </a:lvl1pPr>
          </a:lstStyle>
          <a:p>
            <a:pPr lvl="0"/>
            <a:r>
              <a:rPr lang="en-US"/>
              <a:t>Title</a:t>
            </a:r>
          </a:p>
        </p:txBody>
      </p:sp>
      <p:sp>
        <p:nvSpPr>
          <p:cNvPr id="21" name="Picture Placeholder 23"/>
          <p:cNvSpPr txBox="1">
            <a:spLocks noGrp="1"/>
          </p:cNvSpPr>
          <p:nvPr>
            <p:ph type="pic" idx="4294967295"/>
          </p:nvPr>
        </p:nvSpPr>
        <p:spPr>
          <a:xfrm>
            <a:off x="6348368" y="4118549"/>
            <a:ext cx="904990" cy="905640"/>
          </a:xfrm>
        </p:spPr>
        <p:txBody>
          <a:bodyPr/>
          <a:lstStyle>
            <a:lvl1pPr marL="0" indent="0">
              <a:buNone/>
              <a:defRPr sz="1400"/>
            </a:lvl1pPr>
          </a:lstStyle>
          <a:p>
            <a:pPr lvl="0"/>
            <a:r>
              <a:rPr lang="en-US"/>
              <a:t>Click icon to add picture</a:t>
            </a:r>
          </a:p>
        </p:txBody>
      </p:sp>
      <p:sp>
        <p:nvSpPr>
          <p:cNvPr id="22" name="Text Placeholder 28"/>
          <p:cNvSpPr txBox="1">
            <a:spLocks noGrp="1"/>
          </p:cNvSpPr>
          <p:nvPr>
            <p:ph type="body" idx="4294967295"/>
          </p:nvPr>
        </p:nvSpPr>
        <p:spPr>
          <a:xfrm>
            <a:off x="6348368" y="5044360"/>
            <a:ext cx="2281235" cy="347664"/>
          </a:xfrm>
        </p:spPr>
        <p:txBody>
          <a:bodyPr lIns="0" tIns="0" rIns="0" bIns="0" anchor="b"/>
          <a:lstStyle>
            <a:lvl1pPr marL="0" indent="0">
              <a:lnSpc>
                <a:spcPct val="100000"/>
              </a:lnSpc>
              <a:spcBef>
                <a:spcPts val="0"/>
              </a:spcBef>
              <a:buNone/>
              <a:defRPr sz="1800" b="1" spc="20"/>
            </a:lvl1pPr>
          </a:lstStyle>
          <a:p>
            <a:pPr lvl="0"/>
            <a:r>
              <a:rPr lang="en-US"/>
              <a:t>Name</a:t>
            </a:r>
          </a:p>
        </p:txBody>
      </p:sp>
      <p:sp>
        <p:nvSpPr>
          <p:cNvPr id="23" name="Text Placeholder 28"/>
          <p:cNvSpPr txBox="1">
            <a:spLocks noGrp="1"/>
          </p:cNvSpPr>
          <p:nvPr>
            <p:ph type="body" idx="4294967295"/>
          </p:nvPr>
        </p:nvSpPr>
        <p:spPr>
          <a:xfrm>
            <a:off x="6348368" y="5429606"/>
            <a:ext cx="2281235" cy="347664"/>
          </a:xfrm>
        </p:spPr>
        <p:txBody>
          <a:bodyPr lIns="0" tIns="0" rIns="0" bIns="0"/>
          <a:lstStyle>
            <a:lvl1pPr marL="0" indent="0">
              <a:lnSpc>
                <a:spcPct val="100000"/>
              </a:lnSpc>
              <a:spcBef>
                <a:spcPts val="0"/>
              </a:spcBef>
              <a:buNone/>
              <a:defRPr sz="1400" spc="20"/>
            </a:lvl1pPr>
          </a:lstStyle>
          <a:p>
            <a:pPr lvl="0"/>
            <a:r>
              <a:rPr lang="en-US"/>
              <a:t>Title</a:t>
            </a:r>
          </a:p>
        </p:txBody>
      </p:sp>
      <p:sp>
        <p:nvSpPr>
          <p:cNvPr id="24" name="Picture Placeholder 23"/>
          <p:cNvSpPr txBox="1">
            <a:spLocks noGrp="1"/>
          </p:cNvSpPr>
          <p:nvPr>
            <p:ph type="pic" idx="4294967295"/>
          </p:nvPr>
        </p:nvSpPr>
        <p:spPr>
          <a:xfrm>
            <a:off x="9147337" y="4118549"/>
            <a:ext cx="904990" cy="905640"/>
          </a:xfrm>
        </p:spPr>
        <p:txBody>
          <a:bodyPr/>
          <a:lstStyle>
            <a:lvl1pPr marL="0" indent="0">
              <a:buNone/>
              <a:defRPr sz="1400"/>
            </a:lvl1pPr>
          </a:lstStyle>
          <a:p>
            <a:pPr lvl="0"/>
            <a:r>
              <a:rPr lang="en-US"/>
              <a:t>Click icon to add picture</a:t>
            </a:r>
          </a:p>
        </p:txBody>
      </p:sp>
      <p:sp>
        <p:nvSpPr>
          <p:cNvPr id="25" name="Text Placeholder 28"/>
          <p:cNvSpPr txBox="1">
            <a:spLocks noGrp="1"/>
          </p:cNvSpPr>
          <p:nvPr>
            <p:ph type="body" idx="4294967295"/>
          </p:nvPr>
        </p:nvSpPr>
        <p:spPr>
          <a:xfrm>
            <a:off x="9147337" y="5044360"/>
            <a:ext cx="2281235" cy="347664"/>
          </a:xfrm>
        </p:spPr>
        <p:txBody>
          <a:bodyPr lIns="0" tIns="0" rIns="0" bIns="0" anchor="b"/>
          <a:lstStyle>
            <a:lvl1pPr marL="0" indent="0">
              <a:lnSpc>
                <a:spcPct val="100000"/>
              </a:lnSpc>
              <a:spcBef>
                <a:spcPts val="0"/>
              </a:spcBef>
              <a:buNone/>
              <a:defRPr sz="1800" b="1" spc="20"/>
            </a:lvl1pPr>
          </a:lstStyle>
          <a:p>
            <a:pPr lvl="0"/>
            <a:r>
              <a:rPr lang="en-US"/>
              <a:t>Name</a:t>
            </a:r>
          </a:p>
        </p:txBody>
      </p:sp>
      <p:sp>
        <p:nvSpPr>
          <p:cNvPr id="26" name="Text Placeholder 28"/>
          <p:cNvSpPr txBox="1">
            <a:spLocks noGrp="1"/>
          </p:cNvSpPr>
          <p:nvPr>
            <p:ph type="body" idx="4294967295"/>
          </p:nvPr>
        </p:nvSpPr>
        <p:spPr>
          <a:xfrm>
            <a:off x="9147337" y="5429606"/>
            <a:ext cx="2281235" cy="347664"/>
          </a:xfrm>
        </p:spPr>
        <p:txBody>
          <a:bodyPr lIns="0" tIns="0" rIns="0" bIns="0"/>
          <a:lstStyle>
            <a:lvl1pPr marL="0" indent="0">
              <a:lnSpc>
                <a:spcPct val="100000"/>
              </a:lnSpc>
              <a:spcBef>
                <a:spcPts val="0"/>
              </a:spcBef>
              <a:buNone/>
              <a:defRPr sz="1400" spc="20"/>
            </a:lvl1pPr>
          </a:lstStyle>
          <a:p>
            <a:pPr lvl="0"/>
            <a:r>
              <a:rPr lang="en-US"/>
              <a:t>Title</a:t>
            </a:r>
          </a:p>
        </p:txBody>
      </p:sp>
      <p:sp>
        <p:nvSpPr>
          <p:cNvPr id="27" name="Date Placeholder 17"/>
          <p:cNvSpPr txBox="1">
            <a:spLocks noGrp="1"/>
          </p:cNvSpPr>
          <p:nvPr>
            <p:ph type="dt" sz="half" idx="7"/>
          </p:nvPr>
        </p:nvSpPr>
        <p:spPr/>
        <p:txBody>
          <a:bodyPr/>
          <a:lstStyle>
            <a:lvl1pPr>
              <a:defRPr>
                <a:solidFill>
                  <a:srgbClr val="637183"/>
                </a:solidFill>
              </a:defRPr>
            </a:lvl1pPr>
          </a:lstStyle>
          <a:p>
            <a:pPr lvl="0"/>
            <a:fld id="{D7432AFA-DE0B-44A8-9B99-C06521889A05}" type="datetime1">
              <a:rPr lang="en-US"/>
              <a:pPr lvl="0"/>
              <a:t>6/19/2023</a:t>
            </a:fld>
            <a:endParaRPr lang="en-US"/>
          </a:p>
        </p:txBody>
      </p:sp>
      <p:sp>
        <p:nvSpPr>
          <p:cNvPr id="28" name="Footer Placeholder 21"/>
          <p:cNvSpPr txBox="1">
            <a:spLocks noGrp="1"/>
          </p:cNvSpPr>
          <p:nvPr>
            <p:ph type="ftr" sz="quarter" idx="9"/>
          </p:nvPr>
        </p:nvSpPr>
        <p:spPr/>
        <p:txBody>
          <a:bodyPr/>
          <a:lstStyle>
            <a:lvl1pPr>
              <a:defRPr>
                <a:solidFill>
                  <a:srgbClr val="637183"/>
                </a:solidFill>
              </a:defRPr>
            </a:lvl1pPr>
          </a:lstStyle>
          <a:p>
            <a:pPr lvl="0"/>
            <a:r>
              <a:rPr lang="en-US"/>
              <a:t>PRESENTATION TITLE</a:t>
            </a:r>
          </a:p>
        </p:txBody>
      </p:sp>
      <p:sp>
        <p:nvSpPr>
          <p:cNvPr id="29" name="Slide Number Placeholder 22"/>
          <p:cNvSpPr txBox="1">
            <a:spLocks noGrp="1"/>
          </p:cNvSpPr>
          <p:nvPr>
            <p:ph type="sldNum" sz="quarter" idx="8"/>
          </p:nvPr>
        </p:nvSpPr>
        <p:spPr/>
        <p:txBody>
          <a:bodyPr/>
          <a:lstStyle>
            <a:lvl1pPr>
              <a:defRPr>
                <a:solidFill>
                  <a:srgbClr val="637183"/>
                </a:solidFill>
              </a:defRPr>
            </a:lvl1pPr>
          </a:lstStyle>
          <a:p>
            <a:pPr lvl="0"/>
            <a:fld id="{CEF1710F-9E11-4148-A87F-F2A7426013B0}" type="slidenum">
              <a:t>‹#›</a:t>
            </a:fld>
            <a:endParaRPr lang="en-US"/>
          </a:p>
        </p:txBody>
      </p:sp>
    </p:spTree>
    <p:extLst>
      <p:ext uri="{BB962C8B-B14F-4D97-AF65-F5344CB8AC3E}">
        <p14:creationId xmlns:p14="http://schemas.microsoft.com/office/powerpoint/2010/main" val="1833576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381003" y="381003"/>
            <a:ext cx="11430000" cy="1325559"/>
          </a:xfrm>
          <a:prstGeom prst="rect">
            <a:avLst/>
          </a:prstGeom>
          <a:noFill/>
          <a:ln>
            <a:noFill/>
          </a:ln>
        </p:spPr>
        <p:txBody>
          <a:bodyPr vert="horz" wrap="square" lIns="91440" tIns="45720" rIns="91440" bIns="45720" anchor="ctr" anchorCtr="0" compatLnSpc="1">
            <a:noAutofit/>
          </a:bodyPr>
          <a:lstStyle/>
          <a:p>
            <a:pPr lvl="0"/>
            <a:r>
              <a:rPr lang="en-US"/>
              <a:t>Click to edit Master title style</a:t>
            </a:r>
          </a:p>
        </p:txBody>
      </p:sp>
      <p:sp>
        <p:nvSpPr>
          <p:cNvPr id="3" name="Text Placeholder 2"/>
          <p:cNvSpPr txBox="1">
            <a:spLocks noGrp="1"/>
          </p:cNvSpPr>
          <p:nvPr>
            <p:ph type="body" idx="1"/>
          </p:nvPr>
        </p:nvSpPr>
        <p:spPr>
          <a:xfrm>
            <a:off x="381003" y="1825627"/>
            <a:ext cx="11430000" cy="4351336"/>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3810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44546A"/>
                </a:solidFill>
                <a:uFillTx/>
                <a:latin typeface="Tenorite"/>
              </a:defRPr>
            </a:lvl1pPr>
          </a:lstStyle>
          <a:p>
            <a:pPr lvl="0"/>
            <a:fld id="{AA3456C7-C08A-4F16-864A-0A5DEB7ECC23}" type="datetime1">
              <a:rPr lang="en-US"/>
              <a:pPr lvl="0"/>
              <a:t>6/19/2023</a:t>
            </a:fld>
            <a:endParaRPr lang="en-US"/>
          </a:p>
        </p:txBody>
      </p:sp>
      <p:sp>
        <p:nvSpPr>
          <p:cNvPr id="5" name="Footer Placeholder 4"/>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44546A"/>
                </a:solidFill>
                <a:uFillTx/>
                <a:latin typeface="Tenorite"/>
              </a:defRPr>
            </a:lvl1pPr>
          </a:lstStyle>
          <a:p>
            <a:pPr lvl="0"/>
            <a:r>
              <a:rPr lang="en-US"/>
              <a:t>PRESENTATION TITLE</a:t>
            </a:r>
          </a:p>
        </p:txBody>
      </p:sp>
      <p:sp>
        <p:nvSpPr>
          <p:cNvPr id="6" name="Slide Number Placeholder 5"/>
          <p:cNvSpPr txBox="1">
            <a:spLocks noGrp="1"/>
          </p:cNvSpPr>
          <p:nvPr>
            <p:ph type="sldNum" sz="quarter" idx="4"/>
          </p:nvPr>
        </p:nvSpPr>
        <p:spPr>
          <a:xfrm>
            <a:off x="90678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44546A"/>
                </a:solidFill>
                <a:uFillTx/>
                <a:latin typeface="Tenorite"/>
              </a:defRPr>
            </a:lvl1pPr>
          </a:lstStyle>
          <a:p>
            <a:pPr lvl="0"/>
            <a:fld id="{433CA490-2E4E-489B-B753-8A1728C7AA1A}"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Tenorite"/>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Tenorite"/>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Tenorite"/>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Tenorite"/>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p:cNvSpPr txBox="1">
            <a:spLocks noGrp="1"/>
          </p:cNvSpPr>
          <p:nvPr>
            <p:ph type="ctrTitle"/>
          </p:nvPr>
        </p:nvSpPr>
        <p:spPr/>
        <p:txBody>
          <a:bodyPr/>
          <a:lstStyle/>
          <a:p>
            <a:pPr lvl="0"/>
            <a:r>
              <a:rPr lang="en-US" sz="3200" dirty="0"/>
              <a:t>DESIGN </a:t>
            </a:r>
            <a:r>
              <a:rPr lang="en-US" sz="3200" dirty="0" smtClean="0"/>
              <a:t>AND </a:t>
            </a:r>
            <a:r>
              <a:rPr lang="en-US" sz="3200" dirty="0"/>
              <a:t>IMPLEMENTATION OF </a:t>
            </a:r>
            <a:r>
              <a:rPr lang="en-US" sz="3200" dirty="0"/>
              <a:t>A</a:t>
            </a:r>
            <a:r>
              <a:rPr lang="en-US" sz="3200" dirty="0" smtClean="0"/>
              <a:t> </a:t>
            </a:r>
            <a:r>
              <a:rPr lang="en-US" sz="3200" dirty="0"/>
              <a:t>MARKET MANAGEMENT SYSTEM </a:t>
            </a:r>
            <a:r>
              <a:rPr lang="en-US" sz="4800" dirty="0">
                <a:solidFill>
                  <a:srgbClr val="0068FF"/>
                </a:solidFill>
              </a:rPr>
              <a:t>CamBuyam</a:t>
            </a:r>
          </a:p>
        </p:txBody>
      </p:sp>
      <p:sp>
        <p:nvSpPr>
          <p:cNvPr id="3" name="Subtitle 2"/>
          <p:cNvSpPr txBox="1">
            <a:spLocks noGrp="1"/>
          </p:cNvSpPr>
          <p:nvPr>
            <p:ph type="subTitle" idx="1"/>
          </p:nvPr>
        </p:nvSpPr>
        <p:spPr/>
        <p:txBody>
          <a:bodyPr/>
          <a:lstStyle/>
          <a:p>
            <a:pPr lvl="0"/>
            <a:r>
              <a:rPr lang="en-US"/>
              <a:t>Instructor: Dr Nkemeni Valery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fr-FR" dirty="0" smtClean="0"/>
              <a:t>Chapter 3: Analysis </a:t>
            </a:r>
            <a:r>
              <a:rPr lang="fr-FR" dirty="0"/>
              <a:t>and Design</a:t>
            </a:r>
            <a:endParaRPr lang="en-US" dirty="0"/>
          </a:p>
        </p:txBody>
      </p:sp>
      <p:sp>
        <p:nvSpPr>
          <p:cNvPr id="3" name="Content Placeholder 2"/>
          <p:cNvSpPr txBox="1">
            <a:spLocks noGrp="1"/>
          </p:cNvSpPr>
          <p:nvPr>
            <p:ph idx="1"/>
          </p:nvPr>
        </p:nvSpPr>
        <p:spPr/>
        <p:txBody>
          <a:bodyPr>
            <a:normAutofit/>
          </a:bodyPr>
          <a:lstStyle/>
          <a:p>
            <a:r>
              <a:rPr lang="en-US" dirty="0" smtClean="0"/>
              <a:t>This chapter of </a:t>
            </a:r>
            <a:r>
              <a:rPr lang="en-US" dirty="0"/>
              <a:t>the </a:t>
            </a:r>
            <a:r>
              <a:rPr lang="en-US" dirty="0" smtClean="0"/>
              <a:t>CamBuyam </a:t>
            </a:r>
            <a:r>
              <a:rPr lang="en-US" dirty="0"/>
              <a:t>project aims to cover the analysis and design phase for </a:t>
            </a:r>
            <a:r>
              <a:rPr lang="en-US" dirty="0" smtClean="0"/>
              <a:t>the CamBuyam Platform that displays </a:t>
            </a:r>
            <a:r>
              <a:rPr lang="en-US" dirty="0"/>
              <a:t>not only the available goods in the market but also their prices, market location, shops where the products are found, and the quantity </a:t>
            </a:r>
            <a:r>
              <a:rPr lang="en-US" dirty="0" smtClean="0"/>
              <a:t>available.</a:t>
            </a:r>
          </a:p>
          <a:p>
            <a:endParaRPr lang="en-US" dirty="0" smtClean="0"/>
          </a:p>
          <a:p>
            <a:endParaRPr lang="en-US" dirty="0"/>
          </a:p>
        </p:txBody>
      </p:sp>
      <p:sp>
        <p:nvSpPr>
          <p:cNvPr id="4" name="Date Placeholder 3"/>
          <p:cNvSpPr txBox="1"/>
          <p:nvPr/>
        </p:nvSpPr>
        <p:spPr>
          <a:xfrm>
            <a:off x="3810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09CA782-35BA-4606-A535-C41B064EEC18}" type="datetime1">
              <a:rPr lang="en-US" sz="1200" b="0" i="0" u="none" strike="noStrike" kern="1200" cap="none" spc="0" baseline="0">
                <a:solidFill>
                  <a:srgbClr val="637183"/>
                </a:solidFill>
                <a:uFillTx/>
                <a:latin typeface="Tenorite"/>
              </a:rPr>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6/19/2023</a:t>
            </a:fld>
            <a:endParaRPr lang="en-US" sz="1200" b="0" i="0" u="none" strike="noStrike" kern="1200" cap="none" spc="0" baseline="0">
              <a:solidFill>
                <a:srgbClr val="637183"/>
              </a:solidFill>
              <a:uFillTx/>
              <a:latin typeface="Tenorite"/>
            </a:endParaRPr>
          </a:p>
        </p:txBody>
      </p:sp>
      <p:sp>
        <p:nvSpPr>
          <p:cNvPr id="5" name="Footer Placeholder 4"/>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dirty="0" smtClean="0">
                <a:solidFill>
                  <a:srgbClr val="637183"/>
                </a:solidFill>
                <a:latin typeface="Tenorite"/>
              </a:rPr>
              <a:t>Chapter 3</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200" b="0" i="0" u="none" strike="noStrike" kern="1200" cap="none" spc="0" baseline="0" dirty="0">
              <a:solidFill>
                <a:srgbClr val="637183"/>
              </a:solidFill>
              <a:uFillTx/>
              <a:latin typeface="Tenorit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637183"/>
              </a:solidFill>
              <a:uFillTx/>
              <a:latin typeface="Tenorite"/>
            </a:endParaRPr>
          </a:p>
        </p:txBody>
      </p:sp>
      <p:sp>
        <p:nvSpPr>
          <p:cNvPr id="6" name="Slide Number Placeholder 5"/>
          <p:cNvSpPr txBox="1"/>
          <p:nvPr/>
        </p:nvSpPr>
        <p:spPr>
          <a:xfrm>
            <a:off x="10153278" y="6356351"/>
            <a:ext cx="1657724"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59B0B10-2935-4BEB-81C0-45F4D3385BAA}" type="slidenum">
              <a:t>10</a:t>
            </a:fld>
            <a:endParaRPr lang="en-US" sz="1200" b="0" i="0" u="none" strike="noStrike" kern="1200" cap="none" spc="0" baseline="0">
              <a:solidFill>
                <a:srgbClr val="DAE5EF"/>
              </a:solidFill>
              <a:uFillTx/>
              <a:latin typeface="Tenorite"/>
            </a:endParaRPr>
          </a:p>
        </p:txBody>
      </p:sp>
    </p:spTree>
    <p:extLst>
      <p:ext uri="{BB962C8B-B14F-4D97-AF65-F5344CB8AC3E}">
        <p14:creationId xmlns:p14="http://schemas.microsoft.com/office/powerpoint/2010/main" val="3667420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r>
              <a:rPr lang="en-US" dirty="0" smtClean="0"/>
              <a:t>Requirements Gathering</a:t>
            </a:r>
            <a:endParaRPr lang="en-US" dirty="0"/>
          </a:p>
        </p:txBody>
      </p:sp>
      <p:sp>
        <p:nvSpPr>
          <p:cNvPr id="3" name="Content Placeholder 2"/>
          <p:cNvSpPr txBox="1">
            <a:spLocks noGrp="1"/>
          </p:cNvSpPr>
          <p:nvPr>
            <p:ph idx="1"/>
          </p:nvPr>
        </p:nvSpPr>
        <p:spPr/>
        <p:txBody>
          <a:bodyPr>
            <a:normAutofit fontScale="77500" lnSpcReduction="20000"/>
          </a:bodyPr>
          <a:lstStyle/>
          <a:p>
            <a:r>
              <a:rPr lang="en-US" sz="3000" dirty="0" smtClean="0"/>
              <a:t>  </a:t>
            </a:r>
            <a:r>
              <a:rPr lang="en-US" sz="3000" dirty="0" smtClean="0"/>
              <a:t>Functional Requirements:</a:t>
            </a:r>
          </a:p>
          <a:p>
            <a:pPr marL="457200" indent="-457200">
              <a:buFont typeface="Arial" panose="020B0604020202020204" pitchFamily="34" charset="0"/>
              <a:buChar char="•"/>
            </a:pPr>
            <a:r>
              <a:rPr lang="en-US" sz="1800" dirty="0" smtClean="0"/>
              <a:t>Login/Registration</a:t>
            </a:r>
            <a:endParaRPr lang="en-US" sz="1800" dirty="0"/>
          </a:p>
          <a:p>
            <a:pPr marL="457200" lvl="0" indent="-457200">
              <a:buFont typeface="Arial" panose="020B0604020202020204" pitchFamily="34" charset="0"/>
              <a:buChar char="•"/>
            </a:pPr>
            <a:r>
              <a:rPr lang="en-US" sz="1800" dirty="0" smtClean="0"/>
              <a:t>Product </a:t>
            </a:r>
            <a:r>
              <a:rPr lang="en-US" sz="1800" dirty="0"/>
              <a:t>Search</a:t>
            </a:r>
          </a:p>
          <a:p>
            <a:pPr marL="457200" lvl="0" indent="-457200">
              <a:buFont typeface="Arial" panose="020B0604020202020204" pitchFamily="34" charset="0"/>
              <a:buChar char="•"/>
            </a:pPr>
            <a:r>
              <a:rPr lang="en-US" sz="1800" dirty="0" smtClean="0"/>
              <a:t>Product Listing</a:t>
            </a:r>
            <a:endParaRPr lang="en-US" sz="1800" dirty="0"/>
          </a:p>
          <a:p>
            <a:pPr marL="457200" lvl="0" indent="-457200">
              <a:buFont typeface="Arial" panose="020B0604020202020204" pitchFamily="34" charset="0"/>
              <a:buChar char="•"/>
            </a:pPr>
            <a:r>
              <a:rPr lang="en-US" sz="1800" dirty="0"/>
              <a:t>User Dashboard Setup</a:t>
            </a:r>
          </a:p>
          <a:p>
            <a:pPr marL="457200" lvl="0" indent="-457200">
              <a:buFont typeface="Arial" panose="020B0604020202020204" pitchFamily="34" charset="0"/>
              <a:buChar char="•"/>
            </a:pPr>
            <a:r>
              <a:rPr lang="en-US" sz="1800" dirty="0" smtClean="0"/>
              <a:t>Review </a:t>
            </a:r>
            <a:r>
              <a:rPr lang="en-US" sz="1800" dirty="0"/>
              <a:t>and Rating </a:t>
            </a:r>
            <a:r>
              <a:rPr lang="en-US" sz="1800" dirty="0" smtClean="0"/>
              <a:t>System</a:t>
            </a:r>
          </a:p>
          <a:p>
            <a:pPr lvl="0"/>
            <a:endParaRPr lang="en-US" sz="1800" dirty="0"/>
          </a:p>
          <a:p>
            <a:r>
              <a:rPr lang="en-US" dirty="0" smtClean="0"/>
              <a:t>Non-functional Requirements:</a:t>
            </a:r>
          </a:p>
          <a:p>
            <a:pPr marL="457200" indent="-457200">
              <a:buFont typeface="Arial" panose="020B0604020202020204" pitchFamily="34" charset="0"/>
              <a:buChar char="•"/>
            </a:pPr>
            <a:r>
              <a:rPr lang="en-US" sz="1900" dirty="0" smtClean="0"/>
              <a:t>Security</a:t>
            </a:r>
          </a:p>
          <a:p>
            <a:pPr marL="457200" indent="-457200">
              <a:buFont typeface="Arial" panose="020B0604020202020204" pitchFamily="34" charset="0"/>
              <a:buChar char="•"/>
            </a:pPr>
            <a:r>
              <a:rPr lang="en-US" sz="1900" dirty="0" smtClean="0"/>
              <a:t>Performance</a:t>
            </a:r>
          </a:p>
          <a:p>
            <a:pPr marL="457200" indent="-457200">
              <a:buFont typeface="Arial" panose="020B0604020202020204" pitchFamily="34" charset="0"/>
              <a:buChar char="•"/>
            </a:pPr>
            <a:r>
              <a:rPr lang="en-US" sz="1900" dirty="0" smtClean="0"/>
              <a:t>User interface</a:t>
            </a:r>
          </a:p>
        </p:txBody>
      </p:sp>
      <p:sp>
        <p:nvSpPr>
          <p:cNvPr id="4" name="Date Placeholder 3"/>
          <p:cNvSpPr txBox="1"/>
          <p:nvPr/>
        </p:nvSpPr>
        <p:spPr>
          <a:xfrm>
            <a:off x="3810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09CA782-35BA-4606-A535-C41B064EEC18}" type="datetime1">
              <a:rPr lang="en-US" sz="1200" b="0" i="0" u="none" strike="noStrike" kern="1200" cap="none" spc="0" baseline="0">
                <a:solidFill>
                  <a:srgbClr val="637183"/>
                </a:solidFill>
                <a:uFillTx/>
                <a:latin typeface="Tenorite"/>
              </a:rPr>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6/19/2023</a:t>
            </a:fld>
            <a:endParaRPr lang="en-US" sz="1200" b="0" i="0" u="none" strike="noStrike" kern="1200" cap="none" spc="0" baseline="0">
              <a:solidFill>
                <a:srgbClr val="637183"/>
              </a:solidFill>
              <a:uFillTx/>
              <a:latin typeface="Tenorite"/>
            </a:endParaRPr>
          </a:p>
        </p:txBody>
      </p:sp>
      <p:sp>
        <p:nvSpPr>
          <p:cNvPr id="5" name="Footer Placeholder 4"/>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dirty="0" smtClean="0">
                <a:solidFill>
                  <a:srgbClr val="637183"/>
                </a:solidFill>
                <a:latin typeface="Tenorite"/>
              </a:rPr>
              <a:t>Chapter 3</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200" b="0" i="0" u="none" strike="noStrike" kern="1200" cap="none" spc="0" baseline="0" dirty="0">
              <a:solidFill>
                <a:srgbClr val="637183"/>
              </a:solidFill>
              <a:uFillTx/>
              <a:latin typeface="Tenorit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637183"/>
              </a:solidFill>
              <a:uFillTx/>
              <a:latin typeface="Tenorite"/>
            </a:endParaRPr>
          </a:p>
        </p:txBody>
      </p:sp>
      <p:sp>
        <p:nvSpPr>
          <p:cNvPr id="6" name="Slide Number Placeholder 5"/>
          <p:cNvSpPr txBox="1"/>
          <p:nvPr/>
        </p:nvSpPr>
        <p:spPr>
          <a:xfrm>
            <a:off x="10153278" y="6356351"/>
            <a:ext cx="1657724"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59B0B10-2935-4BEB-81C0-45F4D3385BAA}" type="slidenum">
              <a:t>11</a:t>
            </a:fld>
            <a:endParaRPr lang="en-US" sz="1200" b="0" i="0" u="none" strike="noStrike" kern="1200" cap="none" spc="0" baseline="0">
              <a:solidFill>
                <a:srgbClr val="DAE5EF"/>
              </a:solidFill>
              <a:uFillTx/>
              <a:latin typeface="Tenorite"/>
            </a:endParaRPr>
          </a:p>
        </p:txBody>
      </p:sp>
    </p:spTree>
    <p:extLst>
      <p:ext uri="{BB962C8B-B14F-4D97-AF65-F5344CB8AC3E}">
        <p14:creationId xmlns:p14="http://schemas.microsoft.com/office/powerpoint/2010/main" val="2251615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fr-FR" dirty="0" err="1" smtClean="0"/>
              <a:t>Conceptual</a:t>
            </a:r>
            <a:r>
              <a:rPr lang="fr-FR" dirty="0" smtClean="0"/>
              <a:t> Design</a:t>
            </a:r>
            <a:endParaRPr lang="en-US" dirty="0"/>
          </a:p>
        </p:txBody>
      </p:sp>
      <p:sp>
        <p:nvSpPr>
          <p:cNvPr id="3" name="Content Placeholder 2"/>
          <p:cNvSpPr txBox="1">
            <a:spLocks noGrp="1"/>
          </p:cNvSpPr>
          <p:nvPr>
            <p:ph idx="1"/>
          </p:nvPr>
        </p:nvSpPr>
        <p:spPr/>
        <p:txBody>
          <a:bodyPr>
            <a:normAutofit/>
          </a:bodyPr>
          <a:lstStyle/>
          <a:p>
            <a:r>
              <a:rPr lang="en-US" dirty="0" smtClean="0"/>
              <a:t>The conceptual design </a:t>
            </a:r>
            <a:r>
              <a:rPr lang="en-US" dirty="0"/>
              <a:t>consists of mapping out the high-level concepts such as the user, controls, interface displays, navigation mechanisms, and overall </a:t>
            </a:r>
            <a:r>
              <a:rPr lang="en-US" dirty="0" smtClean="0"/>
              <a:t>workflow. It </a:t>
            </a:r>
            <a:r>
              <a:rPr lang="en-US" dirty="0"/>
              <a:t>consists </a:t>
            </a:r>
            <a:r>
              <a:rPr lang="en-US" dirty="0" smtClean="0"/>
              <a:t>of;</a:t>
            </a:r>
            <a:endParaRPr lang="en-US" dirty="0"/>
          </a:p>
          <a:p>
            <a:pPr marL="457200" lvl="0" indent="-457200">
              <a:buFont typeface="Arial" panose="020B0604020202020204" pitchFamily="34" charset="0"/>
              <a:buChar char="•"/>
            </a:pPr>
            <a:r>
              <a:rPr lang="en-US" dirty="0" smtClean="0"/>
              <a:t>Use </a:t>
            </a:r>
            <a:r>
              <a:rPr lang="en-US" dirty="0"/>
              <a:t>case </a:t>
            </a:r>
            <a:r>
              <a:rPr lang="en-US" dirty="0" smtClean="0"/>
              <a:t>diagram</a:t>
            </a:r>
            <a:endParaRPr lang="en-US" dirty="0"/>
          </a:p>
          <a:p>
            <a:pPr marL="457200" indent="-457200">
              <a:buFont typeface="Arial" panose="020B0604020202020204" pitchFamily="34" charset="0"/>
              <a:buChar char="•"/>
            </a:pPr>
            <a:r>
              <a:rPr lang="en-US" dirty="0"/>
              <a:t>Class </a:t>
            </a:r>
            <a:r>
              <a:rPr lang="en-US" dirty="0" smtClean="0"/>
              <a:t>Diagram</a:t>
            </a:r>
          </a:p>
          <a:p>
            <a:pPr lvl="0"/>
            <a:endParaRPr lang="en-US" dirty="0"/>
          </a:p>
        </p:txBody>
      </p:sp>
      <p:sp>
        <p:nvSpPr>
          <p:cNvPr id="4" name="Date Placeholder 3"/>
          <p:cNvSpPr txBox="1"/>
          <p:nvPr/>
        </p:nvSpPr>
        <p:spPr>
          <a:xfrm>
            <a:off x="3810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09CA782-35BA-4606-A535-C41B064EEC18}" type="datetime1">
              <a:rPr lang="en-US" sz="1200" b="0" i="0" u="none" strike="noStrike" kern="1200" cap="none" spc="0" baseline="0">
                <a:solidFill>
                  <a:srgbClr val="637183"/>
                </a:solidFill>
                <a:uFillTx/>
                <a:latin typeface="Tenorite"/>
              </a:rPr>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6/19/2023</a:t>
            </a:fld>
            <a:endParaRPr lang="en-US" sz="1200" b="0" i="0" u="none" strike="noStrike" kern="1200" cap="none" spc="0" baseline="0">
              <a:solidFill>
                <a:srgbClr val="637183"/>
              </a:solidFill>
              <a:uFillTx/>
              <a:latin typeface="Tenorite"/>
            </a:endParaRPr>
          </a:p>
        </p:txBody>
      </p:sp>
      <p:sp>
        <p:nvSpPr>
          <p:cNvPr id="5" name="Footer Placeholder 4"/>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dirty="0" smtClean="0">
                <a:solidFill>
                  <a:srgbClr val="637183"/>
                </a:solidFill>
                <a:latin typeface="Tenorite"/>
              </a:rPr>
              <a:t>Chapter 3</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200" b="0" i="0" u="none" strike="noStrike" kern="1200" cap="none" spc="0" baseline="0" dirty="0">
              <a:solidFill>
                <a:srgbClr val="637183"/>
              </a:solidFill>
              <a:uFillTx/>
              <a:latin typeface="Tenorit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637183"/>
              </a:solidFill>
              <a:uFillTx/>
              <a:latin typeface="Tenorite"/>
            </a:endParaRPr>
          </a:p>
        </p:txBody>
      </p:sp>
      <p:sp>
        <p:nvSpPr>
          <p:cNvPr id="6" name="Slide Number Placeholder 5"/>
          <p:cNvSpPr txBox="1"/>
          <p:nvPr/>
        </p:nvSpPr>
        <p:spPr>
          <a:xfrm>
            <a:off x="10153278" y="6356351"/>
            <a:ext cx="1657724"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59B0B10-2935-4BEB-81C0-45F4D3385BAA}" type="slidenum">
              <a:t>12</a:t>
            </a:fld>
            <a:endParaRPr lang="en-US" sz="1200" b="0" i="0" u="none" strike="noStrike" kern="1200" cap="none" spc="0" baseline="0">
              <a:solidFill>
                <a:srgbClr val="DAE5EF"/>
              </a:solidFill>
              <a:uFillTx/>
              <a:latin typeface="Tenorite"/>
            </a:endParaRPr>
          </a:p>
        </p:txBody>
      </p:sp>
    </p:spTree>
    <p:extLst>
      <p:ext uri="{BB962C8B-B14F-4D97-AF65-F5344CB8AC3E}">
        <p14:creationId xmlns:p14="http://schemas.microsoft.com/office/powerpoint/2010/main" val="1365535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fr-FR" dirty="0" err="1" smtClean="0"/>
              <a:t>Detailed</a:t>
            </a:r>
            <a:r>
              <a:rPr lang="fr-FR" dirty="0" smtClean="0"/>
              <a:t> Design</a:t>
            </a:r>
            <a:endParaRPr lang="en-US" dirty="0"/>
          </a:p>
        </p:txBody>
      </p:sp>
      <p:sp>
        <p:nvSpPr>
          <p:cNvPr id="3" name="Content Placeholder 2"/>
          <p:cNvSpPr txBox="1">
            <a:spLocks noGrp="1"/>
          </p:cNvSpPr>
          <p:nvPr>
            <p:ph idx="1"/>
          </p:nvPr>
        </p:nvSpPr>
        <p:spPr/>
        <p:txBody>
          <a:bodyPr>
            <a:normAutofit/>
          </a:bodyPr>
          <a:lstStyle/>
          <a:p>
            <a:r>
              <a:rPr lang="en-US" dirty="0" smtClean="0"/>
              <a:t>This </a:t>
            </a:r>
            <a:r>
              <a:rPr lang="en-US" dirty="0"/>
              <a:t>stage entails planning all the operations that take place between user and interactive system to a level where only implementation and technical details </a:t>
            </a:r>
            <a:r>
              <a:rPr lang="en-US" dirty="0" smtClean="0"/>
              <a:t>remain. It </a:t>
            </a:r>
            <a:r>
              <a:rPr lang="en-US" dirty="0"/>
              <a:t>consists </a:t>
            </a:r>
            <a:r>
              <a:rPr lang="en-US" dirty="0" smtClean="0"/>
              <a:t>of;</a:t>
            </a:r>
          </a:p>
          <a:p>
            <a:pPr marL="457200" indent="-457200">
              <a:buFont typeface="Arial" panose="020B0604020202020204" pitchFamily="34" charset="0"/>
              <a:buChar char="•"/>
            </a:pPr>
            <a:r>
              <a:rPr lang="en-US" dirty="0" smtClean="0"/>
              <a:t>Activity diagram</a:t>
            </a:r>
          </a:p>
          <a:p>
            <a:pPr marL="457200" indent="-457200">
              <a:buFont typeface="Arial" panose="020B0604020202020204" pitchFamily="34" charset="0"/>
              <a:buChar char="•"/>
            </a:pPr>
            <a:r>
              <a:rPr lang="en-US" dirty="0" smtClean="0"/>
              <a:t>sequence diagram</a:t>
            </a:r>
          </a:p>
          <a:p>
            <a:pPr marL="457200" indent="-457200">
              <a:buFont typeface="Arial" panose="020B0604020202020204" pitchFamily="34" charset="0"/>
              <a:buChar char="•"/>
            </a:pPr>
            <a:r>
              <a:rPr lang="en-US" dirty="0" smtClean="0"/>
              <a:t>flow diagrams</a:t>
            </a:r>
            <a:endParaRPr lang="en-US" dirty="0"/>
          </a:p>
        </p:txBody>
      </p:sp>
      <p:sp>
        <p:nvSpPr>
          <p:cNvPr id="4" name="Date Placeholder 3"/>
          <p:cNvSpPr txBox="1"/>
          <p:nvPr/>
        </p:nvSpPr>
        <p:spPr>
          <a:xfrm>
            <a:off x="3810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09CA782-35BA-4606-A535-C41B064EEC18}" type="datetime1">
              <a:rPr lang="en-US" sz="1200" b="0" i="0" u="none" strike="noStrike" kern="1200" cap="none" spc="0" baseline="0">
                <a:solidFill>
                  <a:srgbClr val="637183"/>
                </a:solidFill>
                <a:uFillTx/>
                <a:latin typeface="Tenorite"/>
              </a:rPr>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6/19/2023</a:t>
            </a:fld>
            <a:endParaRPr lang="en-US" sz="1200" b="0" i="0" u="none" strike="noStrike" kern="1200" cap="none" spc="0" baseline="0">
              <a:solidFill>
                <a:srgbClr val="637183"/>
              </a:solidFill>
              <a:uFillTx/>
              <a:latin typeface="Tenorite"/>
            </a:endParaRPr>
          </a:p>
        </p:txBody>
      </p:sp>
      <p:sp>
        <p:nvSpPr>
          <p:cNvPr id="5" name="Footer Placeholder 4"/>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dirty="0" smtClean="0">
                <a:solidFill>
                  <a:srgbClr val="637183"/>
                </a:solidFill>
                <a:latin typeface="Tenorite"/>
              </a:rPr>
              <a:t>Chapter 3</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200" b="0" i="0" u="none" strike="noStrike" kern="1200" cap="none" spc="0" baseline="0" dirty="0">
              <a:solidFill>
                <a:srgbClr val="637183"/>
              </a:solidFill>
              <a:uFillTx/>
              <a:latin typeface="Tenorit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637183"/>
              </a:solidFill>
              <a:uFillTx/>
              <a:latin typeface="Tenorite"/>
            </a:endParaRPr>
          </a:p>
        </p:txBody>
      </p:sp>
      <p:sp>
        <p:nvSpPr>
          <p:cNvPr id="6" name="Slide Number Placeholder 5"/>
          <p:cNvSpPr txBox="1"/>
          <p:nvPr/>
        </p:nvSpPr>
        <p:spPr>
          <a:xfrm>
            <a:off x="10153278" y="6356351"/>
            <a:ext cx="1657724"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59B0B10-2935-4BEB-81C0-45F4D3385BAA}" type="slidenum">
              <a:t>13</a:t>
            </a:fld>
            <a:endParaRPr lang="en-US" sz="1200" b="0" i="0" u="none" strike="noStrike" kern="1200" cap="none" spc="0" baseline="0">
              <a:solidFill>
                <a:srgbClr val="DAE5EF"/>
              </a:solidFill>
              <a:uFillTx/>
              <a:latin typeface="Tenorite"/>
            </a:endParaRPr>
          </a:p>
        </p:txBody>
      </p:sp>
    </p:spTree>
    <p:extLst>
      <p:ext uri="{BB962C8B-B14F-4D97-AF65-F5344CB8AC3E}">
        <p14:creationId xmlns:p14="http://schemas.microsoft.com/office/powerpoint/2010/main" val="8352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fr-FR" dirty="0" err="1" smtClean="0"/>
              <a:t>Database</a:t>
            </a:r>
            <a:r>
              <a:rPr lang="fr-FR" dirty="0" smtClean="0"/>
              <a:t> Design</a:t>
            </a:r>
            <a:endParaRPr lang="en-US" dirty="0"/>
          </a:p>
        </p:txBody>
      </p:sp>
      <p:sp>
        <p:nvSpPr>
          <p:cNvPr id="3" name="Content Placeholder 2"/>
          <p:cNvSpPr txBox="1">
            <a:spLocks noGrp="1"/>
          </p:cNvSpPr>
          <p:nvPr>
            <p:ph idx="1"/>
          </p:nvPr>
        </p:nvSpPr>
        <p:spPr/>
        <p:txBody>
          <a:bodyPr>
            <a:normAutofit/>
          </a:bodyPr>
          <a:lstStyle/>
          <a:p>
            <a:r>
              <a:rPr lang="en-US" dirty="0"/>
              <a:t>The </a:t>
            </a:r>
            <a:r>
              <a:rPr lang="en-US" dirty="0" smtClean="0"/>
              <a:t>database </a:t>
            </a:r>
            <a:r>
              <a:rPr lang="en-US" dirty="0"/>
              <a:t>will store the information about the available products, Sellers, and users. The database will be designed to allow for efficient searching and retrieval of information. The design will also ensure data integrity, security, and scalability.</a:t>
            </a:r>
          </a:p>
          <a:p>
            <a:endParaRPr lang="en-US" dirty="0"/>
          </a:p>
        </p:txBody>
      </p:sp>
      <p:sp>
        <p:nvSpPr>
          <p:cNvPr id="4" name="Date Placeholder 3"/>
          <p:cNvSpPr txBox="1"/>
          <p:nvPr/>
        </p:nvSpPr>
        <p:spPr>
          <a:xfrm>
            <a:off x="3810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09CA782-35BA-4606-A535-C41B064EEC18}" type="datetime1">
              <a:rPr lang="en-US" sz="1200" b="0" i="0" u="none" strike="noStrike" kern="1200" cap="none" spc="0" baseline="0">
                <a:solidFill>
                  <a:srgbClr val="637183"/>
                </a:solidFill>
                <a:uFillTx/>
                <a:latin typeface="Tenorite"/>
              </a:rPr>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6/19/2023</a:t>
            </a:fld>
            <a:endParaRPr lang="en-US" sz="1200" b="0" i="0" u="none" strike="noStrike" kern="1200" cap="none" spc="0" baseline="0">
              <a:solidFill>
                <a:srgbClr val="637183"/>
              </a:solidFill>
              <a:uFillTx/>
              <a:latin typeface="Tenorite"/>
            </a:endParaRPr>
          </a:p>
        </p:txBody>
      </p:sp>
      <p:sp>
        <p:nvSpPr>
          <p:cNvPr id="5" name="Footer Placeholder 4"/>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dirty="0" smtClean="0">
                <a:solidFill>
                  <a:srgbClr val="637183"/>
                </a:solidFill>
                <a:latin typeface="Tenorite"/>
              </a:rPr>
              <a:t>Chapter 3</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200" b="0" i="0" u="none" strike="noStrike" kern="1200" cap="none" spc="0" baseline="0" dirty="0">
              <a:solidFill>
                <a:srgbClr val="637183"/>
              </a:solidFill>
              <a:uFillTx/>
              <a:latin typeface="Tenorit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637183"/>
              </a:solidFill>
              <a:uFillTx/>
              <a:latin typeface="Tenorite"/>
            </a:endParaRPr>
          </a:p>
        </p:txBody>
      </p:sp>
      <p:sp>
        <p:nvSpPr>
          <p:cNvPr id="6" name="Slide Number Placeholder 5"/>
          <p:cNvSpPr txBox="1"/>
          <p:nvPr/>
        </p:nvSpPr>
        <p:spPr>
          <a:xfrm>
            <a:off x="10153278" y="6356351"/>
            <a:ext cx="1657724"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59B0B10-2935-4BEB-81C0-45F4D3385BAA}" type="slidenum">
              <a:t>14</a:t>
            </a:fld>
            <a:endParaRPr lang="en-US" sz="1200" b="0" i="0" u="none" strike="noStrike" kern="1200" cap="none" spc="0" baseline="0">
              <a:solidFill>
                <a:srgbClr val="DAE5EF"/>
              </a:solidFill>
              <a:uFillTx/>
              <a:latin typeface="Tenorite"/>
            </a:endParaRPr>
          </a:p>
        </p:txBody>
      </p:sp>
    </p:spTree>
    <p:extLst>
      <p:ext uri="{BB962C8B-B14F-4D97-AF65-F5344CB8AC3E}">
        <p14:creationId xmlns:p14="http://schemas.microsoft.com/office/powerpoint/2010/main" val="1635563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fr-FR" dirty="0" smtClean="0"/>
              <a:t>Chapter 4: </a:t>
            </a:r>
            <a:r>
              <a:rPr lang="fr-FR" dirty="0" err="1" smtClean="0"/>
              <a:t>Implementation</a:t>
            </a:r>
            <a:r>
              <a:rPr lang="fr-FR" dirty="0" smtClean="0"/>
              <a:t> </a:t>
            </a:r>
            <a:r>
              <a:rPr lang="fr-FR" dirty="0"/>
              <a:t>and </a:t>
            </a:r>
            <a:r>
              <a:rPr lang="fr-FR" dirty="0" err="1"/>
              <a:t>Results</a:t>
            </a:r>
            <a:endParaRPr lang="en-US" dirty="0"/>
          </a:p>
        </p:txBody>
      </p:sp>
      <p:sp>
        <p:nvSpPr>
          <p:cNvPr id="3" name="Content Placeholder 2"/>
          <p:cNvSpPr txBox="1">
            <a:spLocks noGrp="1"/>
          </p:cNvSpPr>
          <p:nvPr>
            <p:ph idx="1"/>
          </p:nvPr>
        </p:nvSpPr>
        <p:spPr/>
        <p:txBody>
          <a:bodyPr>
            <a:normAutofit/>
          </a:bodyPr>
          <a:lstStyle/>
          <a:p>
            <a:r>
              <a:rPr lang="en-US" dirty="0"/>
              <a:t>This chapter will provide an overview of the tools and materials used in the implementation process, describe the implementation </a:t>
            </a:r>
            <a:r>
              <a:rPr lang="en-US" dirty="0" smtClean="0"/>
              <a:t>process and </a:t>
            </a:r>
            <a:r>
              <a:rPr lang="en-US" dirty="0"/>
              <a:t>present </a:t>
            </a:r>
            <a:r>
              <a:rPr lang="en-US" dirty="0" smtClean="0"/>
              <a:t>the </a:t>
            </a:r>
            <a:r>
              <a:rPr lang="en-US" dirty="0"/>
              <a:t>results of the </a:t>
            </a:r>
            <a:r>
              <a:rPr lang="en-US" dirty="0" smtClean="0"/>
              <a:t>project</a:t>
            </a:r>
            <a:r>
              <a:rPr lang="en-US" dirty="0"/>
              <a:t>.</a:t>
            </a:r>
          </a:p>
        </p:txBody>
      </p:sp>
      <p:sp>
        <p:nvSpPr>
          <p:cNvPr id="4" name="Date Placeholder 3"/>
          <p:cNvSpPr txBox="1"/>
          <p:nvPr/>
        </p:nvSpPr>
        <p:spPr>
          <a:xfrm>
            <a:off x="3810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86B9EAE-59DF-4A4A-972E-60F50C0D254C}" type="datetime1">
              <a:rPr lang="en-US" sz="1200" b="0" i="0" u="none" strike="noStrike" kern="1200" cap="none" spc="0" baseline="0">
                <a:solidFill>
                  <a:srgbClr val="637183"/>
                </a:solidFill>
                <a:uFillTx/>
                <a:latin typeface="Tenorite"/>
              </a:rPr>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6/19/2023</a:t>
            </a:fld>
            <a:endParaRPr lang="en-US" sz="1200" b="0" i="0" u="none" strike="noStrike" kern="1200" cap="none" spc="0" baseline="0">
              <a:solidFill>
                <a:srgbClr val="637183"/>
              </a:solidFill>
              <a:uFillTx/>
              <a:latin typeface="Tenorite"/>
            </a:endParaRPr>
          </a:p>
        </p:txBody>
      </p:sp>
      <p:sp>
        <p:nvSpPr>
          <p:cNvPr id="5" name="Footer Placeholder 4"/>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dirty="0" smtClean="0">
                <a:solidFill>
                  <a:srgbClr val="637183"/>
                </a:solidFill>
                <a:latin typeface="Tenorite"/>
              </a:rPr>
              <a:t>Chapter 4</a:t>
            </a:r>
            <a:endParaRPr lang="fr-FR" sz="1200" b="0" i="0" u="none" strike="noStrike" kern="1200" cap="none" spc="0" baseline="0" dirty="0">
              <a:solidFill>
                <a:srgbClr val="637183"/>
              </a:solidFill>
              <a:uFillTx/>
              <a:latin typeface="Tenorit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637183"/>
              </a:solidFill>
              <a:uFillTx/>
              <a:latin typeface="Tenorite"/>
            </a:endParaRPr>
          </a:p>
        </p:txBody>
      </p:sp>
      <p:sp>
        <p:nvSpPr>
          <p:cNvPr id="6" name="Slide Number Placeholder 5"/>
          <p:cNvSpPr txBox="1"/>
          <p:nvPr/>
        </p:nvSpPr>
        <p:spPr>
          <a:xfrm>
            <a:off x="10153278" y="6356351"/>
            <a:ext cx="1657724"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DB772A1-46BC-4961-98C1-EE4448CE4975}" type="slidenum">
              <a:t>15</a:t>
            </a:fld>
            <a:endParaRPr lang="en-US" sz="1200" b="0" i="0" u="none" strike="noStrike" kern="1200" cap="none" spc="0" baseline="0">
              <a:solidFill>
                <a:srgbClr val="DAE5EF"/>
              </a:solidFill>
              <a:uFillTx/>
              <a:latin typeface="Tenorit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Tools and Materials Used</a:t>
            </a:r>
            <a:endParaRPr lang="en-US" dirty="0"/>
          </a:p>
        </p:txBody>
      </p:sp>
      <p:sp>
        <p:nvSpPr>
          <p:cNvPr id="3" name="Content Placeholder 2"/>
          <p:cNvSpPr txBox="1">
            <a:spLocks noGrp="1"/>
          </p:cNvSpPr>
          <p:nvPr>
            <p:ph idx="1"/>
          </p:nvPr>
        </p:nvSpPr>
        <p:spPr/>
        <p:txBody>
          <a:bodyPr>
            <a:normAutofit fontScale="77500" lnSpcReduction="20000"/>
          </a:bodyPr>
          <a:lstStyle/>
          <a:p>
            <a:pPr marL="457200" lvl="0" indent="-457200">
              <a:buFont typeface="Arial" panose="020B0604020202020204" pitchFamily="34" charset="0"/>
              <a:buChar char="•"/>
            </a:pPr>
            <a:r>
              <a:rPr lang="en-US" b="1" dirty="0"/>
              <a:t>HTML, CSS, and JavaScript:</a:t>
            </a:r>
            <a:r>
              <a:rPr lang="en-US" dirty="0"/>
              <a:t> These are programming languages used to develop the website's user interface.</a:t>
            </a:r>
          </a:p>
          <a:p>
            <a:pPr marL="457200" lvl="0" indent="-457200">
              <a:buFont typeface="Arial" panose="020B0604020202020204" pitchFamily="34" charset="0"/>
              <a:buChar char="•"/>
            </a:pPr>
            <a:r>
              <a:rPr lang="en-US" b="1" dirty="0"/>
              <a:t>Bootstrap:</a:t>
            </a:r>
            <a:r>
              <a:rPr lang="en-US" dirty="0"/>
              <a:t> Bootstrap is a framework used to develop responsive and mobile-friendly websites.</a:t>
            </a:r>
          </a:p>
          <a:p>
            <a:pPr marL="457200" lvl="0" indent="-457200">
              <a:buFont typeface="Arial" panose="020B0604020202020204" pitchFamily="34" charset="0"/>
              <a:buChar char="•"/>
            </a:pPr>
            <a:r>
              <a:rPr lang="en-US" b="1" dirty="0"/>
              <a:t>Django:</a:t>
            </a:r>
            <a:r>
              <a:rPr lang="en-US" dirty="0"/>
              <a:t> Django is a web framework used to develop the website's server-side functionalities.</a:t>
            </a:r>
          </a:p>
          <a:p>
            <a:pPr marL="457200" lvl="0" indent="-457200">
              <a:buFont typeface="Arial" panose="020B0604020202020204" pitchFamily="34" charset="0"/>
              <a:buChar char="•"/>
            </a:pPr>
            <a:r>
              <a:rPr lang="en-US" b="1" dirty="0"/>
              <a:t>MySQL: </a:t>
            </a:r>
            <a:r>
              <a:rPr lang="en-US" dirty="0"/>
              <a:t>MySQL is a relational database management system used to store and manage data.</a:t>
            </a:r>
          </a:p>
          <a:p>
            <a:pPr marL="457200" lvl="0" indent="-457200">
              <a:buFont typeface="Arial" panose="020B0604020202020204" pitchFamily="34" charset="0"/>
              <a:buChar char="•"/>
            </a:pPr>
            <a:r>
              <a:rPr lang="en-US" b="1" dirty="0"/>
              <a:t>Visual Studio Code:</a:t>
            </a:r>
            <a:r>
              <a:rPr lang="en-US" dirty="0"/>
              <a:t> Visual Studio Code is used as the code management editor and IDE with Python extensions installed, as well as extensions for connecting to the MySQL database</a:t>
            </a:r>
            <a:r>
              <a:rPr lang="en-US" dirty="0" smtClean="0"/>
              <a:t>.</a:t>
            </a:r>
            <a:endParaRPr lang="en-US" dirty="0"/>
          </a:p>
        </p:txBody>
      </p:sp>
      <p:sp>
        <p:nvSpPr>
          <p:cNvPr id="4" name="Date Placeholder 3"/>
          <p:cNvSpPr txBox="1"/>
          <p:nvPr/>
        </p:nvSpPr>
        <p:spPr>
          <a:xfrm>
            <a:off x="3810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0B52ABC-A6F8-4EB2-AC81-89B83F4F1C92}" type="datetime1">
              <a:rPr lang="en-US" sz="1200" b="0" i="0" u="none" strike="noStrike" kern="1200" cap="none" spc="0" baseline="0">
                <a:solidFill>
                  <a:srgbClr val="637183"/>
                </a:solidFill>
                <a:uFillTx/>
                <a:latin typeface="Tenorite"/>
              </a:rPr>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6/19/2023</a:t>
            </a:fld>
            <a:endParaRPr lang="en-US" sz="1200" b="0" i="0" u="none" strike="noStrike" kern="1200" cap="none" spc="0" baseline="0">
              <a:solidFill>
                <a:srgbClr val="637183"/>
              </a:solidFill>
              <a:uFillTx/>
              <a:latin typeface="Tenorite"/>
            </a:endParaRPr>
          </a:p>
        </p:txBody>
      </p:sp>
      <p:sp>
        <p:nvSpPr>
          <p:cNvPr id="5" name="Footer Placeholder 4"/>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dirty="0" smtClean="0">
                <a:solidFill>
                  <a:srgbClr val="637183"/>
                </a:solidFill>
                <a:latin typeface="Tenorite"/>
              </a:rPr>
              <a:t>Chapter 4</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200" b="0" i="0" u="none" strike="noStrike" kern="1200" cap="none" spc="0" baseline="0" dirty="0">
              <a:solidFill>
                <a:srgbClr val="637183"/>
              </a:solidFill>
              <a:uFillTx/>
              <a:latin typeface="Tenorit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637183"/>
              </a:solidFill>
              <a:uFillTx/>
              <a:latin typeface="Tenorite"/>
            </a:endParaRPr>
          </a:p>
        </p:txBody>
      </p:sp>
      <p:sp>
        <p:nvSpPr>
          <p:cNvPr id="6" name="Slide Number Placeholder 5"/>
          <p:cNvSpPr txBox="1"/>
          <p:nvPr/>
        </p:nvSpPr>
        <p:spPr>
          <a:xfrm>
            <a:off x="10153278" y="6356351"/>
            <a:ext cx="1657724"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F72F152-7ED3-43E9-9021-D0249B6A0A3E}" type="slidenum">
              <a:t>16</a:t>
            </a:fld>
            <a:endParaRPr lang="en-US" sz="1200" b="0" i="0" u="none" strike="noStrike" kern="1200" cap="none" spc="0" baseline="0">
              <a:solidFill>
                <a:srgbClr val="DAE5EF"/>
              </a:solidFill>
              <a:uFillTx/>
              <a:latin typeface="Tenorit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fr-FR" dirty="0"/>
              <a:t>Conclusion and </a:t>
            </a:r>
            <a:r>
              <a:rPr lang="fr-FR" dirty="0" err="1"/>
              <a:t>Further</a:t>
            </a:r>
            <a:r>
              <a:rPr lang="fr-FR" dirty="0"/>
              <a:t> </a:t>
            </a:r>
            <a:r>
              <a:rPr lang="fr-FR" dirty="0" err="1" smtClean="0"/>
              <a:t>works</a:t>
            </a:r>
            <a:r>
              <a:rPr lang="fr-FR" dirty="0" smtClean="0"/>
              <a:t>. </a:t>
            </a:r>
            <a:endParaRPr lang="en-US" dirty="0"/>
          </a:p>
        </p:txBody>
      </p:sp>
      <p:sp>
        <p:nvSpPr>
          <p:cNvPr id="3" name="Content Placeholder 2"/>
          <p:cNvSpPr txBox="1">
            <a:spLocks noGrp="1"/>
          </p:cNvSpPr>
          <p:nvPr>
            <p:ph idx="1"/>
          </p:nvPr>
        </p:nvSpPr>
        <p:spPr/>
        <p:txBody>
          <a:bodyPr>
            <a:normAutofit fontScale="92500" lnSpcReduction="20000"/>
          </a:bodyPr>
          <a:lstStyle/>
          <a:p>
            <a:r>
              <a:rPr lang="en-US" sz="3500" b="1" dirty="0" smtClean="0"/>
              <a:t>Summary of findings:</a:t>
            </a:r>
          </a:p>
          <a:p>
            <a:r>
              <a:rPr lang="en-US" dirty="0" smtClean="0"/>
              <a:t>Throughout the design and implementation of the market management system, we have successfully created a platform that connects sellers and buyers, providing a streamlined and convenient marketplace experience. The system allows sellers to create accounts, set up their stores, verify their accounts, and upload products with essential details such as the product name, location, price, and availability. Buyers can search for specific products, contact sellers for inquiries, and rate the quality of products and services.</a:t>
            </a:r>
            <a:endParaRPr lang="en-US" dirty="0"/>
          </a:p>
        </p:txBody>
      </p:sp>
      <p:sp>
        <p:nvSpPr>
          <p:cNvPr id="4" name="Date Placeholder 3"/>
          <p:cNvSpPr txBox="1"/>
          <p:nvPr/>
        </p:nvSpPr>
        <p:spPr>
          <a:xfrm>
            <a:off x="3810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0B52ABC-A6F8-4EB2-AC81-89B83F4F1C92}" type="datetime1">
              <a:rPr lang="en-US" sz="1200" b="0" i="0" u="none" strike="noStrike" kern="1200" cap="none" spc="0" baseline="0">
                <a:solidFill>
                  <a:srgbClr val="637183"/>
                </a:solidFill>
                <a:uFillTx/>
                <a:latin typeface="Tenorite"/>
              </a:rPr>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6/19/2023</a:t>
            </a:fld>
            <a:endParaRPr lang="en-US" sz="1200" b="0" i="0" u="none" strike="noStrike" kern="1200" cap="none" spc="0" baseline="0">
              <a:solidFill>
                <a:srgbClr val="637183"/>
              </a:solidFill>
              <a:uFillTx/>
              <a:latin typeface="Tenorite"/>
            </a:endParaRPr>
          </a:p>
        </p:txBody>
      </p:sp>
      <p:sp>
        <p:nvSpPr>
          <p:cNvPr id="5" name="Footer Placeholder 4"/>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dirty="0" smtClean="0">
                <a:solidFill>
                  <a:srgbClr val="637183"/>
                </a:solidFill>
                <a:latin typeface="Tenorite"/>
              </a:rPr>
              <a:t>Chapter 5</a:t>
            </a:r>
            <a:endParaRPr lang="fr-FR" sz="1200" b="0" i="0" u="none" strike="noStrike" kern="1200" cap="none" spc="0" baseline="0" dirty="0">
              <a:solidFill>
                <a:srgbClr val="637183"/>
              </a:solidFill>
              <a:uFillTx/>
              <a:latin typeface="Tenorit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637183"/>
              </a:solidFill>
              <a:uFillTx/>
              <a:latin typeface="Tenorite"/>
            </a:endParaRPr>
          </a:p>
        </p:txBody>
      </p:sp>
      <p:sp>
        <p:nvSpPr>
          <p:cNvPr id="6" name="Slide Number Placeholder 5"/>
          <p:cNvSpPr txBox="1"/>
          <p:nvPr/>
        </p:nvSpPr>
        <p:spPr>
          <a:xfrm>
            <a:off x="10153278" y="6356351"/>
            <a:ext cx="1657724"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F72F152-7ED3-43E9-9021-D0249B6A0A3E}" type="slidenum">
              <a:t>17</a:t>
            </a:fld>
            <a:endParaRPr lang="en-US" sz="1200" b="0" i="0" u="none" strike="noStrike" kern="1200" cap="none" spc="0" baseline="0">
              <a:solidFill>
                <a:srgbClr val="DAE5EF"/>
              </a:solidFill>
              <a:uFillTx/>
              <a:latin typeface="Tenorite"/>
            </a:endParaRPr>
          </a:p>
        </p:txBody>
      </p:sp>
    </p:spTree>
    <p:extLst>
      <p:ext uri="{BB962C8B-B14F-4D97-AF65-F5344CB8AC3E}">
        <p14:creationId xmlns:p14="http://schemas.microsoft.com/office/powerpoint/2010/main" val="3614691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Contribution to Engineering and Technology</a:t>
            </a:r>
          </a:p>
        </p:txBody>
      </p:sp>
      <p:sp>
        <p:nvSpPr>
          <p:cNvPr id="3" name="Content Placeholder 2"/>
          <p:cNvSpPr txBox="1">
            <a:spLocks noGrp="1"/>
          </p:cNvSpPr>
          <p:nvPr>
            <p:ph idx="1"/>
          </p:nvPr>
        </p:nvSpPr>
        <p:spPr/>
        <p:txBody>
          <a:bodyPr>
            <a:normAutofit fontScale="92500" lnSpcReduction="10000"/>
          </a:bodyPr>
          <a:lstStyle/>
          <a:p>
            <a:r>
              <a:rPr lang="en-US" dirty="0"/>
              <a:t>The successful realization of this project has made a notable contribution to the field of engineering and </a:t>
            </a:r>
            <a:r>
              <a:rPr lang="en-US" dirty="0" smtClean="0"/>
              <a:t>technology. </a:t>
            </a:r>
            <a:r>
              <a:rPr lang="en-US" dirty="0"/>
              <a:t>By designing and implementing the market management system, we have leveraged technological solutions to create a platform that enhances the efficiency of market </a:t>
            </a:r>
            <a:r>
              <a:rPr lang="en-US" dirty="0" smtClean="0"/>
              <a:t>transactions. The </a:t>
            </a:r>
            <a:r>
              <a:rPr lang="en-US" dirty="0"/>
              <a:t>system harnesses the power of online connectivity, data management, and user interactions to provide a seamless and user-friendly marketplace experience.</a:t>
            </a:r>
          </a:p>
          <a:p>
            <a:r>
              <a:rPr lang="en-US" dirty="0"/>
              <a:t> </a:t>
            </a:r>
          </a:p>
          <a:p>
            <a:endParaRPr lang="en-US" dirty="0"/>
          </a:p>
        </p:txBody>
      </p:sp>
      <p:sp>
        <p:nvSpPr>
          <p:cNvPr id="4" name="Date Placeholder 3"/>
          <p:cNvSpPr txBox="1"/>
          <p:nvPr/>
        </p:nvSpPr>
        <p:spPr>
          <a:xfrm>
            <a:off x="3810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0B52ABC-A6F8-4EB2-AC81-89B83F4F1C92}" type="datetime1">
              <a:rPr lang="en-US" sz="1200" b="0" i="0" u="none" strike="noStrike" kern="1200" cap="none" spc="0" baseline="0">
                <a:solidFill>
                  <a:srgbClr val="637183"/>
                </a:solidFill>
                <a:uFillTx/>
                <a:latin typeface="Tenorite"/>
              </a:rPr>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6/19/2023</a:t>
            </a:fld>
            <a:endParaRPr lang="en-US" sz="1200" b="0" i="0" u="none" strike="noStrike" kern="1200" cap="none" spc="0" baseline="0">
              <a:solidFill>
                <a:srgbClr val="637183"/>
              </a:solidFill>
              <a:uFillTx/>
              <a:latin typeface="Tenorite"/>
            </a:endParaRPr>
          </a:p>
        </p:txBody>
      </p:sp>
      <p:sp>
        <p:nvSpPr>
          <p:cNvPr id="5" name="Footer Placeholder 4"/>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dirty="0" smtClean="0">
                <a:solidFill>
                  <a:srgbClr val="637183"/>
                </a:solidFill>
                <a:latin typeface="Tenorite"/>
              </a:rPr>
              <a:t>Chapter 5</a:t>
            </a:r>
            <a:endParaRPr lang="fr-FR" sz="1200" b="0" i="0" u="none" strike="noStrike" kern="1200" cap="none" spc="0" baseline="0" dirty="0">
              <a:solidFill>
                <a:srgbClr val="637183"/>
              </a:solidFill>
              <a:uFillTx/>
              <a:latin typeface="Tenorite"/>
            </a:endParaRPr>
          </a:p>
        </p:txBody>
      </p:sp>
      <p:sp>
        <p:nvSpPr>
          <p:cNvPr id="6" name="Slide Number Placeholder 5"/>
          <p:cNvSpPr txBox="1"/>
          <p:nvPr/>
        </p:nvSpPr>
        <p:spPr>
          <a:xfrm>
            <a:off x="10153278" y="6356351"/>
            <a:ext cx="1657724"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F72F152-7ED3-43E9-9021-D0249B6A0A3E}" type="slidenum">
              <a:t>18</a:t>
            </a:fld>
            <a:endParaRPr lang="en-US" sz="1200" b="0" i="0" u="none" strike="noStrike" kern="1200" cap="none" spc="0" baseline="0">
              <a:solidFill>
                <a:srgbClr val="DAE5EF"/>
              </a:solidFill>
              <a:uFillTx/>
              <a:latin typeface="Tenorite"/>
            </a:endParaRPr>
          </a:p>
        </p:txBody>
      </p:sp>
    </p:spTree>
    <p:extLst>
      <p:ext uri="{BB962C8B-B14F-4D97-AF65-F5344CB8AC3E}">
        <p14:creationId xmlns:p14="http://schemas.microsoft.com/office/powerpoint/2010/main" val="1479509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Recommendations</a:t>
            </a:r>
          </a:p>
        </p:txBody>
      </p:sp>
      <p:sp>
        <p:nvSpPr>
          <p:cNvPr id="3" name="Content Placeholder 2"/>
          <p:cNvSpPr txBox="1">
            <a:spLocks noGrp="1"/>
          </p:cNvSpPr>
          <p:nvPr>
            <p:ph idx="1"/>
          </p:nvPr>
        </p:nvSpPr>
        <p:spPr/>
        <p:txBody>
          <a:bodyPr>
            <a:normAutofit fontScale="70000" lnSpcReduction="20000"/>
          </a:bodyPr>
          <a:lstStyle/>
          <a:p>
            <a:r>
              <a:rPr lang="en-US" dirty="0"/>
              <a:t>2. Integration of Payment System: Implement a secure and efficient payment system within the platform to facilitate seamless and secure transactions between buyers and sellers.</a:t>
            </a:r>
          </a:p>
          <a:p>
            <a:r>
              <a:rPr lang="en-US" dirty="0"/>
              <a:t> </a:t>
            </a:r>
          </a:p>
          <a:p>
            <a:r>
              <a:rPr lang="en-US" dirty="0"/>
              <a:t>3. Improved User Interface: Continuously refine and enhance the user interface to provide an intuitive and visually appealing experience for both sellers and buyers.</a:t>
            </a:r>
          </a:p>
          <a:p>
            <a:r>
              <a:rPr lang="en-US" dirty="0"/>
              <a:t> </a:t>
            </a:r>
          </a:p>
          <a:p>
            <a:r>
              <a:rPr lang="en-US" dirty="0"/>
              <a:t>4. Expansion to Mobile Platforms: Develop mobile applications for iOS and Android devices to cater to a wider range of users and increase accessibility to the market management system.</a:t>
            </a:r>
          </a:p>
          <a:p>
            <a:r>
              <a:rPr lang="en-US" dirty="0"/>
              <a:t> </a:t>
            </a:r>
          </a:p>
          <a:p>
            <a:endParaRPr lang="en-US" dirty="0"/>
          </a:p>
        </p:txBody>
      </p:sp>
      <p:sp>
        <p:nvSpPr>
          <p:cNvPr id="4" name="Date Placeholder 3"/>
          <p:cNvSpPr txBox="1"/>
          <p:nvPr/>
        </p:nvSpPr>
        <p:spPr>
          <a:xfrm>
            <a:off x="3810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0B52ABC-A6F8-4EB2-AC81-89B83F4F1C92}" type="datetime1">
              <a:rPr lang="en-US" sz="1200" b="0" i="0" u="none" strike="noStrike" kern="1200" cap="none" spc="0" baseline="0">
                <a:solidFill>
                  <a:srgbClr val="637183"/>
                </a:solidFill>
                <a:uFillTx/>
                <a:latin typeface="Tenorite"/>
              </a:rPr>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6/19/2023</a:t>
            </a:fld>
            <a:endParaRPr lang="en-US" sz="1200" b="0" i="0" u="none" strike="noStrike" kern="1200" cap="none" spc="0" baseline="0">
              <a:solidFill>
                <a:srgbClr val="637183"/>
              </a:solidFill>
              <a:uFillTx/>
              <a:latin typeface="Tenorite"/>
            </a:endParaRPr>
          </a:p>
        </p:txBody>
      </p:sp>
      <p:sp>
        <p:nvSpPr>
          <p:cNvPr id="5" name="Footer Placeholder 4"/>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dirty="0" smtClean="0">
                <a:solidFill>
                  <a:srgbClr val="637183"/>
                </a:solidFill>
                <a:latin typeface="Tenorite"/>
              </a:rPr>
              <a:t>Chapter 5</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200" b="0" i="0" u="none" strike="noStrike" kern="1200" cap="none" spc="0" baseline="0" dirty="0">
              <a:solidFill>
                <a:srgbClr val="637183"/>
              </a:solidFill>
              <a:uFillTx/>
              <a:latin typeface="Tenorit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637183"/>
              </a:solidFill>
              <a:uFillTx/>
              <a:latin typeface="Tenorite"/>
            </a:endParaRPr>
          </a:p>
        </p:txBody>
      </p:sp>
      <p:sp>
        <p:nvSpPr>
          <p:cNvPr id="6" name="Slide Number Placeholder 5"/>
          <p:cNvSpPr txBox="1"/>
          <p:nvPr/>
        </p:nvSpPr>
        <p:spPr>
          <a:xfrm>
            <a:off x="10153278" y="6356351"/>
            <a:ext cx="1657724"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F72F152-7ED3-43E9-9021-D0249B6A0A3E}" type="slidenum">
              <a:t>19</a:t>
            </a:fld>
            <a:endParaRPr lang="en-US" sz="1200" b="0" i="0" u="none" strike="noStrike" kern="1200" cap="none" spc="0" baseline="0">
              <a:solidFill>
                <a:srgbClr val="DAE5EF"/>
              </a:solidFill>
              <a:uFillTx/>
              <a:latin typeface="Tenorite"/>
            </a:endParaRPr>
          </a:p>
        </p:txBody>
      </p:sp>
    </p:spTree>
    <p:extLst>
      <p:ext uri="{BB962C8B-B14F-4D97-AF65-F5344CB8AC3E}">
        <p14:creationId xmlns:p14="http://schemas.microsoft.com/office/powerpoint/2010/main" val="1410808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Outline</a:t>
            </a:r>
          </a:p>
        </p:txBody>
      </p:sp>
      <p:sp>
        <p:nvSpPr>
          <p:cNvPr id="3" name="Content Placeholder 2"/>
          <p:cNvSpPr txBox="1">
            <a:spLocks noGrp="1"/>
          </p:cNvSpPr>
          <p:nvPr>
            <p:ph idx="1"/>
          </p:nvPr>
        </p:nvSpPr>
        <p:spPr/>
        <p:txBody>
          <a:bodyPr>
            <a:normAutofit/>
          </a:bodyPr>
          <a:lstStyle/>
          <a:p>
            <a:pPr lvl="0"/>
            <a:r>
              <a:rPr lang="en-US" dirty="0" smtClean="0"/>
              <a:t>Chapter 1: Introduction</a:t>
            </a:r>
            <a:endParaRPr lang="en-US" dirty="0"/>
          </a:p>
          <a:p>
            <a:pPr lvl="0"/>
            <a:r>
              <a:rPr lang="en-US" dirty="0" smtClean="0"/>
              <a:t>Chapter 2: Literature </a:t>
            </a:r>
            <a:r>
              <a:rPr lang="en-US" dirty="0"/>
              <a:t>Review</a:t>
            </a:r>
          </a:p>
          <a:p>
            <a:pPr lvl="0"/>
            <a:r>
              <a:rPr lang="en-US" dirty="0" smtClean="0"/>
              <a:t>Chapter 3: Analysis </a:t>
            </a:r>
            <a:r>
              <a:rPr lang="en-US" dirty="0"/>
              <a:t>and design</a:t>
            </a:r>
          </a:p>
          <a:p>
            <a:pPr lvl="0"/>
            <a:r>
              <a:rPr lang="en-US" dirty="0" smtClean="0"/>
              <a:t>Chapter 4: Implementation </a:t>
            </a:r>
            <a:r>
              <a:rPr lang="en-US" dirty="0"/>
              <a:t>and Results</a:t>
            </a:r>
          </a:p>
          <a:p>
            <a:pPr lvl="0"/>
            <a:r>
              <a:rPr lang="en-US" dirty="0" smtClean="0"/>
              <a:t>Chapter 5: Conclusion </a:t>
            </a:r>
            <a:r>
              <a:rPr lang="en-US" dirty="0"/>
              <a:t>and Further works</a:t>
            </a:r>
          </a:p>
          <a:p>
            <a:pPr lvl="0"/>
            <a:endParaRPr lang="en-US" dirty="0"/>
          </a:p>
        </p:txBody>
      </p:sp>
      <p:sp>
        <p:nvSpPr>
          <p:cNvPr id="4" name="Date Placeholder 3"/>
          <p:cNvSpPr txBox="1"/>
          <p:nvPr/>
        </p:nvSpPr>
        <p:spPr>
          <a:xfrm>
            <a:off x="3810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3F96FCF-C867-4DEC-ACCE-9ADA001D81F8}" type="datetime1">
              <a:rPr lang="en-US" sz="1200" b="0" i="0" u="none" strike="noStrike" kern="1200" cap="none" spc="0" baseline="0">
                <a:solidFill>
                  <a:srgbClr val="637183"/>
                </a:solidFill>
                <a:uFillTx/>
                <a:latin typeface="Tenorite"/>
              </a:rPr>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6/19/2023</a:t>
            </a:fld>
            <a:endParaRPr lang="en-US" sz="1200" b="0" i="0" u="none" strike="noStrike" kern="1200" cap="none" spc="0" baseline="0">
              <a:solidFill>
                <a:srgbClr val="637183"/>
              </a:solidFill>
              <a:uFillTx/>
              <a:latin typeface="Tenorite"/>
            </a:endParaRPr>
          </a:p>
        </p:txBody>
      </p:sp>
      <p:sp>
        <p:nvSpPr>
          <p:cNvPr id="5" name="Footer Placeholder 4"/>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637183"/>
                </a:solidFill>
                <a:uFillTx/>
                <a:latin typeface="Tenorite"/>
              </a:rPr>
              <a:t>PRESENTATION TITLE</a:t>
            </a:r>
          </a:p>
        </p:txBody>
      </p:sp>
      <p:sp>
        <p:nvSpPr>
          <p:cNvPr id="6" name="Slide Number Placeholder 5"/>
          <p:cNvSpPr txBox="1"/>
          <p:nvPr/>
        </p:nvSpPr>
        <p:spPr>
          <a:xfrm>
            <a:off x="10153278" y="6356351"/>
            <a:ext cx="1657724"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84D8F1B-76C9-4F58-81DC-901BC060F955}" type="slidenum">
              <a:t>2</a:t>
            </a:fld>
            <a:endParaRPr lang="en-US" sz="1200" b="0" i="0" u="none" strike="noStrike" kern="1200" cap="none" spc="0" baseline="0">
              <a:solidFill>
                <a:srgbClr val="DAE5EF"/>
              </a:solidFill>
              <a:uFillTx/>
              <a:latin typeface="Tenorit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Difficulties Encountered</a:t>
            </a:r>
            <a:endParaRPr lang="en-US" dirty="0"/>
          </a:p>
        </p:txBody>
      </p:sp>
      <p:sp>
        <p:nvSpPr>
          <p:cNvPr id="3" name="Content Placeholder 2"/>
          <p:cNvSpPr txBox="1">
            <a:spLocks noGrp="1"/>
          </p:cNvSpPr>
          <p:nvPr>
            <p:ph idx="1"/>
          </p:nvPr>
        </p:nvSpPr>
        <p:spPr/>
        <p:txBody>
          <a:bodyPr>
            <a:normAutofit/>
          </a:bodyPr>
          <a:lstStyle/>
          <a:p>
            <a:pPr marL="457200" lvl="0" indent="-457200">
              <a:buFont typeface="Arial" panose="020B0604020202020204" pitchFamily="34" charset="0"/>
              <a:buChar char="•"/>
            </a:pPr>
            <a:r>
              <a:rPr lang="en-US" dirty="0"/>
              <a:t>Connectivity Issues due to poor internet </a:t>
            </a:r>
            <a:r>
              <a:rPr lang="en-US" dirty="0" smtClean="0"/>
              <a:t>connection</a:t>
            </a:r>
            <a:endParaRPr lang="en-US" dirty="0"/>
          </a:p>
          <a:p>
            <a:pPr marL="457200" lvl="0" indent="-457200">
              <a:buFont typeface="Arial" panose="020B0604020202020204" pitchFamily="34" charset="0"/>
              <a:buChar char="•"/>
            </a:pPr>
            <a:r>
              <a:rPr lang="en-US" dirty="0"/>
              <a:t>Ensuring data security and privacy while handling sensitive user information</a:t>
            </a:r>
            <a:r>
              <a:rPr lang="en-US" dirty="0" smtClean="0"/>
              <a:t>.</a:t>
            </a:r>
            <a:r>
              <a:rPr lang="en-US" dirty="0"/>
              <a:t> </a:t>
            </a:r>
          </a:p>
          <a:p>
            <a:pPr marL="457200" lvl="0" indent="-457200">
              <a:buFont typeface="Arial" panose="020B0604020202020204" pitchFamily="34" charset="0"/>
              <a:buChar char="•"/>
            </a:pPr>
            <a:r>
              <a:rPr lang="en-US" dirty="0"/>
              <a:t> Adapting to evolving market trends and user expectations, requiring frequent updates and feature enhancements.</a:t>
            </a:r>
          </a:p>
          <a:p>
            <a:r>
              <a:rPr lang="en-US" dirty="0"/>
              <a:t> </a:t>
            </a:r>
          </a:p>
          <a:p>
            <a:endParaRPr lang="en-US" dirty="0"/>
          </a:p>
        </p:txBody>
      </p:sp>
      <p:sp>
        <p:nvSpPr>
          <p:cNvPr id="4" name="Date Placeholder 3"/>
          <p:cNvSpPr txBox="1"/>
          <p:nvPr/>
        </p:nvSpPr>
        <p:spPr>
          <a:xfrm>
            <a:off x="3810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0B52ABC-A6F8-4EB2-AC81-89B83F4F1C92}" type="datetime1">
              <a:rPr lang="en-US" sz="1200" b="0" i="0" u="none" strike="noStrike" kern="1200" cap="none" spc="0" baseline="0">
                <a:solidFill>
                  <a:srgbClr val="637183"/>
                </a:solidFill>
                <a:uFillTx/>
                <a:latin typeface="Tenorite"/>
              </a:rPr>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6/19/2023</a:t>
            </a:fld>
            <a:endParaRPr lang="en-US" sz="1200" b="0" i="0" u="none" strike="noStrike" kern="1200" cap="none" spc="0" baseline="0">
              <a:solidFill>
                <a:srgbClr val="637183"/>
              </a:solidFill>
              <a:uFillTx/>
              <a:latin typeface="Tenorite"/>
            </a:endParaRPr>
          </a:p>
        </p:txBody>
      </p:sp>
      <p:sp>
        <p:nvSpPr>
          <p:cNvPr id="5" name="Footer Placeholder 4"/>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dirty="0" smtClean="0">
                <a:solidFill>
                  <a:srgbClr val="637183"/>
                </a:solidFill>
                <a:latin typeface="Tenorite"/>
              </a:rPr>
              <a:t>Chapter 5</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200" b="0" i="0" u="none" strike="noStrike" kern="1200" cap="none" spc="0" baseline="0" dirty="0">
              <a:solidFill>
                <a:srgbClr val="637183"/>
              </a:solidFill>
              <a:uFillTx/>
              <a:latin typeface="Tenorit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637183"/>
              </a:solidFill>
              <a:uFillTx/>
              <a:latin typeface="Tenorite"/>
            </a:endParaRPr>
          </a:p>
        </p:txBody>
      </p:sp>
      <p:sp>
        <p:nvSpPr>
          <p:cNvPr id="6" name="Slide Number Placeholder 5"/>
          <p:cNvSpPr txBox="1"/>
          <p:nvPr/>
        </p:nvSpPr>
        <p:spPr>
          <a:xfrm>
            <a:off x="10153278" y="6356351"/>
            <a:ext cx="1657724"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F72F152-7ED3-43E9-9021-D0249B6A0A3E}" type="slidenum">
              <a:t>20</a:t>
            </a:fld>
            <a:endParaRPr lang="en-US" sz="1200" b="0" i="0" u="none" strike="noStrike" kern="1200" cap="none" spc="0" baseline="0">
              <a:solidFill>
                <a:srgbClr val="DAE5EF"/>
              </a:solidFill>
              <a:uFillTx/>
              <a:latin typeface="Tenorite"/>
            </a:endParaRPr>
          </a:p>
        </p:txBody>
      </p:sp>
    </p:spTree>
    <p:extLst>
      <p:ext uri="{BB962C8B-B14F-4D97-AF65-F5344CB8AC3E}">
        <p14:creationId xmlns:p14="http://schemas.microsoft.com/office/powerpoint/2010/main" val="1255795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Further Works</a:t>
            </a:r>
            <a:endParaRPr lang="en-US" dirty="0"/>
          </a:p>
        </p:txBody>
      </p:sp>
      <p:sp>
        <p:nvSpPr>
          <p:cNvPr id="3" name="Content Placeholder 2"/>
          <p:cNvSpPr txBox="1">
            <a:spLocks noGrp="1"/>
          </p:cNvSpPr>
          <p:nvPr>
            <p:ph idx="1"/>
          </p:nvPr>
        </p:nvSpPr>
        <p:spPr/>
        <p:txBody>
          <a:bodyPr>
            <a:normAutofit/>
          </a:bodyPr>
          <a:lstStyle/>
          <a:p>
            <a:r>
              <a:rPr lang="en-US" dirty="0"/>
              <a:t>1. Integration of Artificial Intelligence: Implement AI algorithms for personalized product recommendations based on user preferences and behavior patterns</a:t>
            </a:r>
            <a:r>
              <a:rPr lang="en-US" dirty="0" smtClean="0"/>
              <a:t>.</a:t>
            </a:r>
            <a:endParaRPr lang="en-US" dirty="0"/>
          </a:p>
          <a:p>
            <a:r>
              <a:rPr lang="en-US" dirty="0"/>
              <a:t>2</a:t>
            </a:r>
            <a:r>
              <a:rPr lang="en-US" dirty="0" smtClean="0"/>
              <a:t>. </a:t>
            </a:r>
            <a:r>
              <a:rPr lang="en-US" dirty="0"/>
              <a:t>Social Media Integration: Enable seamless integration with popular social media platforms to facilitate social sharing, marketing, and customer engagement.</a:t>
            </a:r>
          </a:p>
          <a:p>
            <a:r>
              <a:rPr lang="en-US" dirty="0"/>
              <a:t> </a:t>
            </a:r>
          </a:p>
          <a:p>
            <a:endParaRPr lang="en-US" dirty="0"/>
          </a:p>
        </p:txBody>
      </p:sp>
      <p:sp>
        <p:nvSpPr>
          <p:cNvPr id="4" name="Date Placeholder 3"/>
          <p:cNvSpPr txBox="1"/>
          <p:nvPr/>
        </p:nvSpPr>
        <p:spPr>
          <a:xfrm>
            <a:off x="3810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0B52ABC-A6F8-4EB2-AC81-89B83F4F1C92}" type="datetime1">
              <a:rPr lang="en-US" sz="1200" b="0" i="0" u="none" strike="noStrike" kern="1200" cap="none" spc="0" baseline="0">
                <a:solidFill>
                  <a:srgbClr val="637183"/>
                </a:solidFill>
                <a:uFillTx/>
                <a:latin typeface="Tenorite"/>
              </a:rPr>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6/19/2023</a:t>
            </a:fld>
            <a:endParaRPr lang="en-US" sz="1200" b="0" i="0" u="none" strike="noStrike" kern="1200" cap="none" spc="0" baseline="0">
              <a:solidFill>
                <a:srgbClr val="637183"/>
              </a:solidFill>
              <a:uFillTx/>
              <a:latin typeface="Tenorite"/>
            </a:endParaRPr>
          </a:p>
        </p:txBody>
      </p:sp>
      <p:sp>
        <p:nvSpPr>
          <p:cNvPr id="5" name="Footer Placeholder 4"/>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dirty="0" smtClean="0">
                <a:solidFill>
                  <a:srgbClr val="637183"/>
                </a:solidFill>
                <a:latin typeface="Tenorite"/>
              </a:rPr>
              <a:t>Chapter 5</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200" b="0" i="0" u="none" strike="noStrike" kern="1200" cap="none" spc="0" baseline="0" dirty="0">
              <a:solidFill>
                <a:srgbClr val="637183"/>
              </a:solidFill>
              <a:uFillTx/>
              <a:latin typeface="Tenorit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637183"/>
              </a:solidFill>
              <a:uFillTx/>
              <a:latin typeface="Tenorite"/>
            </a:endParaRPr>
          </a:p>
        </p:txBody>
      </p:sp>
      <p:sp>
        <p:nvSpPr>
          <p:cNvPr id="6" name="Slide Number Placeholder 5"/>
          <p:cNvSpPr txBox="1"/>
          <p:nvPr/>
        </p:nvSpPr>
        <p:spPr>
          <a:xfrm>
            <a:off x="10153278" y="6356351"/>
            <a:ext cx="1657724"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F72F152-7ED3-43E9-9021-D0249B6A0A3E}" type="slidenum">
              <a:t>21</a:t>
            </a:fld>
            <a:endParaRPr lang="en-US" sz="1200" b="0" i="0" u="none" strike="noStrike" kern="1200" cap="none" spc="0" baseline="0">
              <a:solidFill>
                <a:srgbClr val="DAE5EF"/>
              </a:solidFill>
              <a:uFillTx/>
              <a:latin typeface="Tenorite"/>
            </a:endParaRPr>
          </a:p>
        </p:txBody>
      </p:sp>
    </p:spTree>
    <p:extLst>
      <p:ext uri="{BB962C8B-B14F-4D97-AF65-F5344CB8AC3E}">
        <p14:creationId xmlns:p14="http://schemas.microsoft.com/office/powerpoint/2010/main" val="208866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Title 1"/>
          <p:cNvSpPr txBox="1">
            <a:spLocks noGrp="1"/>
          </p:cNvSpPr>
          <p:nvPr>
            <p:ph type="ctrTitle"/>
          </p:nvPr>
        </p:nvSpPr>
        <p:spPr/>
        <p:txBody>
          <a:bodyPr/>
          <a:lstStyle/>
          <a:p>
            <a:pPr lvl="0"/>
            <a:r>
              <a:rPr lang="en-US" dirty="0"/>
              <a:t>Thank </a:t>
            </a:r>
            <a:r>
              <a:rPr lang="en-US" dirty="0" smtClean="0"/>
              <a:t>you</a:t>
            </a:r>
            <a:endParaRPr lang="en-US" dirty="0"/>
          </a:p>
        </p:txBody>
      </p:sp>
      <p:sp>
        <p:nvSpPr>
          <p:cNvPr id="3" name="Content Placeholder 2"/>
          <p:cNvSpPr txBox="1">
            <a:spLocks noGrp="1"/>
          </p:cNvSpPr>
          <p:nvPr>
            <p:ph type="subTitle" idx="1"/>
          </p:nvPr>
        </p:nvSpPr>
        <p:spPr/>
        <p:txBody>
          <a:bodyPr>
            <a:normAutofit/>
          </a:bodyPr>
          <a:lstStyle/>
          <a:p>
            <a:pPr lvl="0" algn="r"/>
            <a:r>
              <a:rPr lang="en-US" sz="1400" b="1" dirty="0" smtClean="0">
                <a:solidFill>
                  <a:srgbClr val="0070C0"/>
                </a:solidFill>
              </a:rPr>
              <a:t>Presented by Group Two.</a:t>
            </a:r>
            <a:endParaRPr lang="en-US" sz="1400" b="1" dirty="0">
              <a:solidFill>
                <a:srgbClr val="0070C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Chapter 1: Introduction</a:t>
            </a:r>
            <a:endParaRPr lang="en-US" dirty="0"/>
          </a:p>
        </p:txBody>
      </p:sp>
      <p:sp>
        <p:nvSpPr>
          <p:cNvPr id="3" name="Content Placeholder 2"/>
          <p:cNvSpPr txBox="1">
            <a:spLocks noGrp="1"/>
          </p:cNvSpPr>
          <p:nvPr>
            <p:ph idx="1"/>
          </p:nvPr>
        </p:nvSpPr>
        <p:spPr/>
        <p:txBody>
          <a:bodyPr>
            <a:normAutofit/>
          </a:bodyPr>
          <a:lstStyle/>
          <a:p>
            <a:pPr lvl="0"/>
            <a:r>
              <a:rPr lang="en-US" dirty="0"/>
              <a:t>The CamBuyam project aims to develop a web-based application that provides consumers with a comprehensive list of available goods in the market with their prices, the market in which they are found and the location of the shops selling them.</a:t>
            </a:r>
          </a:p>
        </p:txBody>
      </p:sp>
      <p:sp>
        <p:nvSpPr>
          <p:cNvPr id="4" name="Date Placeholder 3"/>
          <p:cNvSpPr txBox="1"/>
          <p:nvPr/>
        </p:nvSpPr>
        <p:spPr>
          <a:xfrm>
            <a:off x="3810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63861E9-1C73-4B07-8045-82858639BA23}" type="datetime1">
              <a:rPr lang="en-US" sz="1200" b="0" i="0" u="none" strike="noStrike" kern="1200" cap="none" spc="0" baseline="0">
                <a:solidFill>
                  <a:srgbClr val="637183"/>
                </a:solidFill>
                <a:uFillTx/>
                <a:latin typeface="Tenorite"/>
              </a:rPr>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6/19/2023</a:t>
            </a:fld>
            <a:endParaRPr lang="en-US" sz="1200" b="0" i="0" u="none" strike="noStrike" kern="1200" cap="none" spc="0" baseline="0">
              <a:solidFill>
                <a:srgbClr val="637183"/>
              </a:solidFill>
              <a:uFillTx/>
              <a:latin typeface="Tenorite"/>
            </a:endParaRPr>
          </a:p>
        </p:txBody>
      </p:sp>
      <p:sp>
        <p:nvSpPr>
          <p:cNvPr id="5" name="Footer Placeholder 4"/>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637183"/>
                </a:solidFill>
                <a:uFillTx/>
                <a:latin typeface="Tenorite"/>
              </a:rPr>
              <a:t>PRESENTATION TITLE</a:t>
            </a:r>
          </a:p>
        </p:txBody>
      </p:sp>
      <p:sp>
        <p:nvSpPr>
          <p:cNvPr id="6" name="Slide Number Placeholder 5"/>
          <p:cNvSpPr txBox="1"/>
          <p:nvPr/>
        </p:nvSpPr>
        <p:spPr>
          <a:xfrm>
            <a:off x="10153278" y="6356351"/>
            <a:ext cx="1657724"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108B999-6796-4A81-A0DC-28EBA99CA24B}" type="slidenum">
              <a:t>3</a:t>
            </a:fld>
            <a:endParaRPr lang="en-US" sz="1200" b="0" i="0" u="none" strike="noStrike" kern="1200" cap="none" spc="0" baseline="0">
              <a:solidFill>
                <a:srgbClr val="DAE5EF"/>
              </a:solidFill>
              <a:uFillTx/>
              <a:latin typeface="Tenorit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fr-FR"/>
              <a:t>P</a:t>
            </a:r>
            <a:r>
              <a:rPr lang="en-US"/>
              <a:t>roblem Statement</a:t>
            </a:r>
          </a:p>
        </p:txBody>
      </p:sp>
      <p:sp>
        <p:nvSpPr>
          <p:cNvPr id="3" name="Content Placeholder 2"/>
          <p:cNvSpPr txBox="1">
            <a:spLocks noGrp="1"/>
          </p:cNvSpPr>
          <p:nvPr>
            <p:ph idx="1"/>
          </p:nvPr>
        </p:nvSpPr>
        <p:spPr/>
        <p:txBody>
          <a:bodyPr>
            <a:normAutofit/>
          </a:bodyPr>
          <a:lstStyle/>
          <a:p>
            <a:pPr lvl="0"/>
            <a:r>
              <a:rPr lang="fr-FR" dirty="0"/>
              <a:t>Traditional shopping methods </a:t>
            </a:r>
            <a:r>
              <a:rPr lang="fr-FR" dirty="0" err="1"/>
              <a:t>require</a:t>
            </a:r>
            <a:r>
              <a:rPr lang="fr-FR" dirty="0"/>
              <a:t> a lot of time and effort to find the right products at the right prices, and it can be </a:t>
            </a:r>
            <a:r>
              <a:rPr lang="fr-FR" dirty="0" err="1"/>
              <a:t>difficult</a:t>
            </a:r>
            <a:r>
              <a:rPr lang="fr-FR" dirty="0"/>
              <a:t> for sellers to reach a </a:t>
            </a:r>
            <a:r>
              <a:rPr lang="fr-FR" dirty="0" err="1"/>
              <a:t>wider</a:t>
            </a:r>
            <a:r>
              <a:rPr lang="fr-FR" dirty="0"/>
              <a:t> </a:t>
            </a:r>
            <a:r>
              <a:rPr lang="fr-FR" dirty="0" err="1"/>
              <a:t>customer</a:t>
            </a:r>
            <a:r>
              <a:rPr lang="fr-FR" dirty="0"/>
              <a:t> base and </a:t>
            </a:r>
            <a:r>
              <a:rPr lang="fr-FR" dirty="0" err="1"/>
              <a:t>promote</a:t>
            </a:r>
            <a:r>
              <a:rPr lang="fr-FR" dirty="0"/>
              <a:t> </a:t>
            </a:r>
            <a:r>
              <a:rPr lang="fr-FR" dirty="0" err="1"/>
              <a:t>their</a:t>
            </a:r>
            <a:r>
              <a:rPr lang="fr-FR" dirty="0"/>
              <a:t> products. To address </a:t>
            </a:r>
            <a:r>
              <a:rPr lang="fr-FR" dirty="0" err="1"/>
              <a:t>this</a:t>
            </a:r>
            <a:r>
              <a:rPr lang="fr-FR" dirty="0"/>
              <a:t>, a web-</a:t>
            </a:r>
            <a:r>
              <a:rPr lang="fr-FR" dirty="0" err="1"/>
              <a:t>based</a:t>
            </a:r>
            <a:r>
              <a:rPr lang="fr-FR" dirty="0"/>
              <a:t> application </a:t>
            </a:r>
            <a:r>
              <a:rPr lang="fr-FR" dirty="0" err="1"/>
              <a:t>CamBuyam</a:t>
            </a:r>
            <a:r>
              <a:rPr lang="fr-FR" dirty="0"/>
              <a:t> </a:t>
            </a:r>
            <a:r>
              <a:rPr lang="fr-FR" dirty="0" err="1"/>
              <a:t>is</a:t>
            </a:r>
            <a:r>
              <a:rPr lang="fr-FR" dirty="0"/>
              <a:t> </a:t>
            </a:r>
            <a:r>
              <a:rPr lang="fr-FR" dirty="0" err="1"/>
              <a:t>developed</a:t>
            </a:r>
            <a:r>
              <a:rPr lang="fr-FR" dirty="0"/>
              <a:t>.</a:t>
            </a:r>
            <a:endParaRPr lang="en-US" dirty="0"/>
          </a:p>
        </p:txBody>
      </p:sp>
      <p:sp>
        <p:nvSpPr>
          <p:cNvPr id="4" name="Date Placeholder 3"/>
          <p:cNvSpPr txBox="1"/>
          <p:nvPr/>
        </p:nvSpPr>
        <p:spPr>
          <a:xfrm>
            <a:off x="3810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9CCC682-4836-414C-AA13-34F7EF36B3EF}" type="datetime1">
              <a:rPr lang="en-US" sz="1200" b="0" i="0" u="none" strike="noStrike" kern="1200" cap="none" spc="0" baseline="0">
                <a:solidFill>
                  <a:srgbClr val="637183"/>
                </a:solidFill>
                <a:uFillTx/>
                <a:latin typeface="Tenorite"/>
              </a:rPr>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6/19/2023</a:t>
            </a:fld>
            <a:endParaRPr lang="en-US" sz="1200" b="0" i="0" u="none" strike="noStrike" kern="1200" cap="none" spc="0" baseline="0">
              <a:solidFill>
                <a:srgbClr val="637183"/>
              </a:solidFill>
              <a:uFillTx/>
              <a:latin typeface="Tenorite"/>
            </a:endParaRPr>
          </a:p>
        </p:txBody>
      </p:sp>
      <p:sp>
        <p:nvSpPr>
          <p:cNvPr id="5" name="Footer Placeholder 4"/>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637183"/>
                </a:solidFill>
                <a:uFillTx/>
                <a:latin typeface="Tenorite"/>
              </a:rPr>
              <a:t>Introduction</a:t>
            </a:r>
          </a:p>
        </p:txBody>
      </p:sp>
      <p:sp>
        <p:nvSpPr>
          <p:cNvPr id="6" name="Slide Number Placeholder 5"/>
          <p:cNvSpPr txBox="1"/>
          <p:nvPr/>
        </p:nvSpPr>
        <p:spPr>
          <a:xfrm>
            <a:off x="10153278" y="6356351"/>
            <a:ext cx="1657724"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5E894CD-0098-41D7-B899-5AD61B0C3D86}" type="slidenum">
              <a:t>4</a:t>
            </a:fld>
            <a:endParaRPr lang="en-US" sz="1200" b="0" i="0" u="none" strike="noStrike" kern="1200" cap="none" spc="0" baseline="0">
              <a:solidFill>
                <a:srgbClr val="DAE5EF"/>
              </a:solidFill>
              <a:uFillTx/>
              <a:latin typeface="Tenorit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fr-FR"/>
              <a:t>Purpose</a:t>
            </a:r>
            <a:endParaRPr lang="en-US"/>
          </a:p>
        </p:txBody>
      </p:sp>
      <p:sp>
        <p:nvSpPr>
          <p:cNvPr id="3" name="Content Placeholder 2"/>
          <p:cNvSpPr txBox="1">
            <a:spLocks noGrp="1"/>
          </p:cNvSpPr>
          <p:nvPr>
            <p:ph idx="1"/>
          </p:nvPr>
        </p:nvSpPr>
        <p:spPr/>
        <p:txBody>
          <a:bodyPr>
            <a:normAutofit/>
          </a:bodyPr>
          <a:lstStyle/>
          <a:p>
            <a:pPr lvl="0"/>
            <a:r>
              <a:rPr lang="fr-FR"/>
              <a:t>The main purpose of the website is to create awareness of available products and their prices, allowing buyers to plan their shopping trips and save time and money. The website will also provide sellers with a platform to advertise and sell their products, helping to promote their businesses and increase their customer base.</a:t>
            </a:r>
            <a:endParaRPr lang="en-US"/>
          </a:p>
        </p:txBody>
      </p:sp>
      <p:sp>
        <p:nvSpPr>
          <p:cNvPr id="4" name="Date Placeholder 3"/>
          <p:cNvSpPr txBox="1"/>
          <p:nvPr/>
        </p:nvSpPr>
        <p:spPr>
          <a:xfrm>
            <a:off x="3810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33DBF83-4F89-42D7-AEB2-2EAA356CCB94}" type="datetime1">
              <a:rPr lang="en-US" sz="1200" b="0" i="0" u="none" strike="noStrike" kern="1200" cap="none" spc="0" baseline="0">
                <a:solidFill>
                  <a:srgbClr val="637183"/>
                </a:solidFill>
                <a:uFillTx/>
                <a:latin typeface="Tenorite"/>
              </a:rPr>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6/19/2023</a:t>
            </a:fld>
            <a:endParaRPr lang="en-US" sz="1200" b="0" i="0" u="none" strike="noStrike" kern="1200" cap="none" spc="0" baseline="0">
              <a:solidFill>
                <a:srgbClr val="637183"/>
              </a:solidFill>
              <a:uFillTx/>
              <a:latin typeface="Tenorite"/>
            </a:endParaRPr>
          </a:p>
        </p:txBody>
      </p:sp>
      <p:sp>
        <p:nvSpPr>
          <p:cNvPr id="5" name="Footer Placeholder 4"/>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637183"/>
                </a:solidFill>
                <a:uFillTx/>
                <a:latin typeface="Tenorite"/>
              </a:rPr>
              <a:t>Introduction</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637183"/>
              </a:solidFill>
              <a:uFillTx/>
              <a:latin typeface="Tenorite"/>
            </a:endParaRPr>
          </a:p>
        </p:txBody>
      </p:sp>
      <p:sp>
        <p:nvSpPr>
          <p:cNvPr id="6" name="Slide Number Placeholder 5"/>
          <p:cNvSpPr txBox="1"/>
          <p:nvPr/>
        </p:nvSpPr>
        <p:spPr>
          <a:xfrm>
            <a:off x="10153278" y="6356351"/>
            <a:ext cx="1657724"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73837E7-F173-481E-98FB-286D48968F08}" type="slidenum">
              <a:t>5</a:t>
            </a:fld>
            <a:endParaRPr lang="en-US" sz="1200" b="0" i="0" u="none" strike="noStrike" kern="1200" cap="none" spc="0" baseline="0">
              <a:solidFill>
                <a:srgbClr val="DAE5EF"/>
              </a:solidFill>
              <a:uFillTx/>
              <a:latin typeface="Tenorit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fr-FR" dirty="0" smtClean="0"/>
              <a:t>Chapter 2: </a:t>
            </a:r>
            <a:r>
              <a:rPr lang="fr-FR" dirty="0" err="1" smtClean="0"/>
              <a:t>Literature</a:t>
            </a:r>
            <a:r>
              <a:rPr lang="fr-FR" dirty="0" smtClean="0"/>
              <a:t> </a:t>
            </a:r>
            <a:r>
              <a:rPr lang="fr-FR" dirty="0" err="1"/>
              <a:t>Review</a:t>
            </a:r>
            <a:endParaRPr lang="en-US" dirty="0"/>
          </a:p>
        </p:txBody>
      </p:sp>
      <p:sp>
        <p:nvSpPr>
          <p:cNvPr id="3" name="Content Placeholder 2"/>
          <p:cNvSpPr txBox="1">
            <a:spLocks noGrp="1"/>
          </p:cNvSpPr>
          <p:nvPr>
            <p:ph idx="1"/>
          </p:nvPr>
        </p:nvSpPr>
        <p:spPr/>
        <p:txBody>
          <a:bodyPr>
            <a:normAutofit/>
          </a:bodyPr>
          <a:lstStyle/>
          <a:p>
            <a:r>
              <a:rPr lang="en-US" dirty="0"/>
              <a:t>This literature review aims to provide a comprehensive examination of the existing body of knowledge regarding the design and implementation of Market Management Systems</a:t>
            </a:r>
          </a:p>
        </p:txBody>
      </p:sp>
      <p:sp>
        <p:nvSpPr>
          <p:cNvPr id="4" name="Date Placeholder 3"/>
          <p:cNvSpPr txBox="1"/>
          <p:nvPr/>
        </p:nvSpPr>
        <p:spPr>
          <a:xfrm>
            <a:off x="3810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938CDA9-9E78-434D-9A5B-221E1921CC02}" type="datetime1">
              <a:rPr lang="en-US" sz="1200" b="0" i="0" u="none" strike="noStrike" kern="1200" cap="none" spc="0" baseline="0">
                <a:solidFill>
                  <a:srgbClr val="637183"/>
                </a:solidFill>
                <a:uFillTx/>
                <a:latin typeface="Tenorite"/>
              </a:rPr>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6/19/2023</a:t>
            </a:fld>
            <a:endParaRPr lang="en-US" sz="1200" b="0" i="0" u="none" strike="noStrike" kern="1200" cap="none" spc="0" baseline="0">
              <a:solidFill>
                <a:srgbClr val="637183"/>
              </a:solidFill>
              <a:uFillTx/>
              <a:latin typeface="Tenorite"/>
            </a:endParaRPr>
          </a:p>
        </p:txBody>
      </p:sp>
      <p:sp>
        <p:nvSpPr>
          <p:cNvPr id="5" name="Footer Placeholder 4"/>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dirty="0" smtClean="0">
                <a:solidFill>
                  <a:srgbClr val="637183"/>
                </a:solidFill>
                <a:latin typeface="Tenorite"/>
              </a:rPr>
              <a:t>Chapter 2</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200" b="0" i="0" u="none" strike="noStrike" kern="1200" cap="none" spc="0" baseline="0" dirty="0">
              <a:solidFill>
                <a:srgbClr val="637183"/>
              </a:solidFill>
              <a:uFillTx/>
              <a:latin typeface="Tenorit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637183"/>
              </a:solidFill>
              <a:uFillTx/>
              <a:latin typeface="Tenorite"/>
            </a:endParaRPr>
          </a:p>
        </p:txBody>
      </p:sp>
      <p:sp>
        <p:nvSpPr>
          <p:cNvPr id="6" name="Slide Number Placeholder 5"/>
          <p:cNvSpPr txBox="1"/>
          <p:nvPr/>
        </p:nvSpPr>
        <p:spPr>
          <a:xfrm>
            <a:off x="10153278" y="6356351"/>
            <a:ext cx="1657724"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ACD0B7-98EE-4881-A974-13B5EC021DE6}" type="slidenum">
              <a:t>6</a:t>
            </a:fld>
            <a:endParaRPr lang="en-US" sz="1200" b="0" i="0" u="none" strike="noStrike" kern="1200" cap="none" spc="0" baseline="0">
              <a:solidFill>
                <a:srgbClr val="DAE5EF"/>
              </a:solidFill>
              <a:uFillTx/>
              <a:latin typeface="Tenorit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Related </a:t>
            </a:r>
            <a:r>
              <a:rPr lang="en-US" dirty="0" smtClean="0"/>
              <a:t>Works (Our findings)</a:t>
            </a:r>
            <a:endParaRPr lang="en-US" dirty="0"/>
          </a:p>
        </p:txBody>
      </p:sp>
      <p:sp>
        <p:nvSpPr>
          <p:cNvPr id="3" name="Content Placeholder 2"/>
          <p:cNvSpPr txBox="1">
            <a:spLocks noGrp="1"/>
          </p:cNvSpPr>
          <p:nvPr>
            <p:ph idx="1"/>
          </p:nvPr>
        </p:nvSpPr>
        <p:spPr/>
        <p:txBody>
          <a:bodyPr>
            <a:normAutofit fontScale="85000" lnSpcReduction="10000"/>
          </a:bodyPr>
          <a:lstStyle/>
          <a:p>
            <a:r>
              <a:rPr lang="en-US" dirty="0"/>
              <a:t>Finding 1: </a:t>
            </a:r>
            <a:endParaRPr lang="en-US" dirty="0" smtClean="0"/>
          </a:p>
          <a:p>
            <a:r>
              <a:rPr lang="en-US" dirty="0" smtClean="0"/>
              <a:t>Authors: Akter, S., Ray, P., &amp; Uddin, M. S. (2017). A systematic review on market management system: Benefits, challenges and implementation strategies. Journal of Business Research, 72, 106-115.</a:t>
            </a:r>
          </a:p>
          <a:p>
            <a:r>
              <a:rPr lang="en-US" dirty="0" smtClean="0"/>
              <a:t>Finding: The authors found that the design and implementation of an MMS is a complex process that requires careful planning and execution. They identified a number of factors that businesses need to consider when designing and implementing an MMS, including the specific needs of the business, the budget, and the timeline.</a:t>
            </a:r>
            <a:endParaRPr lang="en-US" dirty="0"/>
          </a:p>
        </p:txBody>
      </p:sp>
      <p:sp>
        <p:nvSpPr>
          <p:cNvPr id="4" name="Date Placeholder 3"/>
          <p:cNvSpPr txBox="1"/>
          <p:nvPr/>
        </p:nvSpPr>
        <p:spPr>
          <a:xfrm>
            <a:off x="3810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09CA782-35BA-4606-A535-C41B064EEC18}" type="datetime1">
              <a:rPr lang="en-US" sz="1200" b="0" i="0" u="none" strike="noStrike" kern="1200" cap="none" spc="0" baseline="0">
                <a:solidFill>
                  <a:srgbClr val="637183"/>
                </a:solidFill>
                <a:uFillTx/>
                <a:latin typeface="Tenorite"/>
              </a:rPr>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6/19/2023</a:t>
            </a:fld>
            <a:endParaRPr lang="en-US" sz="1200" b="0" i="0" u="none" strike="noStrike" kern="1200" cap="none" spc="0" baseline="0">
              <a:solidFill>
                <a:srgbClr val="637183"/>
              </a:solidFill>
              <a:uFillTx/>
              <a:latin typeface="Tenorite"/>
            </a:endParaRPr>
          </a:p>
        </p:txBody>
      </p:sp>
      <p:sp>
        <p:nvSpPr>
          <p:cNvPr id="5" name="Footer Placeholder 4"/>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dirty="0" smtClean="0">
                <a:solidFill>
                  <a:srgbClr val="637183"/>
                </a:solidFill>
                <a:latin typeface="Tenorite"/>
              </a:rPr>
              <a:t>Chapter 2</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200" b="0" i="0" u="none" strike="noStrike" kern="1200" cap="none" spc="0" baseline="0" dirty="0">
              <a:solidFill>
                <a:srgbClr val="637183"/>
              </a:solidFill>
              <a:uFillTx/>
              <a:latin typeface="Tenorit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637183"/>
              </a:solidFill>
              <a:uFillTx/>
              <a:latin typeface="Tenorite"/>
            </a:endParaRPr>
          </a:p>
        </p:txBody>
      </p:sp>
      <p:sp>
        <p:nvSpPr>
          <p:cNvPr id="6" name="Slide Number Placeholder 5"/>
          <p:cNvSpPr txBox="1"/>
          <p:nvPr/>
        </p:nvSpPr>
        <p:spPr>
          <a:xfrm>
            <a:off x="10153278" y="6356351"/>
            <a:ext cx="1657724"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59B0B10-2935-4BEB-81C0-45F4D3385BAA}" type="slidenum">
              <a:t>7</a:t>
            </a:fld>
            <a:endParaRPr lang="en-US" sz="1200" b="0" i="0" u="none" strike="noStrike" kern="1200" cap="none" spc="0" baseline="0">
              <a:solidFill>
                <a:srgbClr val="DAE5EF"/>
              </a:solidFill>
              <a:uFillTx/>
              <a:latin typeface="Tenorite"/>
            </a:endParaRPr>
          </a:p>
        </p:txBody>
      </p:sp>
    </p:spTree>
    <p:extLst>
      <p:ext uri="{BB962C8B-B14F-4D97-AF65-F5344CB8AC3E}">
        <p14:creationId xmlns:p14="http://schemas.microsoft.com/office/powerpoint/2010/main" val="3377155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Our Findings</a:t>
            </a:r>
            <a:endParaRPr lang="en-US" dirty="0"/>
          </a:p>
        </p:txBody>
      </p:sp>
      <p:sp>
        <p:nvSpPr>
          <p:cNvPr id="3" name="Content Placeholder 2"/>
          <p:cNvSpPr txBox="1">
            <a:spLocks noGrp="1"/>
          </p:cNvSpPr>
          <p:nvPr>
            <p:ph idx="1"/>
          </p:nvPr>
        </p:nvSpPr>
        <p:spPr/>
        <p:txBody>
          <a:bodyPr>
            <a:normAutofit fontScale="85000" lnSpcReduction="10000"/>
          </a:bodyPr>
          <a:lstStyle/>
          <a:p>
            <a:r>
              <a:rPr lang="en-US" dirty="0" smtClean="0"/>
              <a:t>Finding 2: </a:t>
            </a:r>
          </a:p>
          <a:p>
            <a:r>
              <a:rPr lang="en-US" dirty="0" smtClean="0"/>
              <a:t>Authors: Chen, Y., &amp; </a:t>
            </a:r>
            <a:r>
              <a:rPr lang="en-US" dirty="0" err="1" smtClean="0"/>
              <a:t>Popovic</a:t>
            </a:r>
            <a:r>
              <a:rPr lang="en-US" dirty="0" smtClean="0"/>
              <a:t>, A. (2016). The impact of market management systems on marketing performance: A meta-analysis. Journal of the Academy of Marketing Science, 44(6), 861-881.</a:t>
            </a:r>
          </a:p>
          <a:p>
            <a:r>
              <a:rPr lang="en-US" dirty="0" smtClean="0"/>
              <a:t>Finding: The authors found that MMSs can help businesses to improve their marketing effectiveness by providing them with insights into their customers, their competitors, and the market. They found that MMSs can help businesses to improve their customer targeting, their marketing campaigns, and their marketing ROI</a:t>
            </a:r>
            <a:endParaRPr lang="en-US" dirty="0"/>
          </a:p>
        </p:txBody>
      </p:sp>
      <p:sp>
        <p:nvSpPr>
          <p:cNvPr id="4" name="Date Placeholder 3"/>
          <p:cNvSpPr txBox="1"/>
          <p:nvPr/>
        </p:nvSpPr>
        <p:spPr>
          <a:xfrm>
            <a:off x="3810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09CA782-35BA-4606-A535-C41B064EEC18}" type="datetime1">
              <a:rPr lang="en-US" sz="1200" b="0" i="0" u="none" strike="noStrike" kern="1200" cap="none" spc="0" baseline="0">
                <a:solidFill>
                  <a:srgbClr val="637183"/>
                </a:solidFill>
                <a:uFillTx/>
                <a:latin typeface="Tenorite"/>
              </a:rPr>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6/19/2023</a:t>
            </a:fld>
            <a:endParaRPr lang="en-US" sz="1200" b="0" i="0" u="none" strike="noStrike" kern="1200" cap="none" spc="0" baseline="0">
              <a:solidFill>
                <a:srgbClr val="637183"/>
              </a:solidFill>
              <a:uFillTx/>
              <a:latin typeface="Tenorite"/>
            </a:endParaRPr>
          </a:p>
        </p:txBody>
      </p:sp>
      <p:sp>
        <p:nvSpPr>
          <p:cNvPr id="5" name="Footer Placeholder 4"/>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dirty="0" smtClean="0">
                <a:solidFill>
                  <a:srgbClr val="637183"/>
                </a:solidFill>
                <a:latin typeface="Tenorite"/>
              </a:rPr>
              <a:t>Chapter 2</a:t>
            </a:r>
            <a:endParaRPr lang="fr-FR" sz="1200" b="0" i="0" u="none" strike="noStrike" kern="1200" cap="none" spc="0" baseline="0" dirty="0">
              <a:solidFill>
                <a:srgbClr val="637183"/>
              </a:solidFill>
              <a:uFillTx/>
              <a:latin typeface="Tenorit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637183"/>
              </a:solidFill>
              <a:uFillTx/>
              <a:latin typeface="Tenorite"/>
            </a:endParaRPr>
          </a:p>
        </p:txBody>
      </p:sp>
      <p:sp>
        <p:nvSpPr>
          <p:cNvPr id="6" name="Slide Number Placeholder 5"/>
          <p:cNvSpPr txBox="1"/>
          <p:nvPr/>
        </p:nvSpPr>
        <p:spPr>
          <a:xfrm>
            <a:off x="10153278" y="6356351"/>
            <a:ext cx="1657724"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59B0B10-2935-4BEB-81C0-45F4D3385BAA}" type="slidenum">
              <a:t>8</a:t>
            </a:fld>
            <a:endParaRPr lang="en-US" sz="1200" b="0" i="0" u="none" strike="noStrike" kern="1200" cap="none" spc="0" baseline="0">
              <a:solidFill>
                <a:srgbClr val="DAE5EF"/>
              </a:solidFill>
              <a:uFillTx/>
              <a:latin typeface="Tenorit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Our Findings</a:t>
            </a:r>
            <a:endParaRPr lang="en-US" dirty="0"/>
          </a:p>
        </p:txBody>
      </p:sp>
      <p:sp>
        <p:nvSpPr>
          <p:cNvPr id="3" name="Content Placeholder 2"/>
          <p:cNvSpPr txBox="1">
            <a:spLocks noGrp="1"/>
          </p:cNvSpPr>
          <p:nvPr>
            <p:ph idx="1"/>
          </p:nvPr>
        </p:nvSpPr>
        <p:spPr/>
        <p:txBody>
          <a:bodyPr>
            <a:normAutofit fontScale="85000" lnSpcReduction="10000"/>
          </a:bodyPr>
          <a:lstStyle/>
          <a:p>
            <a:r>
              <a:rPr lang="en-US" dirty="0"/>
              <a:t>Finding 3: </a:t>
            </a:r>
            <a:endParaRPr lang="en-US" dirty="0" smtClean="0"/>
          </a:p>
          <a:p>
            <a:r>
              <a:rPr lang="en-US" dirty="0" smtClean="0"/>
              <a:t>Authors</a:t>
            </a:r>
            <a:r>
              <a:rPr lang="en-US" dirty="0"/>
              <a:t>: Jones, M. A., &amp; </a:t>
            </a:r>
            <a:r>
              <a:rPr lang="en-US" dirty="0" err="1"/>
              <a:t>Vijayasarathy</a:t>
            </a:r>
            <a:r>
              <a:rPr lang="en-US" dirty="0"/>
              <a:t>, L. R. (2015). </a:t>
            </a:r>
            <a:r>
              <a:rPr lang="en-US" dirty="0" smtClean="0"/>
              <a:t>Market management system capabilities and firm performance: A resource-based view perspective. Journal of Business Research, 68(1), 164-171.</a:t>
            </a:r>
          </a:p>
          <a:p>
            <a:r>
              <a:rPr lang="en-US" dirty="0" smtClean="0"/>
              <a:t>Finding: The authors found that there are a number of different MMSs available on the market, and that the best choice for a business will depend on its specific needs. They found that businesses should consider their budget, their technical capabilities, and their specific marketing needs when choosing an MMS.</a:t>
            </a:r>
            <a:endParaRPr lang="en-US" dirty="0"/>
          </a:p>
        </p:txBody>
      </p:sp>
      <p:sp>
        <p:nvSpPr>
          <p:cNvPr id="4" name="Date Placeholder 3"/>
          <p:cNvSpPr txBox="1"/>
          <p:nvPr/>
        </p:nvSpPr>
        <p:spPr>
          <a:xfrm>
            <a:off x="3810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09CA782-35BA-4606-A535-C41B064EEC18}" type="datetime1">
              <a:rPr lang="en-US" sz="1200" b="0" i="0" u="none" strike="noStrike" kern="1200" cap="none" spc="0" baseline="0">
                <a:solidFill>
                  <a:srgbClr val="637183"/>
                </a:solidFill>
                <a:uFillTx/>
                <a:latin typeface="Tenorite"/>
              </a:rPr>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6/19/2023</a:t>
            </a:fld>
            <a:endParaRPr lang="en-US" sz="1200" b="0" i="0" u="none" strike="noStrike" kern="1200" cap="none" spc="0" baseline="0">
              <a:solidFill>
                <a:srgbClr val="637183"/>
              </a:solidFill>
              <a:uFillTx/>
              <a:latin typeface="Tenorite"/>
            </a:endParaRPr>
          </a:p>
        </p:txBody>
      </p:sp>
      <p:sp>
        <p:nvSpPr>
          <p:cNvPr id="5" name="Footer Placeholder 4"/>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dirty="0" smtClean="0">
                <a:solidFill>
                  <a:srgbClr val="637183"/>
                </a:solidFill>
                <a:latin typeface="Tenorite"/>
              </a:rPr>
              <a:t>Chapter 2</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200" b="0" i="0" u="none" strike="noStrike" kern="1200" cap="none" spc="0" baseline="0" dirty="0">
              <a:solidFill>
                <a:srgbClr val="637183"/>
              </a:solidFill>
              <a:uFillTx/>
              <a:latin typeface="Tenorite"/>
            </a:endParaRPr>
          </a:p>
        </p:txBody>
      </p:sp>
      <p:sp>
        <p:nvSpPr>
          <p:cNvPr id="6" name="Slide Number Placeholder 5"/>
          <p:cNvSpPr txBox="1"/>
          <p:nvPr/>
        </p:nvSpPr>
        <p:spPr>
          <a:xfrm>
            <a:off x="10153278" y="6356351"/>
            <a:ext cx="1657724"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59B0B10-2935-4BEB-81C0-45F4D3385BAA}" type="slidenum">
              <a:t>9</a:t>
            </a:fld>
            <a:endParaRPr lang="en-US" sz="1200" b="0" i="0" u="none" strike="noStrike" kern="1200" cap="none" spc="0" baseline="0">
              <a:solidFill>
                <a:srgbClr val="DAE5EF"/>
              </a:solidFill>
              <a:uFillTx/>
              <a:latin typeface="Tenorite"/>
            </a:endParaRPr>
          </a:p>
        </p:txBody>
      </p:sp>
    </p:spTree>
    <p:extLst>
      <p:ext uri="{BB962C8B-B14F-4D97-AF65-F5344CB8AC3E}">
        <p14:creationId xmlns:p14="http://schemas.microsoft.com/office/powerpoint/2010/main" val="2985801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Universal%20presentation</Template>
  <TotalTime>290</TotalTime>
  <Words>1225</Words>
  <Application>Microsoft Office PowerPoint</Application>
  <PresentationFormat>Widescreen</PresentationFormat>
  <Paragraphs>145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Tenorite</vt:lpstr>
      <vt:lpstr>Office Theme</vt:lpstr>
      <vt:lpstr>DESIGN AND IMPLEMENTATION OF A MARKET MANAGEMENT SYSTEM CamBuyam</vt:lpstr>
      <vt:lpstr>Outline</vt:lpstr>
      <vt:lpstr>Chapter 1: Introduction</vt:lpstr>
      <vt:lpstr>Problem Statement</vt:lpstr>
      <vt:lpstr>Purpose</vt:lpstr>
      <vt:lpstr>Chapter 2: Literature Review</vt:lpstr>
      <vt:lpstr>Related Works (Our findings)</vt:lpstr>
      <vt:lpstr>Our Findings</vt:lpstr>
      <vt:lpstr>Our Findings</vt:lpstr>
      <vt:lpstr>Chapter 3: Analysis and Design</vt:lpstr>
      <vt:lpstr>Requirements Gathering</vt:lpstr>
      <vt:lpstr>Conceptual Design</vt:lpstr>
      <vt:lpstr>Detailed Design</vt:lpstr>
      <vt:lpstr>Database Design</vt:lpstr>
      <vt:lpstr>Chapter 4: Implementation and Results</vt:lpstr>
      <vt:lpstr>Tools and Materials Used</vt:lpstr>
      <vt:lpstr>Conclusion and Further works. </vt:lpstr>
      <vt:lpstr>Contribution to Engineering and Technology</vt:lpstr>
      <vt:lpstr>Recommendations</vt:lpstr>
      <vt:lpstr>Difficulties Encountered</vt:lpstr>
      <vt:lpstr>Further Works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QND IMPLEMENTATION OF THE MARKET MANAGEMENT SYSTEM CamBuyam</dc:title>
  <dc:creator>Berice Lassi</dc:creator>
  <cp:lastModifiedBy>JUSLINE</cp:lastModifiedBy>
  <cp:revision>13</cp:revision>
  <dcterms:created xsi:type="dcterms:W3CDTF">2023-06-18T11:10:43Z</dcterms:created>
  <dcterms:modified xsi:type="dcterms:W3CDTF">2023-06-19T07:55:04Z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