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7" r:id="rId2"/>
    <p:sldId id="263" r:id="rId3"/>
    <p:sldId id="258" r:id="rId4"/>
    <p:sldId id="259" r:id="rId5"/>
    <p:sldId id="261" r:id="rId6"/>
    <p:sldId id="265" r:id="rId7"/>
    <p:sldId id="264" r:id="rId8"/>
    <p:sldId id="262" r:id="rId9"/>
    <p:sldId id="268"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56" d="100"/>
          <a:sy n="56" d="100"/>
        </p:scale>
        <p:origin x="8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78182" y="802299"/>
            <a:ext cx="5536652"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478182" y="3531205"/>
            <a:ext cx="5536652"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5/26/2023</a:t>
            </a:fld>
            <a:endParaRPr lang="en-US" dirty="0"/>
          </a:p>
        </p:txBody>
      </p:sp>
      <p:sp>
        <p:nvSpPr>
          <p:cNvPr id="5" name="Footer Placeholder 4"/>
          <p:cNvSpPr>
            <a:spLocks noGrp="1"/>
          </p:cNvSpPr>
          <p:nvPr>
            <p:ph type="ftr" sz="quarter" idx="11"/>
          </p:nvPr>
        </p:nvSpPr>
        <p:spPr>
          <a:xfrm>
            <a:off x="2478181" y="329308"/>
            <a:ext cx="3004429"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4FAB73BC-B049-4115-A692-8D63A059BFB8}" type="slidenum">
              <a:rPr lang="en-US" smtClean="0"/>
              <a:pPr/>
              <a:t>‹#›</a:t>
            </a:fld>
            <a:endParaRPr lang="en-US" dirty="0"/>
          </a:p>
        </p:txBody>
      </p:sp>
      <p:cxnSp>
        <p:nvCxnSpPr>
          <p:cNvPr id="8" name="Straight Connector 7"/>
          <p:cNvCxnSpPr/>
          <p:nvPr/>
        </p:nvCxnSpPr>
        <p:spPr>
          <a:xfrm>
            <a:off x="2316514" y="798973"/>
            <a:ext cx="0" cy="254475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483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30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881269"/>
            <a:ext cx="1103027" cy="457759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5413" y="881269"/>
            <a:ext cx="5209173" cy="45775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H="1">
            <a:off x="6918028" y="719273"/>
            <a:ext cx="1096806"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03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310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5411" y="1756130"/>
            <a:ext cx="5525081"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535412" y="3806196"/>
            <a:ext cx="5525081"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143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890"/>
            <a:ext cx="6479421"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5412" y="2013936"/>
            <a:ext cx="3079690"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5143" y="2013936"/>
            <a:ext cx="3079690"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5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164"/>
            <a:ext cx="6479422"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5413" y="2019550"/>
            <a:ext cx="3079690"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535413" y="2824270"/>
            <a:ext cx="3079690"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35142" y="2023004"/>
            <a:ext cx="3079691"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35142" y="2821491"/>
            <a:ext cx="3079691"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17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761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512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5356" y="798973"/>
            <a:ext cx="2329635"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5413" y="3205492"/>
            <a:ext cx="2330998"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347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6201" y="1129513"/>
            <a:ext cx="3152882"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535412" y="3145992"/>
            <a:ext cx="3148365"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535412" y="5469857"/>
            <a:ext cx="3153672" cy="320123"/>
          </a:xfrm>
        </p:spPr>
        <p:txBody>
          <a:bodyPr/>
          <a:lstStyle>
            <a:lvl1pPr algn="l">
              <a:defRPr/>
            </a:lvl1pPr>
          </a:lstStyle>
          <a:p>
            <a:fld id="{3772C379-9A7C-4C87-A116-CBE9F58B04C5}" type="datetimeFigureOut">
              <a:rPr lang="en-US" smtClean="0"/>
              <a:t>5/26/2023</a:t>
            </a:fld>
            <a:endParaRPr lang="en-US" dirty="0"/>
          </a:p>
        </p:txBody>
      </p:sp>
      <p:sp>
        <p:nvSpPr>
          <p:cNvPr id="6" name="Footer Placeholder 5"/>
          <p:cNvSpPr>
            <a:spLocks noGrp="1"/>
          </p:cNvSpPr>
          <p:nvPr>
            <p:ph type="ftr" sz="quarter" idx="11"/>
          </p:nvPr>
        </p:nvSpPr>
        <p:spPr>
          <a:xfrm>
            <a:off x="1536252" y="318641"/>
            <a:ext cx="3152831"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2" name="Straight Connector 11"/>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00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1473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873" b="-2873"/>
          <a:stretch/>
        </p:blipFill>
        <p:spPr>
          <a:xfrm>
            <a:off x="0" y="6163056"/>
            <a:ext cx="9144000" cy="715502"/>
          </a:xfrm>
          <a:prstGeom prst="rect">
            <a:avLst/>
          </a:prstGeom>
        </p:spPr>
      </p:pic>
      <p:sp>
        <p:nvSpPr>
          <p:cNvPr id="2" name="Title Placeholder 1"/>
          <p:cNvSpPr>
            <a:spLocks noGrp="1"/>
          </p:cNvSpPr>
          <p:nvPr>
            <p:ph type="title"/>
          </p:nvPr>
        </p:nvSpPr>
        <p:spPr>
          <a:xfrm>
            <a:off x="1535413" y="804520"/>
            <a:ext cx="6479421"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5413" y="2015733"/>
            <a:ext cx="6479421"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64C608-40B1-4030-A28D-5B74BC98ADCE}" type="datetimeFigureOut">
              <a:rPr lang="en-US" smtClean="0"/>
              <a:t>5/26/2023</a:t>
            </a:fld>
            <a:endParaRPr lang="en-US" dirty="0"/>
          </a:p>
        </p:txBody>
      </p:sp>
      <p:sp>
        <p:nvSpPr>
          <p:cNvPr id="5" name="Footer Placeholder 4"/>
          <p:cNvSpPr>
            <a:spLocks noGrp="1"/>
          </p:cNvSpPr>
          <p:nvPr>
            <p:ph type="ftr" sz="quarter" idx="3"/>
          </p:nvPr>
        </p:nvSpPr>
        <p:spPr>
          <a:xfrm>
            <a:off x="1535413" y="329308"/>
            <a:ext cx="3942082"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2" name="Straight Connector 11"/>
          <p:cNvCxnSpPr/>
          <p:nvPr/>
        </p:nvCxnSpPr>
        <p:spPr>
          <a:xfrm>
            <a:off x="0" y="617127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53536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413" y="846813"/>
            <a:ext cx="6479421" cy="1049575"/>
          </a:xfrm>
        </p:spPr>
        <p:txBody>
          <a:bodyPr>
            <a:normAutofit/>
          </a:bodyPr>
          <a:lstStyle/>
          <a:p>
            <a:r>
              <a:rPr lang="en-US" dirty="0"/>
              <a:t>CEF440: Internet and mobile programming</a:t>
            </a:r>
          </a:p>
        </p:txBody>
      </p:sp>
      <p:sp>
        <p:nvSpPr>
          <p:cNvPr id="3" name="Content Placeholder 2"/>
          <p:cNvSpPr>
            <a:spLocks noGrp="1"/>
          </p:cNvSpPr>
          <p:nvPr>
            <p:ph idx="1"/>
          </p:nvPr>
        </p:nvSpPr>
        <p:spPr/>
        <p:txBody>
          <a:bodyPr/>
          <a:lstStyle/>
          <a:p>
            <a:pPr marL="69056" indent="0">
              <a:lnSpc>
                <a:spcPct val="100000"/>
              </a:lnSpc>
              <a:spcBef>
                <a:spcPts val="184"/>
              </a:spcBef>
              <a:buClrTx/>
              <a:buSzTx/>
              <a:buNone/>
            </a:pPr>
            <a:endParaRPr lang="en-US" sz="900" kern="0" dirty="0">
              <a:solidFill>
                <a:prstClr val="black"/>
              </a:solidFill>
              <a:latin typeface="Carlito"/>
              <a:cs typeface="Carlito"/>
            </a:endParaRPr>
          </a:p>
          <a:p>
            <a:pPr marL="69056" indent="0">
              <a:lnSpc>
                <a:spcPct val="100000"/>
              </a:lnSpc>
              <a:spcBef>
                <a:spcPts val="184"/>
              </a:spcBef>
              <a:buClrTx/>
              <a:buSzTx/>
              <a:buNone/>
            </a:pPr>
            <a:endParaRPr lang="en-US" sz="900" kern="0" dirty="0">
              <a:solidFill>
                <a:prstClr val="black"/>
              </a:solidFill>
              <a:latin typeface="Carlito"/>
              <a:cs typeface="Carlito"/>
            </a:endParaRPr>
          </a:p>
        </p:txBody>
      </p:sp>
      <p:sp>
        <p:nvSpPr>
          <p:cNvPr id="5" name="Rectangle 4">
            <a:extLst>
              <a:ext uri="{FF2B5EF4-FFF2-40B4-BE49-F238E27FC236}">
                <a16:creationId xmlns:a16="http://schemas.microsoft.com/office/drawing/2014/main" id="{F04FE2BE-B4FC-41FB-B35D-E4EE5F3CB295}"/>
              </a:ext>
            </a:extLst>
          </p:cNvPr>
          <p:cNvSpPr/>
          <p:nvPr/>
        </p:nvSpPr>
        <p:spPr>
          <a:xfrm>
            <a:off x="879894" y="2499400"/>
            <a:ext cx="7384255" cy="2462213"/>
          </a:xfrm>
          <a:prstGeom prst="rect">
            <a:avLst/>
          </a:prstGeom>
        </p:spPr>
        <p:txBody>
          <a:bodyPr wrap="square">
            <a:spAutoFit/>
          </a:bodyPr>
          <a:lstStyle/>
          <a:p>
            <a:r>
              <a:rPr lang="en-US" b="1" dirty="0">
                <a:solidFill>
                  <a:srgbClr val="FF0000"/>
                </a:solidFill>
              </a:rPr>
              <a:t>		</a:t>
            </a:r>
            <a:r>
              <a:rPr lang="en-US" sz="2000" b="1" dirty="0">
                <a:solidFill>
                  <a:srgbClr val="FF0000"/>
                </a:solidFill>
              </a:rPr>
              <a:t>UI DESIGN AND IMPLEMENTATION OF MARKET 					MANAGEMENT SYSTEM</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CM" dirty="0">
              <a:solidFill>
                <a:srgbClr val="FF0000"/>
              </a:solidFill>
            </a:endParaRPr>
          </a:p>
          <a:p>
            <a:r>
              <a:rPr lang="en-US" sz="1400" dirty="0">
                <a:solidFill>
                  <a:srgbClr val="C00000"/>
                </a:solidFill>
              </a:rPr>
              <a:t>					</a:t>
            </a:r>
          </a:p>
          <a:p>
            <a:r>
              <a:rPr lang="en-US" sz="1400" dirty="0">
                <a:solidFill>
                  <a:srgbClr val="C00000"/>
                </a:solidFill>
              </a:rPr>
              <a:t>			</a:t>
            </a:r>
            <a:r>
              <a:rPr lang="en-US" sz="2800" dirty="0">
                <a:solidFill>
                  <a:srgbClr val="C00000"/>
                </a:solidFill>
              </a:rPr>
              <a:t>GROUP II PRESENTATION</a:t>
            </a:r>
          </a:p>
        </p:txBody>
      </p:sp>
    </p:spTree>
    <p:extLst>
      <p:ext uri="{BB962C8B-B14F-4D97-AF65-F5344CB8AC3E}">
        <p14:creationId xmlns:p14="http://schemas.microsoft.com/office/powerpoint/2010/main" val="30030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470285E-1BBE-4A70-B91F-875A033A985C}"/>
              </a:ext>
            </a:extLst>
          </p:cNvPr>
          <p:cNvPicPr>
            <a:picLocks noGrp="1" noChangeAspect="1"/>
          </p:cNvPicPr>
          <p:nvPr>
            <p:ph idx="1"/>
          </p:nvPr>
        </p:nvPicPr>
        <p:blipFill>
          <a:blip r:embed="rId2"/>
          <a:stretch>
            <a:fillRect/>
          </a:stretch>
        </p:blipFill>
        <p:spPr>
          <a:xfrm>
            <a:off x="586596" y="845389"/>
            <a:ext cx="5141344" cy="4934309"/>
          </a:xfrm>
          <a:prstGeom prst="rect">
            <a:avLst/>
          </a:prstGeom>
        </p:spPr>
      </p:pic>
      <p:pic>
        <p:nvPicPr>
          <p:cNvPr id="11" name="Picture 10">
            <a:extLst>
              <a:ext uri="{FF2B5EF4-FFF2-40B4-BE49-F238E27FC236}">
                <a16:creationId xmlns:a16="http://schemas.microsoft.com/office/drawing/2014/main" id="{5591C53E-9EA7-4EFD-82CE-61DCBD141C5C}"/>
              </a:ext>
            </a:extLst>
          </p:cNvPr>
          <p:cNvPicPr>
            <a:picLocks noChangeAspect="1"/>
          </p:cNvPicPr>
          <p:nvPr/>
        </p:nvPicPr>
        <p:blipFill>
          <a:blip r:embed="rId3"/>
          <a:stretch>
            <a:fillRect/>
          </a:stretch>
        </p:blipFill>
        <p:spPr>
          <a:xfrm>
            <a:off x="6159260" y="845389"/>
            <a:ext cx="2398143" cy="4934308"/>
          </a:xfrm>
          <a:prstGeom prst="rect">
            <a:avLst/>
          </a:prstGeom>
        </p:spPr>
      </p:pic>
    </p:spTree>
    <p:extLst>
      <p:ext uri="{BB962C8B-B14F-4D97-AF65-F5344CB8AC3E}">
        <p14:creationId xmlns:p14="http://schemas.microsoft.com/office/powerpoint/2010/main" val="326666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21033EF-A486-4A00-9DBA-185534A1CC70}"/>
              </a:ext>
            </a:extLst>
          </p:cNvPr>
          <p:cNvSpPr>
            <a:spLocks noGrp="1"/>
          </p:cNvSpPr>
          <p:nvPr>
            <p:ph idx="1"/>
          </p:nvPr>
        </p:nvSpPr>
        <p:spPr>
          <a:xfrm>
            <a:off x="396815" y="1017917"/>
            <a:ext cx="8609162" cy="3412409"/>
          </a:xfrm>
          <a:prstGeom prst="rect">
            <a:avLst/>
          </a:prstGeom>
        </p:spPr>
        <p:txBody>
          <a:bodyPr wrap="square">
            <a:spAutoFit/>
          </a:bodyPr>
          <a:lstStyle/>
          <a:p>
            <a:pPr indent="457200">
              <a:lnSpc>
                <a:spcPct val="107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CM" sz="28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rPr>
              <a:t>Overall, the design and implementation of UI for a market management system has been a success. The pages created using Figma have been crafted to meet the needs of both buyers and sellers. carefully From the landing page to the search product page, each page has been designed with the user in mind, providing a seamless and intuitive experience</a:t>
            </a:r>
            <a:endParaRPr lang="en-CM" sz="2400" dirty="0"/>
          </a:p>
        </p:txBody>
      </p:sp>
    </p:spTree>
    <p:extLst>
      <p:ext uri="{BB962C8B-B14F-4D97-AF65-F5344CB8AC3E}">
        <p14:creationId xmlns:p14="http://schemas.microsoft.com/office/powerpoint/2010/main" val="402680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a:t>
            </a:r>
          </a:p>
        </p:txBody>
      </p:sp>
      <p:sp>
        <p:nvSpPr>
          <p:cNvPr id="3" name="Content Placeholder 2"/>
          <p:cNvSpPr>
            <a:spLocks noGrp="1"/>
          </p:cNvSpPr>
          <p:nvPr>
            <p:ph idx="1"/>
          </p:nvPr>
        </p:nvSpPr>
        <p:spPr>
          <a:xfrm>
            <a:off x="1380226" y="1853755"/>
            <a:ext cx="6634607" cy="4016075"/>
          </a:xfrm>
        </p:spPr>
        <p:txBody>
          <a:bodyPr/>
          <a:lstStyle/>
          <a:p>
            <a:pPr marL="69056" indent="0">
              <a:lnSpc>
                <a:spcPct val="100000"/>
              </a:lnSpc>
              <a:spcBef>
                <a:spcPts val="184"/>
              </a:spcBef>
              <a:buClrTx/>
              <a:buSzTx/>
              <a:buNone/>
            </a:pPr>
            <a:endParaRPr lang="en-US" sz="900" kern="0" dirty="0">
              <a:solidFill>
                <a:prstClr val="black"/>
              </a:solidFill>
              <a:latin typeface="Carlito"/>
              <a:cs typeface="Carlito"/>
            </a:endParaRPr>
          </a:p>
          <a:p>
            <a:pPr marL="69056" indent="0">
              <a:lnSpc>
                <a:spcPct val="100000"/>
              </a:lnSpc>
              <a:spcBef>
                <a:spcPts val="184"/>
              </a:spcBef>
              <a:buClrTx/>
              <a:buSzTx/>
              <a:buNone/>
            </a:pPr>
            <a:endParaRPr lang="en-US" sz="900" kern="0" dirty="0">
              <a:solidFill>
                <a:prstClr val="black"/>
              </a:solidFill>
              <a:latin typeface="Carlito"/>
              <a:cs typeface="Carlito"/>
            </a:endParaRPr>
          </a:p>
        </p:txBody>
      </p:sp>
      <p:graphicFrame>
        <p:nvGraphicFramePr>
          <p:cNvPr id="8" name="Table 7">
            <a:extLst>
              <a:ext uri="{FF2B5EF4-FFF2-40B4-BE49-F238E27FC236}">
                <a16:creationId xmlns:a16="http://schemas.microsoft.com/office/drawing/2014/main" id="{2633D418-E335-41C0-93F9-86F71D91787E}"/>
              </a:ext>
            </a:extLst>
          </p:cNvPr>
          <p:cNvGraphicFramePr>
            <a:graphicFrameLocks noGrp="1"/>
          </p:cNvGraphicFramePr>
          <p:nvPr>
            <p:extLst>
              <p:ext uri="{D42A27DB-BD31-4B8C-83A1-F6EECF244321}">
                <p14:modId xmlns:p14="http://schemas.microsoft.com/office/powerpoint/2010/main" val="2546361670"/>
              </p:ext>
            </p:extLst>
          </p:nvPr>
        </p:nvGraphicFramePr>
        <p:xfrm>
          <a:off x="1380225" y="2021707"/>
          <a:ext cx="5952228" cy="2860844"/>
        </p:xfrm>
        <a:graphic>
          <a:graphicData uri="http://schemas.openxmlformats.org/drawingml/2006/table">
            <a:tbl>
              <a:tblPr firstRow="1" bandRow="1">
                <a:tableStyleId>{5C22544A-7EE6-4342-B048-85BDC9FD1C3A}</a:tableStyleId>
              </a:tblPr>
              <a:tblGrid>
                <a:gridCol w="2976114">
                  <a:extLst>
                    <a:ext uri="{9D8B030D-6E8A-4147-A177-3AD203B41FA5}">
                      <a16:colId xmlns:a16="http://schemas.microsoft.com/office/drawing/2014/main" val="20000"/>
                    </a:ext>
                  </a:extLst>
                </a:gridCol>
                <a:gridCol w="2976114">
                  <a:extLst>
                    <a:ext uri="{9D8B030D-6E8A-4147-A177-3AD203B41FA5}">
                      <a16:colId xmlns:a16="http://schemas.microsoft.com/office/drawing/2014/main" val="20001"/>
                    </a:ext>
                  </a:extLst>
                </a:gridCol>
              </a:tblGrid>
              <a:tr h="476673">
                <a:tc>
                  <a:txBody>
                    <a:bodyPr/>
                    <a:lstStyle/>
                    <a:p>
                      <a:r>
                        <a:rPr lang="en-US" sz="1000" dirty="0"/>
                        <a:t>NAME</a:t>
                      </a:r>
                    </a:p>
                  </a:txBody>
                  <a:tcPr marL="68580" marR="68580" marT="34290" marB="34290"/>
                </a:tc>
                <a:tc>
                  <a:txBody>
                    <a:bodyPr/>
                    <a:lstStyle/>
                    <a:p>
                      <a:r>
                        <a:rPr lang="en-US" sz="1000" dirty="0"/>
                        <a:t>MATRICULE</a:t>
                      </a:r>
                    </a:p>
                  </a:txBody>
                  <a:tcPr marL="68580" marR="68580" marT="34290" marB="34290"/>
                </a:tc>
                <a:extLst>
                  <a:ext uri="{0D108BD9-81ED-4DB2-BD59-A6C34878D82A}">
                    <a16:rowId xmlns:a16="http://schemas.microsoft.com/office/drawing/2014/main" val="10000"/>
                  </a:ext>
                </a:extLst>
              </a:tr>
              <a:tr h="694303">
                <a:tc>
                  <a:txBody>
                    <a:bodyPr/>
                    <a:lstStyle/>
                    <a:p>
                      <a:r>
                        <a:rPr lang="en-US" sz="1000" dirty="0"/>
                        <a:t>ETOH KIERA EKUTY</a:t>
                      </a:r>
                    </a:p>
                  </a:txBody>
                  <a:tcPr marL="68580" marR="68580" marT="34290" marB="34290"/>
                </a:tc>
                <a:tc>
                  <a:txBody>
                    <a:bodyPr/>
                    <a:lstStyle/>
                    <a:p>
                      <a:r>
                        <a:rPr lang="en-US" sz="1000" dirty="0"/>
                        <a:t>FE20A035</a:t>
                      </a:r>
                    </a:p>
                  </a:txBody>
                  <a:tcPr marL="68580" marR="68580" marT="34290" marB="34290"/>
                </a:tc>
                <a:extLst>
                  <a:ext uri="{0D108BD9-81ED-4DB2-BD59-A6C34878D82A}">
                    <a16:rowId xmlns:a16="http://schemas.microsoft.com/office/drawing/2014/main" val="10001"/>
                  </a:ext>
                </a:extLst>
              </a:tr>
              <a:tr h="422467">
                <a:tc>
                  <a:txBody>
                    <a:bodyPr/>
                    <a:lstStyle/>
                    <a:p>
                      <a:r>
                        <a:rPr lang="en-US" sz="1000" dirty="0"/>
                        <a:t>GWANA JUSLINE AKAH</a:t>
                      </a:r>
                    </a:p>
                  </a:txBody>
                  <a:tcPr marL="68580" marR="68580" marT="34290" marB="34290"/>
                </a:tc>
                <a:tc>
                  <a:txBody>
                    <a:bodyPr/>
                    <a:lstStyle/>
                    <a:p>
                      <a:r>
                        <a:rPr lang="en-US" sz="1000" dirty="0"/>
                        <a:t>FE20A047</a:t>
                      </a:r>
                    </a:p>
                  </a:txBody>
                  <a:tcPr marL="68580" marR="68580" marT="34290" marB="34290"/>
                </a:tc>
                <a:extLst>
                  <a:ext uri="{0D108BD9-81ED-4DB2-BD59-A6C34878D82A}">
                    <a16:rowId xmlns:a16="http://schemas.microsoft.com/office/drawing/2014/main" val="10002"/>
                  </a:ext>
                </a:extLst>
              </a:tr>
              <a:tr h="422467">
                <a:tc>
                  <a:txBody>
                    <a:bodyPr/>
                    <a:lstStyle/>
                    <a:p>
                      <a:r>
                        <a:rPr lang="en-US" sz="1000" dirty="0"/>
                        <a:t>LASSI FOKOU BERICE JILDO</a:t>
                      </a:r>
                    </a:p>
                  </a:txBody>
                  <a:tcPr marL="68580" marR="68580" marT="34290" marB="34290"/>
                </a:tc>
                <a:tc>
                  <a:txBody>
                    <a:bodyPr/>
                    <a:lstStyle/>
                    <a:p>
                      <a:r>
                        <a:rPr lang="en-US" sz="1000" dirty="0"/>
                        <a:t>FE20A054</a:t>
                      </a:r>
                    </a:p>
                  </a:txBody>
                  <a:tcPr marL="68580" marR="68580" marT="34290" marB="34290"/>
                </a:tc>
                <a:extLst>
                  <a:ext uri="{0D108BD9-81ED-4DB2-BD59-A6C34878D82A}">
                    <a16:rowId xmlns:a16="http://schemas.microsoft.com/office/drawing/2014/main" val="10003"/>
                  </a:ext>
                </a:extLst>
              </a:tr>
              <a:tr h="422467">
                <a:tc>
                  <a:txBody>
                    <a:bodyPr/>
                    <a:lstStyle/>
                    <a:p>
                      <a:r>
                        <a:rPr lang="en-US" sz="1000" dirty="0"/>
                        <a:t>YUVEN BRIAN</a:t>
                      </a:r>
                    </a:p>
                  </a:txBody>
                  <a:tcPr marL="68580" marR="68580" marT="34290" marB="34290"/>
                </a:tc>
                <a:tc>
                  <a:txBody>
                    <a:bodyPr/>
                    <a:lstStyle/>
                    <a:p>
                      <a:r>
                        <a:rPr lang="en-US" sz="1000" dirty="0"/>
                        <a:t>FE20A125</a:t>
                      </a:r>
                    </a:p>
                  </a:txBody>
                  <a:tcPr marL="68580" marR="68580" marT="34290" marB="34290"/>
                </a:tc>
                <a:extLst>
                  <a:ext uri="{0D108BD9-81ED-4DB2-BD59-A6C34878D82A}">
                    <a16:rowId xmlns:a16="http://schemas.microsoft.com/office/drawing/2014/main" val="10004"/>
                  </a:ext>
                </a:extLst>
              </a:tr>
              <a:tr h="422467">
                <a:tc>
                  <a:txBody>
                    <a:bodyPr/>
                    <a:lstStyle/>
                    <a:p>
                      <a:r>
                        <a:rPr lang="en-US" sz="1000" dirty="0"/>
                        <a:t>AJONG NTI MAGCELOUS</a:t>
                      </a:r>
                    </a:p>
                  </a:txBody>
                  <a:tcPr marL="68580" marR="68580" marT="34290" marB="34290"/>
                </a:tc>
                <a:tc>
                  <a:txBody>
                    <a:bodyPr/>
                    <a:lstStyle/>
                    <a:p>
                      <a:r>
                        <a:rPr lang="en-US" sz="1000" dirty="0"/>
                        <a:t>FE20A006</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5304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6490" y="1811547"/>
            <a:ext cx="6780363" cy="3726611"/>
          </a:xfrm>
        </p:spPr>
        <p:txBody>
          <a:bodyPr>
            <a:normAutofit/>
          </a:bodyPr>
          <a:lstStyle/>
          <a:p>
            <a:pPr marL="0" indent="0">
              <a:buNone/>
            </a:pPr>
            <a:r>
              <a:rPr lang="en-US" sz="2800" dirty="0"/>
              <a:t>				PART ONE</a:t>
            </a:r>
          </a:p>
          <a:p>
            <a:pPr>
              <a:buFont typeface="Wingdings" panose="05000000000000000000" pitchFamily="2" charset="2"/>
              <a:buChar char="v"/>
            </a:pPr>
            <a:r>
              <a:rPr lang="en-US" sz="2800" dirty="0"/>
              <a:t> The Design process</a:t>
            </a:r>
          </a:p>
          <a:p>
            <a:pPr marL="0" indent="0">
              <a:buNone/>
            </a:pPr>
            <a:r>
              <a:rPr lang="en-US" sz="2800" dirty="0"/>
              <a:t>				PART TWO</a:t>
            </a:r>
          </a:p>
          <a:p>
            <a:pPr>
              <a:buFont typeface="Wingdings" panose="05000000000000000000" pitchFamily="2" charset="2"/>
              <a:buChar char="v"/>
            </a:pPr>
            <a:r>
              <a:rPr lang="en-US" sz="2800" dirty="0"/>
              <a:t>The implementation of designs</a:t>
            </a:r>
          </a:p>
        </p:txBody>
      </p:sp>
    </p:spTree>
    <p:extLst>
      <p:ext uri="{BB962C8B-B14F-4D97-AF65-F5344CB8AC3E}">
        <p14:creationId xmlns:p14="http://schemas.microsoft.com/office/powerpoint/2010/main" val="71136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a:t>
            </a:r>
          </a:p>
        </p:txBody>
      </p:sp>
      <p:sp>
        <p:nvSpPr>
          <p:cNvPr id="3" name="Content Placeholder 2"/>
          <p:cNvSpPr>
            <a:spLocks noGrp="1"/>
          </p:cNvSpPr>
          <p:nvPr>
            <p:ph idx="1"/>
          </p:nvPr>
        </p:nvSpPr>
        <p:spPr/>
        <p:txBody>
          <a:bodyPr/>
          <a:lstStyle/>
          <a:p>
            <a:r>
              <a:rPr lang="en-US" dirty="0"/>
              <a:t>The design process began with a thorough analysis of the requirements of the market management system. This involved identifying the key features that the system needed to have, such as product listing, product search, location and price ranges. Once these features were identified, the design team began working on creating the UI Design of the system.</a:t>
            </a:r>
          </a:p>
          <a:p>
            <a:r>
              <a:rPr lang="en-US" dirty="0"/>
              <a:t>The UI was created using Figma</a:t>
            </a:r>
          </a:p>
        </p:txBody>
      </p:sp>
      <p:sp>
        <p:nvSpPr>
          <p:cNvPr id="4" name="TextBox 3">
            <a:extLst>
              <a:ext uri="{FF2B5EF4-FFF2-40B4-BE49-F238E27FC236}">
                <a16:creationId xmlns:a16="http://schemas.microsoft.com/office/drawing/2014/main" id="{99C4C308-6595-4467-9A39-0EE0C5BC62F8}"/>
              </a:ext>
            </a:extLst>
          </p:cNvPr>
          <p:cNvSpPr txBox="1"/>
          <p:nvPr/>
        </p:nvSpPr>
        <p:spPr>
          <a:xfrm>
            <a:off x="3019245" y="653432"/>
            <a:ext cx="2329132" cy="584775"/>
          </a:xfrm>
          <a:prstGeom prst="rect">
            <a:avLst/>
          </a:prstGeom>
          <a:noFill/>
        </p:spPr>
        <p:txBody>
          <a:bodyPr wrap="square" rtlCol="0">
            <a:spAutoFit/>
          </a:bodyPr>
          <a:lstStyle/>
          <a:p>
            <a:r>
              <a:rPr lang="en-US" sz="3200" dirty="0"/>
              <a:t>PART ONE</a:t>
            </a:r>
            <a:endParaRPr lang="en-CM" sz="3200" dirty="0"/>
          </a:p>
        </p:txBody>
      </p:sp>
    </p:spTree>
    <p:extLst>
      <p:ext uri="{BB962C8B-B14F-4D97-AF65-F5344CB8AC3E}">
        <p14:creationId xmlns:p14="http://schemas.microsoft.com/office/powerpoint/2010/main" val="91874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414" y="994672"/>
            <a:ext cx="4019998" cy="540831"/>
          </a:xfrm>
        </p:spPr>
        <p:txBody>
          <a:bodyPr/>
          <a:lstStyle/>
          <a:p>
            <a:r>
              <a:rPr lang="en-US" dirty="0"/>
              <a:t>Figma designs</a:t>
            </a:r>
          </a:p>
        </p:txBody>
      </p:sp>
      <p:sp>
        <p:nvSpPr>
          <p:cNvPr id="3" name="Content Placeholder 2"/>
          <p:cNvSpPr>
            <a:spLocks noGrp="1"/>
          </p:cNvSpPr>
          <p:nvPr>
            <p:ph sz="half" idx="1"/>
          </p:nvPr>
        </p:nvSpPr>
        <p:spPr>
          <a:xfrm>
            <a:off x="1129167" y="2013935"/>
            <a:ext cx="3485935" cy="4039175"/>
          </a:xfrm>
        </p:spPr>
        <p:txBody>
          <a:bodyPr/>
          <a:lstStyle/>
          <a:p>
            <a:pPr marL="0" indent="0">
              <a:buNone/>
            </a:pPr>
            <a:r>
              <a:rPr lang="en-US" dirty="0"/>
              <a:t>	The various interfaces implemented are</a:t>
            </a:r>
          </a:p>
          <a:p>
            <a:pPr>
              <a:buFont typeface="Wingdings" panose="05000000000000000000" pitchFamily="2" charset="2"/>
              <a:buChar char="q"/>
            </a:pPr>
            <a:r>
              <a:rPr lang="en-US" dirty="0"/>
              <a:t> Find product </a:t>
            </a:r>
          </a:p>
          <a:p>
            <a:pPr>
              <a:buFont typeface="Wingdings" panose="05000000000000000000" pitchFamily="2" charset="2"/>
              <a:buChar char="q"/>
            </a:pPr>
            <a:r>
              <a:rPr lang="en-US" dirty="0"/>
              <a:t> seller profile</a:t>
            </a:r>
          </a:p>
          <a:p>
            <a:pPr>
              <a:buFont typeface="Wingdings" panose="05000000000000000000" pitchFamily="2" charset="2"/>
              <a:buChar char="q"/>
            </a:pPr>
            <a:r>
              <a:rPr lang="en-US" dirty="0"/>
              <a:t> KYC verification of seller</a:t>
            </a:r>
          </a:p>
          <a:p>
            <a:pPr>
              <a:buFont typeface="Wingdings" panose="05000000000000000000" pitchFamily="2" charset="2"/>
              <a:buChar char="q"/>
            </a:pPr>
            <a:r>
              <a:rPr lang="en-US" dirty="0"/>
              <a:t> Admin Dashboard</a:t>
            </a:r>
          </a:p>
          <a:p>
            <a:pPr>
              <a:buFont typeface="Wingdings" panose="05000000000000000000" pitchFamily="2" charset="2"/>
              <a:buChar char="q"/>
            </a:pPr>
            <a:r>
              <a:rPr lang="en-US" dirty="0"/>
              <a:t> Admin-seller verification </a:t>
            </a:r>
          </a:p>
          <a:p>
            <a:pPr>
              <a:buFont typeface="Wingdings" panose="05000000000000000000" pitchFamily="2" charset="2"/>
              <a:buChar char="q"/>
            </a:pPr>
            <a:r>
              <a:rPr lang="en-US" dirty="0"/>
              <a:t> Amin-product review</a:t>
            </a:r>
          </a:p>
          <a:p>
            <a:pPr>
              <a:buFont typeface="Wingdings" panose="05000000000000000000" pitchFamily="2" charset="2"/>
              <a:buChar char="q"/>
            </a:pPr>
            <a:endParaRPr lang="en-US" dirty="0"/>
          </a:p>
        </p:txBody>
      </p:sp>
      <p:sp>
        <p:nvSpPr>
          <p:cNvPr id="4" name="Content Placeholder 3"/>
          <p:cNvSpPr>
            <a:spLocks noGrp="1"/>
          </p:cNvSpPr>
          <p:nvPr>
            <p:ph sz="half" idx="2"/>
          </p:nvPr>
        </p:nvSpPr>
        <p:spPr>
          <a:xfrm>
            <a:off x="4935143" y="2013935"/>
            <a:ext cx="3485934" cy="4039175"/>
          </a:xfrm>
        </p:spPr>
        <p:txBody>
          <a:bodyPr/>
          <a:lstStyle/>
          <a:p>
            <a:pPr>
              <a:buFont typeface="Wingdings" panose="05000000000000000000" pitchFamily="2" charset="2"/>
              <a:buChar char="q"/>
            </a:pPr>
            <a:r>
              <a:rPr lang="en-US" dirty="0"/>
              <a:t> Login Page</a:t>
            </a:r>
          </a:p>
          <a:p>
            <a:pPr>
              <a:buFont typeface="Wingdings" panose="05000000000000000000" pitchFamily="2" charset="2"/>
              <a:buChar char="q"/>
            </a:pPr>
            <a:r>
              <a:rPr lang="en-US" dirty="0"/>
              <a:t> Search Product</a:t>
            </a:r>
          </a:p>
          <a:p>
            <a:pPr>
              <a:buFont typeface="Wingdings" panose="05000000000000000000" pitchFamily="2" charset="2"/>
              <a:buChar char="q"/>
            </a:pPr>
            <a:r>
              <a:rPr lang="en-US" dirty="0"/>
              <a:t> Add A new Store</a:t>
            </a:r>
          </a:p>
          <a:p>
            <a:pPr>
              <a:buFont typeface="Wingdings" panose="05000000000000000000" pitchFamily="2" charset="2"/>
              <a:buChar char="q"/>
            </a:pPr>
            <a:r>
              <a:rPr lang="en-US" dirty="0"/>
              <a:t> </a:t>
            </a:r>
          </a:p>
        </p:txBody>
      </p:sp>
    </p:spTree>
    <p:extLst>
      <p:ext uri="{BB962C8B-B14F-4D97-AF65-F5344CB8AC3E}">
        <p14:creationId xmlns:p14="http://schemas.microsoft.com/office/powerpoint/2010/main" val="219642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414" y="994672"/>
            <a:ext cx="4019998" cy="540831"/>
          </a:xfrm>
        </p:spPr>
        <p:txBody>
          <a:bodyPr/>
          <a:lstStyle/>
          <a:p>
            <a:r>
              <a:rPr lang="en-US" dirty="0"/>
              <a:t>Figma designs</a:t>
            </a:r>
          </a:p>
        </p:txBody>
      </p:sp>
      <p:sp>
        <p:nvSpPr>
          <p:cNvPr id="3" name="Content Placeholder 2"/>
          <p:cNvSpPr>
            <a:spLocks noGrp="1"/>
          </p:cNvSpPr>
          <p:nvPr>
            <p:ph sz="half" idx="1"/>
          </p:nvPr>
        </p:nvSpPr>
        <p:spPr>
          <a:xfrm>
            <a:off x="1129167" y="2013935"/>
            <a:ext cx="3485935" cy="4039175"/>
          </a:xfrm>
        </p:spPr>
        <p:txBody>
          <a:bodyPr/>
          <a:lstStyle/>
          <a:p>
            <a:pPr marL="0" indent="0">
              <a:buNone/>
            </a:pPr>
            <a:endParaRPr lang="en-US" dirty="0"/>
          </a:p>
          <a:p>
            <a:pPr>
              <a:buFont typeface="Wingdings" panose="05000000000000000000" pitchFamily="2" charset="2"/>
              <a:buChar char="q"/>
            </a:pPr>
            <a:endParaRPr lang="en-US" dirty="0"/>
          </a:p>
        </p:txBody>
      </p:sp>
      <p:pic>
        <p:nvPicPr>
          <p:cNvPr id="6" name="Content Placeholder 5">
            <a:extLst>
              <a:ext uri="{FF2B5EF4-FFF2-40B4-BE49-F238E27FC236}">
                <a16:creationId xmlns:a16="http://schemas.microsoft.com/office/drawing/2014/main" id="{5CFA2316-A28D-45FC-9A5D-1770E8165717}"/>
              </a:ext>
            </a:extLst>
          </p:cNvPr>
          <p:cNvPicPr>
            <a:picLocks noGrp="1" noChangeAspect="1"/>
          </p:cNvPicPr>
          <p:nvPr>
            <p:ph sz="half" idx="2"/>
          </p:nvPr>
        </p:nvPicPr>
        <p:blipFill>
          <a:blip r:embed="rId2"/>
          <a:stretch>
            <a:fillRect/>
          </a:stretch>
        </p:blipFill>
        <p:spPr>
          <a:xfrm>
            <a:off x="3988725" y="1830507"/>
            <a:ext cx="1800225" cy="3457575"/>
          </a:xfrm>
          <a:prstGeom prst="rect">
            <a:avLst/>
          </a:prstGeom>
        </p:spPr>
      </p:pic>
      <p:pic>
        <p:nvPicPr>
          <p:cNvPr id="5" name="Picture 4">
            <a:extLst>
              <a:ext uri="{FF2B5EF4-FFF2-40B4-BE49-F238E27FC236}">
                <a16:creationId xmlns:a16="http://schemas.microsoft.com/office/drawing/2014/main" id="{01F34F53-4638-4F6D-84FB-D7AEC608DE3E}"/>
              </a:ext>
            </a:extLst>
          </p:cNvPr>
          <p:cNvPicPr>
            <a:picLocks noChangeAspect="1"/>
          </p:cNvPicPr>
          <p:nvPr/>
        </p:nvPicPr>
        <p:blipFill>
          <a:blip r:embed="rId3"/>
          <a:stretch>
            <a:fillRect/>
          </a:stretch>
        </p:blipFill>
        <p:spPr>
          <a:xfrm>
            <a:off x="1359379" y="1811457"/>
            <a:ext cx="1905000" cy="3476625"/>
          </a:xfrm>
          <a:prstGeom prst="rect">
            <a:avLst/>
          </a:prstGeom>
        </p:spPr>
      </p:pic>
      <p:pic>
        <p:nvPicPr>
          <p:cNvPr id="7" name="Picture 6">
            <a:extLst>
              <a:ext uri="{FF2B5EF4-FFF2-40B4-BE49-F238E27FC236}">
                <a16:creationId xmlns:a16="http://schemas.microsoft.com/office/drawing/2014/main" id="{4709C748-7921-48F8-AAAC-004AB5E08E95}"/>
              </a:ext>
            </a:extLst>
          </p:cNvPr>
          <p:cNvPicPr>
            <a:picLocks noChangeAspect="1"/>
          </p:cNvPicPr>
          <p:nvPr/>
        </p:nvPicPr>
        <p:blipFill>
          <a:blip r:embed="rId4"/>
          <a:stretch>
            <a:fillRect/>
          </a:stretch>
        </p:blipFill>
        <p:spPr>
          <a:xfrm>
            <a:off x="6513297" y="1811456"/>
            <a:ext cx="1743075" cy="3457575"/>
          </a:xfrm>
          <a:prstGeom prst="rect">
            <a:avLst/>
          </a:prstGeom>
        </p:spPr>
      </p:pic>
    </p:spTree>
    <p:extLst>
      <p:ext uri="{BB962C8B-B14F-4D97-AF65-F5344CB8AC3E}">
        <p14:creationId xmlns:p14="http://schemas.microsoft.com/office/powerpoint/2010/main" val="388852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414" y="994672"/>
            <a:ext cx="4019998" cy="540831"/>
          </a:xfrm>
        </p:spPr>
        <p:txBody>
          <a:bodyPr/>
          <a:lstStyle/>
          <a:p>
            <a:r>
              <a:rPr lang="en-US" dirty="0"/>
              <a:t>Figma designs</a:t>
            </a:r>
          </a:p>
        </p:txBody>
      </p:sp>
      <p:pic>
        <p:nvPicPr>
          <p:cNvPr id="5" name="Content Placeholder 4">
            <a:extLst>
              <a:ext uri="{FF2B5EF4-FFF2-40B4-BE49-F238E27FC236}">
                <a16:creationId xmlns:a16="http://schemas.microsoft.com/office/drawing/2014/main" id="{53FE47CA-D4E8-4A69-9C3A-4A159F04D4B4}"/>
              </a:ext>
            </a:extLst>
          </p:cNvPr>
          <p:cNvPicPr>
            <a:picLocks noGrp="1" noChangeAspect="1"/>
          </p:cNvPicPr>
          <p:nvPr>
            <p:ph sz="half" idx="1"/>
          </p:nvPr>
        </p:nvPicPr>
        <p:blipFill>
          <a:blip r:embed="rId2"/>
          <a:stretch>
            <a:fillRect/>
          </a:stretch>
        </p:blipFill>
        <p:spPr>
          <a:xfrm>
            <a:off x="983412" y="2333625"/>
            <a:ext cx="2536165" cy="3400425"/>
          </a:xfrm>
          <a:prstGeom prst="rect">
            <a:avLst/>
          </a:prstGeom>
        </p:spPr>
      </p:pic>
      <p:pic>
        <p:nvPicPr>
          <p:cNvPr id="6" name="Content Placeholder 5">
            <a:extLst>
              <a:ext uri="{FF2B5EF4-FFF2-40B4-BE49-F238E27FC236}">
                <a16:creationId xmlns:a16="http://schemas.microsoft.com/office/drawing/2014/main" id="{86F1FE01-4E49-4A5C-9397-102C1217FA5E}"/>
              </a:ext>
            </a:extLst>
          </p:cNvPr>
          <p:cNvPicPr>
            <a:picLocks noGrp="1" noChangeAspect="1"/>
          </p:cNvPicPr>
          <p:nvPr>
            <p:ph sz="half" idx="2"/>
          </p:nvPr>
        </p:nvPicPr>
        <p:blipFill>
          <a:blip r:embed="rId3"/>
          <a:stretch>
            <a:fillRect/>
          </a:stretch>
        </p:blipFill>
        <p:spPr>
          <a:xfrm>
            <a:off x="3975220" y="2276475"/>
            <a:ext cx="2184040" cy="3400426"/>
          </a:xfrm>
          <a:prstGeom prst="rect">
            <a:avLst/>
          </a:prstGeom>
        </p:spPr>
      </p:pic>
      <p:pic>
        <p:nvPicPr>
          <p:cNvPr id="7" name="Picture 6">
            <a:extLst>
              <a:ext uri="{FF2B5EF4-FFF2-40B4-BE49-F238E27FC236}">
                <a16:creationId xmlns:a16="http://schemas.microsoft.com/office/drawing/2014/main" id="{44F5088D-E505-41F0-A84D-52315AEBAC06}"/>
              </a:ext>
            </a:extLst>
          </p:cNvPr>
          <p:cNvPicPr>
            <a:picLocks noChangeAspect="1"/>
          </p:cNvPicPr>
          <p:nvPr/>
        </p:nvPicPr>
        <p:blipFill>
          <a:blip r:embed="rId4"/>
          <a:stretch>
            <a:fillRect/>
          </a:stretch>
        </p:blipFill>
        <p:spPr>
          <a:xfrm>
            <a:off x="6485266" y="2333626"/>
            <a:ext cx="2037631" cy="3343276"/>
          </a:xfrm>
          <a:prstGeom prst="rect">
            <a:avLst/>
          </a:prstGeom>
        </p:spPr>
      </p:pic>
    </p:spTree>
    <p:extLst>
      <p:ext uri="{BB962C8B-B14F-4D97-AF65-F5344CB8AC3E}">
        <p14:creationId xmlns:p14="http://schemas.microsoft.com/office/powerpoint/2010/main" val="262208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designs</a:t>
            </a:r>
          </a:p>
        </p:txBody>
      </p:sp>
      <p:sp>
        <p:nvSpPr>
          <p:cNvPr id="3" name="Content Placeholder 2"/>
          <p:cNvSpPr>
            <a:spLocks noGrp="1"/>
          </p:cNvSpPr>
          <p:nvPr>
            <p:ph idx="1"/>
          </p:nvPr>
        </p:nvSpPr>
        <p:spPr/>
        <p:txBody>
          <a:bodyPr/>
          <a:lstStyle/>
          <a:p>
            <a:r>
              <a:rPr lang="en-US" dirty="0"/>
              <a:t>The final implementation of the UI was based on the designs created during the design process. The UI was designed to be intuitive and easy to use, with a focus on functionality and usability.</a:t>
            </a:r>
          </a:p>
          <a:p>
            <a:r>
              <a:rPr lang="en-US" dirty="0"/>
              <a:t>The final implementation of the UI was done using HTML, CSS, and JavaScript. The team used the Bootstrap framework to create a responsive and dynamic UI.</a:t>
            </a:r>
          </a:p>
          <a:p>
            <a:endParaRPr lang="en-US" dirty="0"/>
          </a:p>
        </p:txBody>
      </p:sp>
    </p:spTree>
    <p:extLst>
      <p:ext uri="{BB962C8B-B14F-4D97-AF65-F5344CB8AC3E}">
        <p14:creationId xmlns:p14="http://schemas.microsoft.com/office/powerpoint/2010/main" val="277182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EEFDBB1-2851-4BD0-8A57-16CA5AB8D806}"/>
              </a:ext>
            </a:extLst>
          </p:cNvPr>
          <p:cNvPicPr>
            <a:picLocks noGrp="1" noChangeAspect="1"/>
          </p:cNvPicPr>
          <p:nvPr>
            <p:ph idx="1"/>
          </p:nvPr>
        </p:nvPicPr>
        <p:blipFill>
          <a:blip r:embed="rId2"/>
          <a:stretch>
            <a:fillRect/>
          </a:stretch>
        </p:blipFill>
        <p:spPr>
          <a:xfrm>
            <a:off x="672860" y="1500996"/>
            <a:ext cx="5210354" cy="4516857"/>
          </a:xfrm>
        </p:spPr>
      </p:pic>
      <p:pic>
        <p:nvPicPr>
          <p:cNvPr id="2" name="Picture 1">
            <a:extLst>
              <a:ext uri="{FF2B5EF4-FFF2-40B4-BE49-F238E27FC236}">
                <a16:creationId xmlns:a16="http://schemas.microsoft.com/office/drawing/2014/main" id="{7942FB3D-F3B2-46B1-8B31-D1F9D0EBF0D6}"/>
              </a:ext>
            </a:extLst>
          </p:cNvPr>
          <p:cNvPicPr>
            <a:picLocks noChangeAspect="1"/>
          </p:cNvPicPr>
          <p:nvPr/>
        </p:nvPicPr>
        <p:blipFill>
          <a:blip r:embed="rId3"/>
          <a:stretch>
            <a:fillRect/>
          </a:stretch>
        </p:blipFill>
        <p:spPr>
          <a:xfrm>
            <a:off x="6217578" y="1500996"/>
            <a:ext cx="2546860" cy="4516857"/>
          </a:xfrm>
          <a:prstGeom prst="rect">
            <a:avLst/>
          </a:prstGeom>
        </p:spPr>
      </p:pic>
    </p:spTree>
    <p:extLst>
      <p:ext uri="{BB962C8B-B14F-4D97-AF65-F5344CB8AC3E}">
        <p14:creationId xmlns:p14="http://schemas.microsoft.com/office/powerpoint/2010/main" val="28942910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163</TotalTime>
  <Words>328</Words>
  <Application>Microsoft Office PowerPoint</Application>
  <PresentationFormat>On-screen Show (4:3)</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Carlito</vt:lpstr>
      <vt:lpstr>Palatino Linotype</vt:lpstr>
      <vt:lpstr>Times New Roman</vt:lpstr>
      <vt:lpstr>Wingdings</vt:lpstr>
      <vt:lpstr>Gallery</vt:lpstr>
      <vt:lpstr>CEF440: Internet and mobile programming</vt:lpstr>
      <vt:lpstr>GROUP MEMBERS</vt:lpstr>
      <vt:lpstr>PowerPoint Presentation</vt:lpstr>
      <vt:lpstr>Design process</vt:lpstr>
      <vt:lpstr>Figma designs</vt:lpstr>
      <vt:lpstr>Figma designs</vt:lpstr>
      <vt:lpstr>Figma designs</vt:lpstr>
      <vt:lpstr>Implementation of designs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&amp; MOBILE     PROGRAMMING</dc:title>
  <dc:creator>EKUTY</dc:creator>
  <cp:lastModifiedBy>HEY THERE!</cp:lastModifiedBy>
  <cp:revision>13</cp:revision>
  <dcterms:created xsi:type="dcterms:W3CDTF">2023-05-26T14:43:05Z</dcterms:created>
  <dcterms:modified xsi:type="dcterms:W3CDTF">2023-05-26T19:20:38Z</dcterms:modified>
</cp:coreProperties>
</file>