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5" r:id="rId6"/>
    <p:sldId id="277" r:id="rId7"/>
    <p:sldId id="267" r:id="rId8"/>
    <p:sldId id="278" r:id="rId9"/>
    <p:sldId id="279" r:id="rId10"/>
    <p:sldId id="280" r:id="rId11"/>
    <p:sldId id="281" r:id="rId12"/>
    <p:sldId id="268" r:id="rId13"/>
    <p:sldId id="286" r:id="rId14"/>
    <p:sldId id="282" r:id="rId15"/>
    <p:sldId id="287" r:id="rId16"/>
    <p:sldId id="284" r:id="rId17"/>
    <p:sldId id="289" r:id="rId18"/>
    <p:sldId id="285" r:id="rId19"/>
    <p:sldId id="28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6"/>
    <p:restoredTop sz="86531"/>
  </p:normalViewPr>
  <p:slideViewPr>
    <p:cSldViewPr>
      <p:cViewPr>
        <p:scale>
          <a:sx n="140" d="100"/>
          <a:sy n="140" d="100"/>
        </p:scale>
        <p:origin x="-160" y="-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pidesign.c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46653-6963-41CC-8A6C-75A2E864F59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A50F01-4C86-4CE0-979E-F3CECC90519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90C65B1-A173-4738-8D7A-1ACF69BAE1F6}" type="par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D642BCE3-2BC1-4D78-946F-CCDA6234DDBD}" type="sib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FD827EC8-676A-46F0-89CB-46BE036F60AA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303573D-56E9-40BA-8E22-7D5C7F5D75AD}" type="parTrans" cxnId="{0C522F4B-9790-4BB1-B3B9-C638B9202569}">
      <dgm:prSet/>
      <dgm:spPr/>
      <dgm:t>
        <a:bodyPr/>
        <a:lstStyle/>
        <a:p>
          <a:endParaRPr lang="zh-CN" altLang="en-US"/>
        </a:p>
      </dgm:t>
    </dgm:pt>
    <dgm:pt modelId="{A5C95621-42F0-430B-9939-C24716EE1C4D}" type="sibTrans" cxnId="{0C522F4B-9790-4BB1-B3B9-C638B9202569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0EAD53DF-8AC7-441E-9A3F-9730F3987106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50E27D8-0027-479B-A296-A91A3851A777}" type="parTrans" cxnId="{88E041B0-657E-4B92-B22E-EF974DBB140D}">
      <dgm:prSet/>
      <dgm:spPr/>
      <dgm:t>
        <a:bodyPr/>
        <a:lstStyle/>
        <a:p>
          <a:endParaRPr lang="zh-CN" altLang="en-US"/>
        </a:p>
      </dgm:t>
    </dgm:pt>
    <dgm:pt modelId="{6947E02B-AA04-46DB-98BA-BEA425BA27B4}" type="sibTrans" cxnId="{88E041B0-657E-4B92-B22E-EF974DBB140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636A197B-4BDA-4D76-B542-7773F684F5F2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270A505-B9B1-4CDD-97BE-3C307387AA73}" type="parTrans" cxnId="{EE10B3E5-77D0-4AD1-AD83-32EDC5F78890}">
      <dgm:prSet/>
      <dgm:spPr/>
      <dgm:t>
        <a:bodyPr/>
        <a:lstStyle/>
        <a:p>
          <a:endParaRPr lang="zh-CN" altLang="en-US"/>
        </a:p>
      </dgm:t>
    </dgm:pt>
    <dgm:pt modelId="{7C8F1221-78B8-4DB3-98AD-119AD8BAD1B1}" type="sibTrans" cxnId="{EE10B3E5-77D0-4AD1-AD83-32EDC5F78890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457ADE10-1C4B-4E6F-83AC-87E05D5DCE7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7CC1CC7C-755F-42C7-B48C-FBF2DF5A2D45}" type="parTrans" cxnId="{26984A0D-B3E4-41A1-9975-DC177F95A7DD}">
      <dgm:prSet/>
      <dgm:spPr/>
      <dgm:t>
        <a:bodyPr/>
        <a:lstStyle/>
        <a:p>
          <a:endParaRPr lang="zh-CN" altLang="en-US"/>
        </a:p>
      </dgm:t>
    </dgm:pt>
    <dgm:pt modelId="{FE2E1D2B-9CEE-4975-80A5-EEF8A19F8A23}" type="sibTrans" cxnId="{26984A0D-B3E4-41A1-9975-DC177F95A7D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90B8B745-96DB-4CC5-BBFD-D0D057E42576}" type="pres">
      <dgm:prSet presAssocID="{10B46653-6963-41CC-8A6C-75A2E864F59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1F889C-50B6-47B9-AC3F-57441CC62727}" type="pres">
      <dgm:prSet presAssocID="{72A50F01-4C86-4CE0-979E-F3CECC90519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CD16593-3C0D-4E2E-B74A-F16BE7255BDB}" type="pres">
      <dgm:prSet presAssocID="{FD827EC8-676A-46F0-89CB-46BE036F60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537C8-FF96-47B4-94B3-89050AFD98D7}" type="pres">
      <dgm:prSet presAssocID="{FD827EC8-676A-46F0-89CB-46BE036F60AA}" presName="dummy" presStyleCnt="0"/>
      <dgm:spPr/>
    </dgm:pt>
    <dgm:pt modelId="{98AEC7FE-23E8-4404-99EA-F97B83D19D80}" type="pres">
      <dgm:prSet presAssocID="{A5C95621-42F0-430B-9939-C24716EE1C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9D15024-915A-49DA-909E-F19F557C7BE9}" type="pres">
      <dgm:prSet presAssocID="{0EAD53DF-8AC7-441E-9A3F-9730F39871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F9B77-FF82-4170-AB3B-07CB227070CF}" type="pres">
      <dgm:prSet presAssocID="{0EAD53DF-8AC7-441E-9A3F-9730F3987106}" presName="dummy" presStyleCnt="0"/>
      <dgm:spPr/>
    </dgm:pt>
    <dgm:pt modelId="{F38C7DB7-4010-4997-BF7C-041524032768}" type="pres">
      <dgm:prSet presAssocID="{6947E02B-AA04-46DB-98BA-BEA425BA27B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FCFBB84-F833-43EB-84C5-3F4659E5D5B4}" type="pres">
      <dgm:prSet presAssocID="{636A197B-4BDA-4D76-B542-7773F684F5F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4155C-0822-48A7-81BD-602CB3B8CC16}" type="pres">
      <dgm:prSet presAssocID="{636A197B-4BDA-4D76-B542-7773F684F5F2}" presName="dummy" presStyleCnt="0"/>
      <dgm:spPr/>
    </dgm:pt>
    <dgm:pt modelId="{4DC21DBB-1205-4528-AD29-237231F29519}" type="pres">
      <dgm:prSet presAssocID="{7C8F1221-78B8-4DB3-98AD-119AD8BAD1B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5DB5AF5-1E33-4E8E-90F9-F749D7260220}" type="pres">
      <dgm:prSet presAssocID="{457ADE10-1C4B-4E6F-83AC-87E05D5DCE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699E3-AEFB-4351-8D6A-A92056977A6D}" type="pres">
      <dgm:prSet presAssocID="{457ADE10-1C4B-4E6F-83AC-87E05D5DCE7F}" presName="dummy" presStyleCnt="0"/>
      <dgm:spPr/>
    </dgm:pt>
    <dgm:pt modelId="{EF458D7C-505B-4183-85B1-8E43FEF53A82}" type="pres">
      <dgm:prSet presAssocID="{FE2E1D2B-9CEE-4975-80A5-EEF8A19F8A23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270B9FC-7819-9346-92DF-80DB27D6AEB2}" type="presOf" srcId="{636A197B-4BDA-4D76-B542-7773F684F5F2}" destId="{2FCFBB84-F833-43EB-84C5-3F4659E5D5B4}" srcOrd="0" destOrd="0" presId="urn:microsoft.com/office/officeart/2005/8/layout/radial6"/>
    <dgm:cxn modelId="{6DA6EF3F-FEEC-F64C-96BC-D1B657360F86}" type="presOf" srcId="{457ADE10-1C4B-4E6F-83AC-87E05D5DCE7F}" destId="{55DB5AF5-1E33-4E8E-90F9-F749D7260220}" srcOrd="0" destOrd="0" presId="urn:microsoft.com/office/officeart/2005/8/layout/radial6"/>
    <dgm:cxn modelId="{13A42507-225F-3C43-A100-7966162B716C}" type="presOf" srcId="{A5C95621-42F0-430B-9939-C24716EE1C4D}" destId="{98AEC7FE-23E8-4404-99EA-F97B83D19D80}" srcOrd="0" destOrd="0" presId="urn:microsoft.com/office/officeart/2005/8/layout/radial6"/>
    <dgm:cxn modelId="{37240976-BB8D-154B-8205-CE1CA4E95C64}" type="presOf" srcId="{FD827EC8-676A-46F0-89CB-46BE036F60AA}" destId="{0CD16593-3C0D-4E2E-B74A-F16BE7255BDB}" srcOrd="0" destOrd="0" presId="urn:microsoft.com/office/officeart/2005/8/layout/radial6"/>
    <dgm:cxn modelId="{26984A0D-B3E4-41A1-9975-DC177F95A7DD}" srcId="{72A50F01-4C86-4CE0-979E-F3CECC90519F}" destId="{457ADE10-1C4B-4E6F-83AC-87E05D5DCE7F}" srcOrd="3" destOrd="0" parTransId="{7CC1CC7C-755F-42C7-B48C-FBF2DF5A2D45}" sibTransId="{FE2E1D2B-9CEE-4975-80A5-EEF8A19F8A23}"/>
    <dgm:cxn modelId="{61A3CC77-DFAA-9B4D-90AD-C4E0C6F17542}" type="presOf" srcId="{72A50F01-4C86-4CE0-979E-F3CECC90519F}" destId="{AD1F889C-50B6-47B9-AC3F-57441CC62727}" srcOrd="0" destOrd="0" presId="urn:microsoft.com/office/officeart/2005/8/layout/radial6"/>
    <dgm:cxn modelId="{364C0D46-BF6A-4AA1-8E76-3EBCA7CB7E5E}" srcId="{10B46653-6963-41CC-8A6C-75A2E864F59E}" destId="{72A50F01-4C86-4CE0-979E-F3CECC90519F}" srcOrd="0" destOrd="0" parTransId="{E90C65B1-A173-4738-8D7A-1ACF69BAE1F6}" sibTransId="{D642BCE3-2BC1-4D78-946F-CCDA6234DDBD}"/>
    <dgm:cxn modelId="{CE77081E-27D6-3C47-9BAF-58EDB3033777}" type="presOf" srcId="{0EAD53DF-8AC7-441E-9A3F-9730F3987106}" destId="{B9D15024-915A-49DA-909E-F19F557C7BE9}" srcOrd="0" destOrd="0" presId="urn:microsoft.com/office/officeart/2005/8/layout/radial6"/>
    <dgm:cxn modelId="{58CD52C2-43B1-244A-9754-48CE0AE085EC}" type="presOf" srcId="{10B46653-6963-41CC-8A6C-75A2E864F59E}" destId="{90B8B745-96DB-4CC5-BBFD-D0D057E42576}" srcOrd="0" destOrd="0" presId="urn:microsoft.com/office/officeart/2005/8/layout/radial6"/>
    <dgm:cxn modelId="{0C522F4B-9790-4BB1-B3B9-C638B9202569}" srcId="{72A50F01-4C86-4CE0-979E-F3CECC90519F}" destId="{FD827EC8-676A-46F0-89CB-46BE036F60AA}" srcOrd="0" destOrd="0" parTransId="{D303573D-56E9-40BA-8E22-7D5C7F5D75AD}" sibTransId="{A5C95621-42F0-430B-9939-C24716EE1C4D}"/>
    <dgm:cxn modelId="{C64CCBED-8571-9D46-AF8E-96625AE2092F}" type="presOf" srcId="{7C8F1221-78B8-4DB3-98AD-119AD8BAD1B1}" destId="{4DC21DBB-1205-4528-AD29-237231F29519}" srcOrd="0" destOrd="0" presId="urn:microsoft.com/office/officeart/2005/8/layout/radial6"/>
    <dgm:cxn modelId="{30CEA6E5-6775-7F48-B171-B7B9B7ABC133}" type="presOf" srcId="{FE2E1D2B-9CEE-4975-80A5-EEF8A19F8A23}" destId="{EF458D7C-505B-4183-85B1-8E43FEF53A82}" srcOrd="0" destOrd="0" presId="urn:microsoft.com/office/officeart/2005/8/layout/radial6"/>
    <dgm:cxn modelId="{EE10B3E5-77D0-4AD1-AD83-32EDC5F78890}" srcId="{72A50F01-4C86-4CE0-979E-F3CECC90519F}" destId="{636A197B-4BDA-4D76-B542-7773F684F5F2}" srcOrd="2" destOrd="0" parTransId="{1270A505-B9B1-4CDD-97BE-3C307387AA73}" sibTransId="{7C8F1221-78B8-4DB3-98AD-119AD8BAD1B1}"/>
    <dgm:cxn modelId="{4B480E94-3F92-BF40-A38F-58A97B645F77}" type="presOf" srcId="{6947E02B-AA04-46DB-98BA-BEA425BA27B4}" destId="{F38C7DB7-4010-4997-BF7C-041524032768}" srcOrd="0" destOrd="0" presId="urn:microsoft.com/office/officeart/2005/8/layout/radial6"/>
    <dgm:cxn modelId="{88E041B0-657E-4B92-B22E-EF974DBB140D}" srcId="{72A50F01-4C86-4CE0-979E-F3CECC90519F}" destId="{0EAD53DF-8AC7-441E-9A3F-9730F3987106}" srcOrd="1" destOrd="0" parTransId="{350E27D8-0027-479B-A296-A91A3851A777}" sibTransId="{6947E02B-AA04-46DB-98BA-BEA425BA27B4}"/>
    <dgm:cxn modelId="{F3A06F5F-02CE-1542-A984-175E6DEB5718}" type="presParOf" srcId="{90B8B745-96DB-4CC5-BBFD-D0D057E42576}" destId="{AD1F889C-50B6-47B9-AC3F-57441CC62727}" srcOrd="0" destOrd="0" presId="urn:microsoft.com/office/officeart/2005/8/layout/radial6"/>
    <dgm:cxn modelId="{17C30DF4-81D4-234A-907A-11F77B1F8BF2}" type="presParOf" srcId="{90B8B745-96DB-4CC5-BBFD-D0D057E42576}" destId="{0CD16593-3C0D-4E2E-B74A-F16BE7255BDB}" srcOrd="1" destOrd="0" presId="urn:microsoft.com/office/officeart/2005/8/layout/radial6"/>
    <dgm:cxn modelId="{392C0F81-8612-A040-87D9-515918870F97}" type="presParOf" srcId="{90B8B745-96DB-4CC5-BBFD-D0D057E42576}" destId="{B9B537C8-FF96-47B4-94B3-89050AFD98D7}" srcOrd="2" destOrd="0" presId="urn:microsoft.com/office/officeart/2005/8/layout/radial6"/>
    <dgm:cxn modelId="{ED4EE885-82D6-B543-ABF7-FAB8E094B63D}" type="presParOf" srcId="{90B8B745-96DB-4CC5-BBFD-D0D057E42576}" destId="{98AEC7FE-23E8-4404-99EA-F97B83D19D80}" srcOrd="3" destOrd="0" presId="urn:microsoft.com/office/officeart/2005/8/layout/radial6"/>
    <dgm:cxn modelId="{AEA719D2-7838-ED4D-9517-11C9C1925EF9}" type="presParOf" srcId="{90B8B745-96DB-4CC5-BBFD-D0D057E42576}" destId="{B9D15024-915A-49DA-909E-F19F557C7BE9}" srcOrd="4" destOrd="0" presId="urn:microsoft.com/office/officeart/2005/8/layout/radial6"/>
    <dgm:cxn modelId="{8E310FCF-5DFA-564E-B9CA-D013C6E1B006}" type="presParOf" srcId="{90B8B745-96DB-4CC5-BBFD-D0D057E42576}" destId="{B6EF9B77-FF82-4170-AB3B-07CB227070CF}" srcOrd="5" destOrd="0" presId="urn:microsoft.com/office/officeart/2005/8/layout/radial6"/>
    <dgm:cxn modelId="{E5DA7EBC-AC0F-3449-BA03-64656DA1DC0C}" type="presParOf" srcId="{90B8B745-96DB-4CC5-BBFD-D0D057E42576}" destId="{F38C7DB7-4010-4997-BF7C-041524032768}" srcOrd="6" destOrd="0" presId="urn:microsoft.com/office/officeart/2005/8/layout/radial6"/>
    <dgm:cxn modelId="{AE415755-1789-934A-9D48-0AD4273DE377}" type="presParOf" srcId="{90B8B745-96DB-4CC5-BBFD-D0D057E42576}" destId="{2FCFBB84-F833-43EB-84C5-3F4659E5D5B4}" srcOrd="7" destOrd="0" presId="urn:microsoft.com/office/officeart/2005/8/layout/radial6"/>
    <dgm:cxn modelId="{E9CFA14B-576E-D44C-BE85-B168F2CB1561}" type="presParOf" srcId="{90B8B745-96DB-4CC5-BBFD-D0D057E42576}" destId="{CAA4155C-0822-48A7-81BD-602CB3B8CC16}" srcOrd="8" destOrd="0" presId="urn:microsoft.com/office/officeart/2005/8/layout/radial6"/>
    <dgm:cxn modelId="{1EBF306A-49FD-C648-8023-2D4045D84C19}" type="presParOf" srcId="{90B8B745-96DB-4CC5-BBFD-D0D057E42576}" destId="{4DC21DBB-1205-4528-AD29-237231F29519}" srcOrd="9" destOrd="0" presId="urn:microsoft.com/office/officeart/2005/8/layout/radial6"/>
    <dgm:cxn modelId="{8870C74B-5D8F-9846-B9EB-713B450F04C0}" type="presParOf" srcId="{90B8B745-96DB-4CC5-BBFD-D0D057E42576}" destId="{55DB5AF5-1E33-4E8E-90F9-F749D7260220}" srcOrd="10" destOrd="0" presId="urn:microsoft.com/office/officeart/2005/8/layout/radial6"/>
    <dgm:cxn modelId="{D2D2AA39-55C6-BF4A-A0E9-5C7AD2E3579E}" type="presParOf" srcId="{90B8B745-96DB-4CC5-BBFD-D0D057E42576}" destId="{410699E3-AEFB-4351-8D6A-A92056977A6D}" srcOrd="11" destOrd="0" presId="urn:microsoft.com/office/officeart/2005/8/layout/radial6"/>
    <dgm:cxn modelId="{40B51A1C-D996-4D4D-874A-4343A8D4B887}" type="presParOf" srcId="{90B8B745-96DB-4CC5-BBFD-D0D057E42576}" destId="{EF458D7C-505B-4183-85B1-8E43FEF53A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46653-6963-41CC-8A6C-75A2E864F59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A50F01-4C86-4CE0-979E-F3CECC90519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90C65B1-A173-4738-8D7A-1ACF69BAE1F6}" type="par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D642BCE3-2BC1-4D78-946F-CCDA6234DDBD}" type="sib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FD827EC8-676A-46F0-89CB-46BE036F60AA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303573D-56E9-40BA-8E22-7D5C7F5D75AD}" type="parTrans" cxnId="{0C522F4B-9790-4BB1-B3B9-C638B9202569}">
      <dgm:prSet/>
      <dgm:spPr/>
      <dgm:t>
        <a:bodyPr/>
        <a:lstStyle/>
        <a:p>
          <a:endParaRPr lang="zh-CN" altLang="en-US"/>
        </a:p>
      </dgm:t>
    </dgm:pt>
    <dgm:pt modelId="{A5C95621-42F0-430B-9939-C24716EE1C4D}" type="sibTrans" cxnId="{0C522F4B-9790-4BB1-B3B9-C638B9202569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0EAD53DF-8AC7-441E-9A3F-9730F3987106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50E27D8-0027-479B-A296-A91A3851A777}" type="parTrans" cxnId="{88E041B0-657E-4B92-B22E-EF974DBB140D}">
      <dgm:prSet/>
      <dgm:spPr/>
      <dgm:t>
        <a:bodyPr/>
        <a:lstStyle/>
        <a:p>
          <a:endParaRPr lang="zh-CN" altLang="en-US"/>
        </a:p>
      </dgm:t>
    </dgm:pt>
    <dgm:pt modelId="{6947E02B-AA04-46DB-98BA-BEA425BA27B4}" type="sibTrans" cxnId="{88E041B0-657E-4B92-B22E-EF974DBB140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636A197B-4BDA-4D76-B542-7773F684F5F2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270A505-B9B1-4CDD-97BE-3C307387AA73}" type="parTrans" cxnId="{EE10B3E5-77D0-4AD1-AD83-32EDC5F78890}">
      <dgm:prSet/>
      <dgm:spPr/>
      <dgm:t>
        <a:bodyPr/>
        <a:lstStyle/>
        <a:p>
          <a:endParaRPr lang="zh-CN" altLang="en-US"/>
        </a:p>
      </dgm:t>
    </dgm:pt>
    <dgm:pt modelId="{7C8F1221-78B8-4DB3-98AD-119AD8BAD1B1}" type="sibTrans" cxnId="{EE10B3E5-77D0-4AD1-AD83-32EDC5F78890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457ADE10-1C4B-4E6F-83AC-87E05D5DCE7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7CC1CC7C-755F-42C7-B48C-FBF2DF5A2D45}" type="parTrans" cxnId="{26984A0D-B3E4-41A1-9975-DC177F95A7DD}">
      <dgm:prSet/>
      <dgm:spPr/>
      <dgm:t>
        <a:bodyPr/>
        <a:lstStyle/>
        <a:p>
          <a:endParaRPr lang="zh-CN" altLang="en-US"/>
        </a:p>
      </dgm:t>
    </dgm:pt>
    <dgm:pt modelId="{FE2E1D2B-9CEE-4975-80A5-EEF8A19F8A23}" type="sibTrans" cxnId="{26984A0D-B3E4-41A1-9975-DC177F95A7D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90B8B745-96DB-4CC5-BBFD-D0D057E42576}" type="pres">
      <dgm:prSet presAssocID="{10B46653-6963-41CC-8A6C-75A2E864F59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1F889C-50B6-47B9-AC3F-57441CC62727}" type="pres">
      <dgm:prSet presAssocID="{72A50F01-4C86-4CE0-979E-F3CECC90519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CD16593-3C0D-4E2E-B74A-F16BE7255BDB}" type="pres">
      <dgm:prSet presAssocID="{FD827EC8-676A-46F0-89CB-46BE036F60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537C8-FF96-47B4-94B3-89050AFD98D7}" type="pres">
      <dgm:prSet presAssocID="{FD827EC8-676A-46F0-89CB-46BE036F60AA}" presName="dummy" presStyleCnt="0"/>
      <dgm:spPr/>
    </dgm:pt>
    <dgm:pt modelId="{98AEC7FE-23E8-4404-99EA-F97B83D19D80}" type="pres">
      <dgm:prSet presAssocID="{A5C95621-42F0-430B-9939-C24716EE1C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9D15024-915A-49DA-909E-F19F557C7BE9}" type="pres">
      <dgm:prSet presAssocID="{0EAD53DF-8AC7-441E-9A3F-9730F39871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F9B77-FF82-4170-AB3B-07CB227070CF}" type="pres">
      <dgm:prSet presAssocID="{0EAD53DF-8AC7-441E-9A3F-9730F3987106}" presName="dummy" presStyleCnt="0"/>
      <dgm:spPr/>
    </dgm:pt>
    <dgm:pt modelId="{F38C7DB7-4010-4997-BF7C-041524032768}" type="pres">
      <dgm:prSet presAssocID="{6947E02B-AA04-46DB-98BA-BEA425BA27B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FCFBB84-F833-43EB-84C5-3F4659E5D5B4}" type="pres">
      <dgm:prSet presAssocID="{636A197B-4BDA-4D76-B542-7773F684F5F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4155C-0822-48A7-81BD-602CB3B8CC16}" type="pres">
      <dgm:prSet presAssocID="{636A197B-4BDA-4D76-B542-7773F684F5F2}" presName="dummy" presStyleCnt="0"/>
      <dgm:spPr/>
    </dgm:pt>
    <dgm:pt modelId="{4DC21DBB-1205-4528-AD29-237231F29519}" type="pres">
      <dgm:prSet presAssocID="{7C8F1221-78B8-4DB3-98AD-119AD8BAD1B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5DB5AF5-1E33-4E8E-90F9-F749D7260220}" type="pres">
      <dgm:prSet presAssocID="{457ADE10-1C4B-4E6F-83AC-87E05D5DCE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699E3-AEFB-4351-8D6A-A92056977A6D}" type="pres">
      <dgm:prSet presAssocID="{457ADE10-1C4B-4E6F-83AC-87E05D5DCE7F}" presName="dummy" presStyleCnt="0"/>
      <dgm:spPr/>
    </dgm:pt>
    <dgm:pt modelId="{EF458D7C-505B-4183-85B1-8E43FEF53A82}" type="pres">
      <dgm:prSet presAssocID="{FE2E1D2B-9CEE-4975-80A5-EEF8A19F8A23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7E4E326-3CAD-4743-832D-4A93952FB88A}" type="presOf" srcId="{457ADE10-1C4B-4E6F-83AC-87E05D5DCE7F}" destId="{55DB5AF5-1E33-4E8E-90F9-F749D7260220}" srcOrd="0" destOrd="0" presId="urn:microsoft.com/office/officeart/2005/8/layout/radial6"/>
    <dgm:cxn modelId="{EF21EB06-9F6A-444C-8997-45DC62D66ADB}" type="presOf" srcId="{0EAD53DF-8AC7-441E-9A3F-9730F3987106}" destId="{B9D15024-915A-49DA-909E-F19F557C7BE9}" srcOrd="0" destOrd="0" presId="urn:microsoft.com/office/officeart/2005/8/layout/radial6"/>
    <dgm:cxn modelId="{26984A0D-B3E4-41A1-9975-DC177F95A7DD}" srcId="{72A50F01-4C86-4CE0-979E-F3CECC90519F}" destId="{457ADE10-1C4B-4E6F-83AC-87E05D5DCE7F}" srcOrd="3" destOrd="0" parTransId="{7CC1CC7C-755F-42C7-B48C-FBF2DF5A2D45}" sibTransId="{FE2E1D2B-9CEE-4975-80A5-EEF8A19F8A23}"/>
    <dgm:cxn modelId="{B0A920B2-6CFC-C04E-A7CD-044A1B077B29}" type="presOf" srcId="{FD827EC8-676A-46F0-89CB-46BE036F60AA}" destId="{0CD16593-3C0D-4E2E-B74A-F16BE7255BDB}" srcOrd="0" destOrd="0" presId="urn:microsoft.com/office/officeart/2005/8/layout/radial6"/>
    <dgm:cxn modelId="{364C0D46-BF6A-4AA1-8E76-3EBCA7CB7E5E}" srcId="{10B46653-6963-41CC-8A6C-75A2E864F59E}" destId="{72A50F01-4C86-4CE0-979E-F3CECC90519F}" srcOrd="0" destOrd="0" parTransId="{E90C65B1-A173-4738-8D7A-1ACF69BAE1F6}" sibTransId="{D642BCE3-2BC1-4D78-946F-CCDA6234DDBD}"/>
    <dgm:cxn modelId="{73E2794E-E3AA-F84A-9A91-0553B9A1B2D3}" type="presOf" srcId="{10B46653-6963-41CC-8A6C-75A2E864F59E}" destId="{90B8B745-96DB-4CC5-BBFD-D0D057E42576}" srcOrd="0" destOrd="0" presId="urn:microsoft.com/office/officeart/2005/8/layout/radial6"/>
    <dgm:cxn modelId="{468E9E41-1B25-834E-A93E-6EE44C8898C3}" type="presOf" srcId="{72A50F01-4C86-4CE0-979E-F3CECC90519F}" destId="{AD1F889C-50B6-47B9-AC3F-57441CC62727}" srcOrd="0" destOrd="0" presId="urn:microsoft.com/office/officeart/2005/8/layout/radial6"/>
    <dgm:cxn modelId="{C7B70C73-108A-1B49-B855-8F080F5AAA9A}" type="presOf" srcId="{A5C95621-42F0-430B-9939-C24716EE1C4D}" destId="{98AEC7FE-23E8-4404-99EA-F97B83D19D80}" srcOrd="0" destOrd="0" presId="urn:microsoft.com/office/officeart/2005/8/layout/radial6"/>
    <dgm:cxn modelId="{1386CE09-EDF9-BE40-937E-7472354136B4}" type="presOf" srcId="{7C8F1221-78B8-4DB3-98AD-119AD8BAD1B1}" destId="{4DC21DBB-1205-4528-AD29-237231F29519}" srcOrd="0" destOrd="0" presId="urn:microsoft.com/office/officeart/2005/8/layout/radial6"/>
    <dgm:cxn modelId="{0C522F4B-9790-4BB1-B3B9-C638B9202569}" srcId="{72A50F01-4C86-4CE0-979E-F3CECC90519F}" destId="{FD827EC8-676A-46F0-89CB-46BE036F60AA}" srcOrd="0" destOrd="0" parTransId="{D303573D-56E9-40BA-8E22-7D5C7F5D75AD}" sibTransId="{A5C95621-42F0-430B-9939-C24716EE1C4D}"/>
    <dgm:cxn modelId="{2584FCC3-0EB3-6E43-A997-09982CB2ED02}" type="presOf" srcId="{636A197B-4BDA-4D76-B542-7773F684F5F2}" destId="{2FCFBB84-F833-43EB-84C5-3F4659E5D5B4}" srcOrd="0" destOrd="0" presId="urn:microsoft.com/office/officeart/2005/8/layout/radial6"/>
    <dgm:cxn modelId="{7437848B-3C28-5648-972C-0A2A43C9B1FC}" type="presOf" srcId="{6947E02B-AA04-46DB-98BA-BEA425BA27B4}" destId="{F38C7DB7-4010-4997-BF7C-041524032768}" srcOrd="0" destOrd="0" presId="urn:microsoft.com/office/officeart/2005/8/layout/radial6"/>
    <dgm:cxn modelId="{EE10B3E5-77D0-4AD1-AD83-32EDC5F78890}" srcId="{72A50F01-4C86-4CE0-979E-F3CECC90519F}" destId="{636A197B-4BDA-4D76-B542-7773F684F5F2}" srcOrd="2" destOrd="0" parTransId="{1270A505-B9B1-4CDD-97BE-3C307387AA73}" sibTransId="{7C8F1221-78B8-4DB3-98AD-119AD8BAD1B1}"/>
    <dgm:cxn modelId="{047C5773-2297-6949-8CA9-961822219CBE}" type="presOf" srcId="{FE2E1D2B-9CEE-4975-80A5-EEF8A19F8A23}" destId="{EF458D7C-505B-4183-85B1-8E43FEF53A82}" srcOrd="0" destOrd="0" presId="urn:microsoft.com/office/officeart/2005/8/layout/radial6"/>
    <dgm:cxn modelId="{88E041B0-657E-4B92-B22E-EF974DBB140D}" srcId="{72A50F01-4C86-4CE0-979E-F3CECC90519F}" destId="{0EAD53DF-8AC7-441E-9A3F-9730F3987106}" srcOrd="1" destOrd="0" parTransId="{350E27D8-0027-479B-A296-A91A3851A777}" sibTransId="{6947E02B-AA04-46DB-98BA-BEA425BA27B4}"/>
    <dgm:cxn modelId="{70E71925-01C9-A644-88AA-363F43E6706D}" type="presParOf" srcId="{90B8B745-96DB-4CC5-BBFD-D0D057E42576}" destId="{AD1F889C-50B6-47B9-AC3F-57441CC62727}" srcOrd="0" destOrd="0" presId="urn:microsoft.com/office/officeart/2005/8/layout/radial6"/>
    <dgm:cxn modelId="{5907E631-DD92-554F-AC85-619F5E6A6D10}" type="presParOf" srcId="{90B8B745-96DB-4CC5-BBFD-D0D057E42576}" destId="{0CD16593-3C0D-4E2E-B74A-F16BE7255BDB}" srcOrd="1" destOrd="0" presId="urn:microsoft.com/office/officeart/2005/8/layout/radial6"/>
    <dgm:cxn modelId="{9A39D108-40C7-FA4F-8A3D-A8487F376FEF}" type="presParOf" srcId="{90B8B745-96DB-4CC5-BBFD-D0D057E42576}" destId="{B9B537C8-FF96-47B4-94B3-89050AFD98D7}" srcOrd="2" destOrd="0" presId="urn:microsoft.com/office/officeart/2005/8/layout/radial6"/>
    <dgm:cxn modelId="{526EB717-FF99-334B-A0A2-DEA9A219A430}" type="presParOf" srcId="{90B8B745-96DB-4CC5-BBFD-D0D057E42576}" destId="{98AEC7FE-23E8-4404-99EA-F97B83D19D80}" srcOrd="3" destOrd="0" presId="urn:microsoft.com/office/officeart/2005/8/layout/radial6"/>
    <dgm:cxn modelId="{3E7D69C2-D4E0-8641-A4C0-F42FFA25D23C}" type="presParOf" srcId="{90B8B745-96DB-4CC5-BBFD-D0D057E42576}" destId="{B9D15024-915A-49DA-909E-F19F557C7BE9}" srcOrd="4" destOrd="0" presId="urn:microsoft.com/office/officeart/2005/8/layout/radial6"/>
    <dgm:cxn modelId="{586087E5-AA1B-B44B-96D2-56117681E767}" type="presParOf" srcId="{90B8B745-96DB-4CC5-BBFD-D0D057E42576}" destId="{B6EF9B77-FF82-4170-AB3B-07CB227070CF}" srcOrd="5" destOrd="0" presId="urn:microsoft.com/office/officeart/2005/8/layout/radial6"/>
    <dgm:cxn modelId="{49F54EC4-B0E7-8542-862C-8ADCC2ED62EF}" type="presParOf" srcId="{90B8B745-96DB-4CC5-BBFD-D0D057E42576}" destId="{F38C7DB7-4010-4997-BF7C-041524032768}" srcOrd="6" destOrd="0" presId="urn:microsoft.com/office/officeart/2005/8/layout/radial6"/>
    <dgm:cxn modelId="{51A953F2-B926-C746-87C1-5388F73B3D28}" type="presParOf" srcId="{90B8B745-96DB-4CC5-BBFD-D0D057E42576}" destId="{2FCFBB84-F833-43EB-84C5-3F4659E5D5B4}" srcOrd="7" destOrd="0" presId="urn:microsoft.com/office/officeart/2005/8/layout/radial6"/>
    <dgm:cxn modelId="{2EB0823F-B6E2-B64D-8C1B-FD7C85ECE9D9}" type="presParOf" srcId="{90B8B745-96DB-4CC5-BBFD-D0D057E42576}" destId="{CAA4155C-0822-48A7-81BD-602CB3B8CC16}" srcOrd="8" destOrd="0" presId="urn:microsoft.com/office/officeart/2005/8/layout/radial6"/>
    <dgm:cxn modelId="{F2643845-EA31-564D-A681-243A0EDE7387}" type="presParOf" srcId="{90B8B745-96DB-4CC5-BBFD-D0D057E42576}" destId="{4DC21DBB-1205-4528-AD29-237231F29519}" srcOrd="9" destOrd="0" presId="urn:microsoft.com/office/officeart/2005/8/layout/radial6"/>
    <dgm:cxn modelId="{98475F63-5A6E-C84A-B84E-4676E1C48516}" type="presParOf" srcId="{90B8B745-96DB-4CC5-BBFD-D0D057E42576}" destId="{55DB5AF5-1E33-4E8E-90F9-F749D7260220}" srcOrd="10" destOrd="0" presId="urn:microsoft.com/office/officeart/2005/8/layout/radial6"/>
    <dgm:cxn modelId="{BEF7ED2D-667B-804B-BC19-480012507CB1}" type="presParOf" srcId="{90B8B745-96DB-4CC5-BBFD-D0D057E42576}" destId="{410699E3-AEFB-4351-8D6A-A92056977A6D}" srcOrd="11" destOrd="0" presId="urn:microsoft.com/office/officeart/2005/8/layout/radial6"/>
    <dgm:cxn modelId="{7812A253-02BA-2B40-A3A9-F2D1B70B74ED}" type="presParOf" srcId="{90B8B745-96DB-4CC5-BBFD-D0D057E42576}" destId="{EF458D7C-505B-4183-85B1-8E43FEF53A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46653-6963-41CC-8A6C-75A2E864F59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A50F01-4C86-4CE0-979E-F3CECC90519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90C65B1-A173-4738-8D7A-1ACF69BAE1F6}" type="par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D642BCE3-2BC1-4D78-946F-CCDA6234DDBD}" type="sib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FD827EC8-676A-46F0-89CB-46BE036F60AA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303573D-56E9-40BA-8E22-7D5C7F5D75AD}" type="parTrans" cxnId="{0C522F4B-9790-4BB1-B3B9-C638B9202569}">
      <dgm:prSet/>
      <dgm:spPr/>
      <dgm:t>
        <a:bodyPr/>
        <a:lstStyle/>
        <a:p>
          <a:endParaRPr lang="zh-CN" altLang="en-US"/>
        </a:p>
      </dgm:t>
    </dgm:pt>
    <dgm:pt modelId="{A5C95621-42F0-430B-9939-C24716EE1C4D}" type="sibTrans" cxnId="{0C522F4B-9790-4BB1-B3B9-C638B9202569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0EAD53DF-8AC7-441E-9A3F-9730F3987106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50E27D8-0027-479B-A296-A91A3851A777}" type="parTrans" cxnId="{88E041B0-657E-4B92-B22E-EF974DBB140D}">
      <dgm:prSet/>
      <dgm:spPr/>
      <dgm:t>
        <a:bodyPr/>
        <a:lstStyle/>
        <a:p>
          <a:endParaRPr lang="zh-CN" altLang="en-US"/>
        </a:p>
      </dgm:t>
    </dgm:pt>
    <dgm:pt modelId="{6947E02B-AA04-46DB-98BA-BEA425BA27B4}" type="sibTrans" cxnId="{88E041B0-657E-4B92-B22E-EF974DBB140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636A197B-4BDA-4D76-B542-7773F684F5F2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270A505-B9B1-4CDD-97BE-3C307387AA73}" type="parTrans" cxnId="{EE10B3E5-77D0-4AD1-AD83-32EDC5F78890}">
      <dgm:prSet/>
      <dgm:spPr/>
      <dgm:t>
        <a:bodyPr/>
        <a:lstStyle/>
        <a:p>
          <a:endParaRPr lang="zh-CN" altLang="en-US"/>
        </a:p>
      </dgm:t>
    </dgm:pt>
    <dgm:pt modelId="{7C8F1221-78B8-4DB3-98AD-119AD8BAD1B1}" type="sibTrans" cxnId="{EE10B3E5-77D0-4AD1-AD83-32EDC5F78890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457ADE10-1C4B-4E6F-83AC-87E05D5DCE7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7CC1CC7C-755F-42C7-B48C-FBF2DF5A2D45}" type="parTrans" cxnId="{26984A0D-B3E4-41A1-9975-DC177F95A7DD}">
      <dgm:prSet/>
      <dgm:spPr/>
      <dgm:t>
        <a:bodyPr/>
        <a:lstStyle/>
        <a:p>
          <a:endParaRPr lang="zh-CN" altLang="en-US"/>
        </a:p>
      </dgm:t>
    </dgm:pt>
    <dgm:pt modelId="{FE2E1D2B-9CEE-4975-80A5-EEF8A19F8A23}" type="sibTrans" cxnId="{26984A0D-B3E4-41A1-9975-DC177F95A7D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90B8B745-96DB-4CC5-BBFD-D0D057E42576}" type="pres">
      <dgm:prSet presAssocID="{10B46653-6963-41CC-8A6C-75A2E864F59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1F889C-50B6-47B9-AC3F-57441CC62727}" type="pres">
      <dgm:prSet presAssocID="{72A50F01-4C86-4CE0-979E-F3CECC90519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CD16593-3C0D-4E2E-B74A-F16BE7255BDB}" type="pres">
      <dgm:prSet presAssocID="{FD827EC8-676A-46F0-89CB-46BE036F60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537C8-FF96-47B4-94B3-89050AFD98D7}" type="pres">
      <dgm:prSet presAssocID="{FD827EC8-676A-46F0-89CB-46BE036F60AA}" presName="dummy" presStyleCnt="0"/>
      <dgm:spPr/>
    </dgm:pt>
    <dgm:pt modelId="{98AEC7FE-23E8-4404-99EA-F97B83D19D80}" type="pres">
      <dgm:prSet presAssocID="{A5C95621-42F0-430B-9939-C24716EE1C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9D15024-915A-49DA-909E-F19F557C7BE9}" type="pres">
      <dgm:prSet presAssocID="{0EAD53DF-8AC7-441E-9A3F-9730F39871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F9B77-FF82-4170-AB3B-07CB227070CF}" type="pres">
      <dgm:prSet presAssocID="{0EAD53DF-8AC7-441E-9A3F-9730F3987106}" presName="dummy" presStyleCnt="0"/>
      <dgm:spPr/>
    </dgm:pt>
    <dgm:pt modelId="{F38C7DB7-4010-4997-BF7C-041524032768}" type="pres">
      <dgm:prSet presAssocID="{6947E02B-AA04-46DB-98BA-BEA425BA27B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FCFBB84-F833-43EB-84C5-3F4659E5D5B4}" type="pres">
      <dgm:prSet presAssocID="{636A197B-4BDA-4D76-B542-7773F684F5F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4155C-0822-48A7-81BD-602CB3B8CC16}" type="pres">
      <dgm:prSet presAssocID="{636A197B-4BDA-4D76-B542-7773F684F5F2}" presName="dummy" presStyleCnt="0"/>
      <dgm:spPr/>
    </dgm:pt>
    <dgm:pt modelId="{4DC21DBB-1205-4528-AD29-237231F29519}" type="pres">
      <dgm:prSet presAssocID="{7C8F1221-78B8-4DB3-98AD-119AD8BAD1B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5DB5AF5-1E33-4E8E-90F9-F749D7260220}" type="pres">
      <dgm:prSet presAssocID="{457ADE10-1C4B-4E6F-83AC-87E05D5DCE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699E3-AEFB-4351-8D6A-A92056977A6D}" type="pres">
      <dgm:prSet presAssocID="{457ADE10-1C4B-4E6F-83AC-87E05D5DCE7F}" presName="dummy" presStyleCnt="0"/>
      <dgm:spPr/>
    </dgm:pt>
    <dgm:pt modelId="{EF458D7C-505B-4183-85B1-8E43FEF53A82}" type="pres">
      <dgm:prSet presAssocID="{FE2E1D2B-9CEE-4975-80A5-EEF8A19F8A23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52492E4-8A11-5642-9D91-2C98751B11FE}" type="presOf" srcId="{6947E02B-AA04-46DB-98BA-BEA425BA27B4}" destId="{F38C7DB7-4010-4997-BF7C-041524032768}" srcOrd="0" destOrd="0" presId="urn:microsoft.com/office/officeart/2005/8/layout/radial6"/>
    <dgm:cxn modelId="{4CB1014C-AA7E-644E-9DD0-19FAB6CD0EF0}" type="presOf" srcId="{FD827EC8-676A-46F0-89CB-46BE036F60AA}" destId="{0CD16593-3C0D-4E2E-B74A-F16BE7255BDB}" srcOrd="0" destOrd="0" presId="urn:microsoft.com/office/officeart/2005/8/layout/radial6"/>
    <dgm:cxn modelId="{364C0D46-BF6A-4AA1-8E76-3EBCA7CB7E5E}" srcId="{10B46653-6963-41CC-8A6C-75A2E864F59E}" destId="{72A50F01-4C86-4CE0-979E-F3CECC90519F}" srcOrd="0" destOrd="0" parTransId="{E90C65B1-A173-4738-8D7A-1ACF69BAE1F6}" sibTransId="{D642BCE3-2BC1-4D78-946F-CCDA6234DDBD}"/>
    <dgm:cxn modelId="{2A41F83C-B9CD-EB43-89A5-71BC057FDD32}" type="presOf" srcId="{636A197B-4BDA-4D76-B542-7773F684F5F2}" destId="{2FCFBB84-F833-43EB-84C5-3F4659E5D5B4}" srcOrd="0" destOrd="0" presId="urn:microsoft.com/office/officeart/2005/8/layout/radial6"/>
    <dgm:cxn modelId="{EE10B3E5-77D0-4AD1-AD83-32EDC5F78890}" srcId="{72A50F01-4C86-4CE0-979E-F3CECC90519F}" destId="{636A197B-4BDA-4D76-B542-7773F684F5F2}" srcOrd="2" destOrd="0" parTransId="{1270A505-B9B1-4CDD-97BE-3C307387AA73}" sibTransId="{7C8F1221-78B8-4DB3-98AD-119AD8BAD1B1}"/>
    <dgm:cxn modelId="{0B2EC22E-E5FD-244E-BD03-5F203B5481E8}" type="presOf" srcId="{72A50F01-4C86-4CE0-979E-F3CECC90519F}" destId="{AD1F889C-50B6-47B9-AC3F-57441CC62727}" srcOrd="0" destOrd="0" presId="urn:microsoft.com/office/officeart/2005/8/layout/radial6"/>
    <dgm:cxn modelId="{E54F9AA2-C9E1-8243-827F-8E5EB1CD0A46}" type="presOf" srcId="{457ADE10-1C4B-4E6F-83AC-87E05D5DCE7F}" destId="{55DB5AF5-1E33-4E8E-90F9-F749D7260220}" srcOrd="0" destOrd="0" presId="urn:microsoft.com/office/officeart/2005/8/layout/radial6"/>
    <dgm:cxn modelId="{BC255D8E-0E94-054F-9FCF-1EF0CCA4487D}" type="presOf" srcId="{10B46653-6963-41CC-8A6C-75A2E864F59E}" destId="{90B8B745-96DB-4CC5-BBFD-D0D057E42576}" srcOrd="0" destOrd="0" presId="urn:microsoft.com/office/officeart/2005/8/layout/radial6"/>
    <dgm:cxn modelId="{9093615A-7FAA-0E4F-8979-D569A716D109}" type="presOf" srcId="{A5C95621-42F0-430B-9939-C24716EE1C4D}" destId="{98AEC7FE-23E8-4404-99EA-F97B83D19D80}" srcOrd="0" destOrd="0" presId="urn:microsoft.com/office/officeart/2005/8/layout/radial6"/>
    <dgm:cxn modelId="{CE053BDA-B6A2-4348-B03D-7E2F6E93B79C}" type="presOf" srcId="{FE2E1D2B-9CEE-4975-80A5-EEF8A19F8A23}" destId="{EF458D7C-505B-4183-85B1-8E43FEF53A82}" srcOrd="0" destOrd="0" presId="urn:microsoft.com/office/officeart/2005/8/layout/radial6"/>
    <dgm:cxn modelId="{88E041B0-657E-4B92-B22E-EF974DBB140D}" srcId="{72A50F01-4C86-4CE0-979E-F3CECC90519F}" destId="{0EAD53DF-8AC7-441E-9A3F-9730F3987106}" srcOrd="1" destOrd="0" parTransId="{350E27D8-0027-479B-A296-A91A3851A777}" sibTransId="{6947E02B-AA04-46DB-98BA-BEA425BA27B4}"/>
    <dgm:cxn modelId="{1AF89CF4-40AB-634A-8AB3-29637A7192CA}" type="presOf" srcId="{0EAD53DF-8AC7-441E-9A3F-9730F3987106}" destId="{B9D15024-915A-49DA-909E-F19F557C7BE9}" srcOrd="0" destOrd="0" presId="urn:microsoft.com/office/officeart/2005/8/layout/radial6"/>
    <dgm:cxn modelId="{A6573D14-7120-2D4C-95EB-8742990D7EE1}" type="presOf" srcId="{7C8F1221-78B8-4DB3-98AD-119AD8BAD1B1}" destId="{4DC21DBB-1205-4528-AD29-237231F29519}" srcOrd="0" destOrd="0" presId="urn:microsoft.com/office/officeart/2005/8/layout/radial6"/>
    <dgm:cxn modelId="{26984A0D-B3E4-41A1-9975-DC177F95A7DD}" srcId="{72A50F01-4C86-4CE0-979E-F3CECC90519F}" destId="{457ADE10-1C4B-4E6F-83AC-87E05D5DCE7F}" srcOrd="3" destOrd="0" parTransId="{7CC1CC7C-755F-42C7-B48C-FBF2DF5A2D45}" sibTransId="{FE2E1D2B-9CEE-4975-80A5-EEF8A19F8A23}"/>
    <dgm:cxn modelId="{0C522F4B-9790-4BB1-B3B9-C638B9202569}" srcId="{72A50F01-4C86-4CE0-979E-F3CECC90519F}" destId="{FD827EC8-676A-46F0-89CB-46BE036F60AA}" srcOrd="0" destOrd="0" parTransId="{D303573D-56E9-40BA-8E22-7D5C7F5D75AD}" sibTransId="{A5C95621-42F0-430B-9939-C24716EE1C4D}"/>
    <dgm:cxn modelId="{D9585B30-1459-B545-8664-14C3C2C2CFBE}" type="presParOf" srcId="{90B8B745-96DB-4CC5-BBFD-D0D057E42576}" destId="{AD1F889C-50B6-47B9-AC3F-57441CC62727}" srcOrd="0" destOrd="0" presId="urn:microsoft.com/office/officeart/2005/8/layout/radial6"/>
    <dgm:cxn modelId="{CA852CC1-3943-974F-9342-38B09937D5F8}" type="presParOf" srcId="{90B8B745-96DB-4CC5-BBFD-D0D057E42576}" destId="{0CD16593-3C0D-4E2E-B74A-F16BE7255BDB}" srcOrd="1" destOrd="0" presId="urn:microsoft.com/office/officeart/2005/8/layout/radial6"/>
    <dgm:cxn modelId="{4DF6EDCC-D7CE-F147-85E1-F4A4EA13B7F8}" type="presParOf" srcId="{90B8B745-96DB-4CC5-BBFD-D0D057E42576}" destId="{B9B537C8-FF96-47B4-94B3-89050AFD98D7}" srcOrd="2" destOrd="0" presId="urn:microsoft.com/office/officeart/2005/8/layout/radial6"/>
    <dgm:cxn modelId="{CD5B8F2E-33ED-034C-B1FE-C08912B03750}" type="presParOf" srcId="{90B8B745-96DB-4CC5-BBFD-D0D057E42576}" destId="{98AEC7FE-23E8-4404-99EA-F97B83D19D80}" srcOrd="3" destOrd="0" presId="urn:microsoft.com/office/officeart/2005/8/layout/radial6"/>
    <dgm:cxn modelId="{5850B313-A598-2448-AA2A-FE92B5D9AE58}" type="presParOf" srcId="{90B8B745-96DB-4CC5-BBFD-D0D057E42576}" destId="{B9D15024-915A-49DA-909E-F19F557C7BE9}" srcOrd="4" destOrd="0" presId="urn:microsoft.com/office/officeart/2005/8/layout/radial6"/>
    <dgm:cxn modelId="{DA6839A8-8F8B-7341-804D-352D5D845AA2}" type="presParOf" srcId="{90B8B745-96DB-4CC5-BBFD-D0D057E42576}" destId="{B6EF9B77-FF82-4170-AB3B-07CB227070CF}" srcOrd="5" destOrd="0" presId="urn:microsoft.com/office/officeart/2005/8/layout/radial6"/>
    <dgm:cxn modelId="{300E9E01-9C1B-7A4F-89F4-073C0C305706}" type="presParOf" srcId="{90B8B745-96DB-4CC5-BBFD-D0D057E42576}" destId="{F38C7DB7-4010-4997-BF7C-041524032768}" srcOrd="6" destOrd="0" presId="urn:microsoft.com/office/officeart/2005/8/layout/radial6"/>
    <dgm:cxn modelId="{9BD36798-5823-9B45-9576-CACEA0A9B6E9}" type="presParOf" srcId="{90B8B745-96DB-4CC5-BBFD-D0D057E42576}" destId="{2FCFBB84-F833-43EB-84C5-3F4659E5D5B4}" srcOrd="7" destOrd="0" presId="urn:microsoft.com/office/officeart/2005/8/layout/radial6"/>
    <dgm:cxn modelId="{C936158A-36C6-B845-8D27-7A61B8D4DD11}" type="presParOf" srcId="{90B8B745-96DB-4CC5-BBFD-D0D057E42576}" destId="{CAA4155C-0822-48A7-81BD-602CB3B8CC16}" srcOrd="8" destOrd="0" presId="urn:microsoft.com/office/officeart/2005/8/layout/radial6"/>
    <dgm:cxn modelId="{F40FCC19-6942-AB4F-8B12-0C8054755B79}" type="presParOf" srcId="{90B8B745-96DB-4CC5-BBFD-D0D057E42576}" destId="{4DC21DBB-1205-4528-AD29-237231F29519}" srcOrd="9" destOrd="0" presId="urn:microsoft.com/office/officeart/2005/8/layout/radial6"/>
    <dgm:cxn modelId="{B901A8B5-07E3-8D4E-BE84-2E141B73871B}" type="presParOf" srcId="{90B8B745-96DB-4CC5-BBFD-D0D057E42576}" destId="{55DB5AF5-1E33-4E8E-90F9-F749D7260220}" srcOrd="10" destOrd="0" presId="urn:microsoft.com/office/officeart/2005/8/layout/radial6"/>
    <dgm:cxn modelId="{D84CDE01-A68E-534D-A7E6-26499F2EE05D}" type="presParOf" srcId="{90B8B745-96DB-4CC5-BBFD-D0D057E42576}" destId="{410699E3-AEFB-4351-8D6A-A92056977A6D}" srcOrd="11" destOrd="0" presId="urn:microsoft.com/office/officeart/2005/8/layout/radial6"/>
    <dgm:cxn modelId="{0426CE98-10AC-9A4D-B222-FBB62EB67661}" type="presParOf" srcId="{90B8B745-96DB-4CC5-BBFD-D0D057E42576}" destId="{EF458D7C-505B-4183-85B1-8E43FEF53A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B46653-6963-41CC-8A6C-75A2E864F59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A50F01-4C86-4CE0-979E-F3CECC90519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90C65B1-A173-4738-8D7A-1ACF69BAE1F6}" type="par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D642BCE3-2BC1-4D78-946F-CCDA6234DDBD}" type="sibTrans" cxnId="{364C0D46-BF6A-4AA1-8E76-3EBCA7CB7E5E}">
      <dgm:prSet/>
      <dgm:spPr/>
      <dgm:t>
        <a:bodyPr/>
        <a:lstStyle/>
        <a:p>
          <a:endParaRPr lang="zh-CN" altLang="en-US"/>
        </a:p>
      </dgm:t>
    </dgm:pt>
    <dgm:pt modelId="{FD827EC8-676A-46F0-89CB-46BE036F60AA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303573D-56E9-40BA-8E22-7D5C7F5D75AD}" type="parTrans" cxnId="{0C522F4B-9790-4BB1-B3B9-C638B9202569}">
      <dgm:prSet/>
      <dgm:spPr/>
      <dgm:t>
        <a:bodyPr/>
        <a:lstStyle/>
        <a:p>
          <a:endParaRPr lang="zh-CN" altLang="en-US"/>
        </a:p>
      </dgm:t>
    </dgm:pt>
    <dgm:pt modelId="{A5C95621-42F0-430B-9939-C24716EE1C4D}" type="sibTrans" cxnId="{0C522F4B-9790-4BB1-B3B9-C638B9202569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0EAD53DF-8AC7-441E-9A3F-9730F3987106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50E27D8-0027-479B-A296-A91A3851A777}" type="parTrans" cxnId="{88E041B0-657E-4B92-B22E-EF974DBB140D}">
      <dgm:prSet/>
      <dgm:spPr/>
      <dgm:t>
        <a:bodyPr/>
        <a:lstStyle/>
        <a:p>
          <a:endParaRPr lang="zh-CN" altLang="en-US"/>
        </a:p>
      </dgm:t>
    </dgm:pt>
    <dgm:pt modelId="{6947E02B-AA04-46DB-98BA-BEA425BA27B4}" type="sibTrans" cxnId="{88E041B0-657E-4B92-B22E-EF974DBB140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636A197B-4BDA-4D76-B542-7773F684F5F2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270A505-B9B1-4CDD-97BE-3C307387AA73}" type="parTrans" cxnId="{EE10B3E5-77D0-4AD1-AD83-32EDC5F78890}">
      <dgm:prSet/>
      <dgm:spPr/>
      <dgm:t>
        <a:bodyPr/>
        <a:lstStyle/>
        <a:p>
          <a:endParaRPr lang="zh-CN" altLang="en-US"/>
        </a:p>
      </dgm:t>
    </dgm:pt>
    <dgm:pt modelId="{7C8F1221-78B8-4DB3-98AD-119AD8BAD1B1}" type="sibTrans" cxnId="{EE10B3E5-77D0-4AD1-AD83-32EDC5F78890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457ADE10-1C4B-4E6F-83AC-87E05D5DCE7F}">
      <dgm:prSet phldrT="[文本]" custT="1"/>
      <dgm:spPr>
        <a:solidFill>
          <a:srgbClr val="C20F2A"/>
        </a:solidFill>
      </dgm:spPr>
      <dgm:t>
        <a:bodyPr/>
        <a:lstStyle/>
        <a:p>
          <a:r>
            <a: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7CC1CC7C-755F-42C7-B48C-FBF2DF5A2D45}" type="parTrans" cxnId="{26984A0D-B3E4-41A1-9975-DC177F95A7DD}">
      <dgm:prSet/>
      <dgm:spPr/>
      <dgm:t>
        <a:bodyPr/>
        <a:lstStyle/>
        <a:p>
          <a:endParaRPr lang="zh-CN" altLang="en-US"/>
        </a:p>
      </dgm:t>
    </dgm:pt>
    <dgm:pt modelId="{FE2E1D2B-9CEE-4975-80A5-EEF8A19F8A23}" type="sibTrans" cxnId="{26984A0D-B3E4-41A1-9975-DC177F95A7DD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90B8B745-96DB-4CC5-BBFD-D0D057E42576}" type="pres">
      <dgm:prSet presAssocID="{10B46653-6963-41CC-8A6C-75A2E864F59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1F889C-50B6-47B9-AC3F-57441CC62727}" type="pres">
      <dgm:prSet presAssocID="{72A50F01-4C86-4CE0-979E-F3CECC90519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CD16593-3C0D-4E2E-B74A-F16BE7255BDB}" type="pres">
      <dgm:prSet presAssocID="{FD827EC8-676A-46F0-89CB-46BE036F60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537C8-FF96-47B4-94B3-89050AFD98D7}" type="pres">
      <dgm:prSet presAssocID="{FD827EC8-676A-46F0-89CB-46BE036F60AA}" presName="dummy" presStyleCnt="0"/>
      <dgm:spPr/>
    </dgm:pt>
    <dgm:pt modelId="{98AEC7FE-23E8-4404-99EA-F97B83D19D80}" type="pres">
      <dgm:prSet presAssocID="{A5C95621-42F0-430B-9939-C24716EE1C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9D15024-915A-49DA-909E-F19F557C7BE9}" type="pres">
      <dgm:prSet presAssocID="{0EAD53DF-8AC7-441E-9A3F-9730F39871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F9B77-FF82-4170-AB3B-07CB227070CF}" type="pres">
      <dgm:prSet presAssocID="{0EAD53DF-8AC7-441E-9A3F-9730F3987106}" presName="dummy" presStyleCnt="0"/>
      <dgm:spPr/>
    </dgm:pt>
    <dgm:pt modelId="{F38C7DB7-4010-4997-BF7C-041524032768}" type="pres">
      <dgm:prSet presAssocID="{6947E02B-AA04-46DB-98BA-BEA425BA27B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FCFBB84-F833-43EB-84C5-3F4659E5D5B4}" type="pres">
      <dgm:prSet presAssocID="{636A197B-4BDA-4D76-B542-7773F684F5F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4155C-0822-48A7-81BD-602CB3B8CC16}" type="pres">
      <dgm:prSet presAssocID="{636A197B-4BDA-4D76-B542-7773F684F5F2}" presName="dummy" presStyleCnt="0"/>
      <dgm:spPr/>
    </dgm:pt>
    <dgm:pt modelId="{4DC21DBB-1205-4528-AD29-237231F29519}" type="pres">
      <dgm:prSet presAssocID="{7C8F1221-78B8-4DB3-98AD-119AD8BAD1B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5DB5AF5-1E33-4E8E-90F9-F749D7260220}" type="pres">
      <dgm:prSet presAssocID="{457ADE10-1C4B-4E6F-83AC-87E05D5DCE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699E3-AEFB-4351-8D6A-A92056977A6D}" type="pres">
      <dgm:prSet presAssocID="{457ADE10-1C4B-4E6F-83AC-87E05D5DCE7F}" presName="dummy" presStyleCnt="0"/>
      <dgm:spPr/>
    </dgm:pt>
    <dgm:pt modelId="{EF458D7C-505B-4183-85B1-8E43FEF53A82}" type="pres">
      <dgm:prSet presAssocID="{FE2E1D2B-9CEE-4975-80A5-EEF8A19F8A23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9AA88F-A7E2-2044-B1D5-63860983B3EB}" type="presOf" srcId="{FE2E1D2B-9CEE-4975-80A5-EEF8A19F8A23}" destId="{EF458D7C-505B-4183-85B1-8E43FEF53A82}" srcOrd="0" destOrd="0" presId="urn:microsoft.com/office/officeart/2005/8/layout/radial6"/>
    <dgm:cxn modelId="{364C0D46-BF6A-4AA1-8E76-3EBCA7CB7E5E}" srcId="{10B46653-6963-41CC-8A6C-75A2E864F59E}" destId="{72A50F01-4C86-4CE0-979E-F3CECC90519F}" srcOrd="0" destOrd="0" parTransId="{E90C65B1-A173-4738-8D7A-1ACF69BAE1F6}" sibTransId="{D642BCE3-2BC1-4D78-946F-CCDA6234DDBD}"/>
    <dgm:cxn modelId="{A8309E09-3115-6040-814E-CF11376ECBDE}" type="presOf" srcId="{10B46653-6963-41CC-8A6C-75A2E864F59E}" destId="{90B8B745-96DB-4CC5-BBFD-D0D057E42576}" srcOrd="0" destOrd="0" presId="urn:microsoft.com/office/officeart/2005/8/layout/radial6"/>
    <dgm:cxn modelId="{8B63C3A5-3541-454B-9EAE-440DE73700DC}" type="presOf" srcId="{72A50F01-4C86-4CE0-979E-F3CECC90519F}" destId="{AD1F889C-50B6-47B9-AC3F-57441CC62727}" srcOrd="0" destOrd="0" presId="urn:microsoft.com/office/officeart/2005/8/layout/radial6"/>
    <dgm:cxn modelId="{EE10B3E5-77D0-4AD1-AD83-32EDC5F78890}" srcId="{72A50F01-4C86-4CE0-979E-F3CECC90519F}" destId="{636A197B-4BDA-4D76-B542-7773F684F5F2}" srcOrd="2" destOrd="0" parTransId="{1270A505-B9B1-4CDD-97BE-3C307387AA73}" sibTransId="{7C8F1221-78B8-4DB3-98AD-119AD8BAD1B1}"/>
    <dgm:cxn modelId="{3BFA0F1C-0742-EE4F-B4C3-5665601A75B9}" type="presOf" srcId="{457ADE10-1C4B-4E6F-83AC-87E05D5DCE7F}" destId="{55DB5AF5-1E33-4E8E-90F9-F749D7260220}" srcOrd="0" destOrd="0" presId="urn:microsoft.com/office/officeart/2005/8/layout/radial6"/>
    <dgm:cxn modelId="{09D2B6D3-8B6F-8246-B0E6-D63191AF9F5A}" type="presOf" srcId="{A5C95621-42F0-430B-9939-C24716EE1C4D}" destId="{98AEC7FE-23E8-4404-99EA-F97B83D19D80}" srcOrd="0" destOrd="0" presId="urn:microsoft.com/office/officeart/2005/8/layout/radial6"/>
    <dgm:cxn modelId="{2F49168E-D928-C44F-B0D2-47F73CF49428}" type="presOf" srcId="{6947E02B-AA04-46DB-98BA-BEA425BA27B4}" destId="{F38C7DB7-4010-4997-BF7C-041524032768}" srcOrd="0" destOrd="0" presId="urn:microsoft.com/office/officeart/2005/8/layout/radial6"/>
    <dgm:cxn modelId="{88E041B0-657E-4B92-B22E-EF974DBB140D}" srcId="{72A50F01-4C86-4CE0-979E-F3CECC90519F}" destId="{0EAD53DF-8AC7-441E-9A3F-9730F3987106}" srcOrd="1" destOrd="0" parTransId="{350E27D8-0027-479B-A296-A91A3851A777}" sibTransId="{6947E02B-AA04-46DB-98BA-BEA425BA27B4}"/>
    <dgm:cxn modelId="{40F59E5C-080F-4F47-B114-FA24F83712EC}" type="presOf" srcId="{0EAD53DF-8AC7-441E-9A3F-9730F3987106}" destId="{B9D15024-915A-49DA-909E-F19F557C7BE9}" srcOrd="0" destOrd="0" presId="urn:microsoft.com/office/officeart/2005/8/layout/radial6"/>
    <dgm:cxn modelId="{1884E544-374F-AD45-BF77-885C0F89834D}" type="presOf" srcId="{636A197B-4BDA-4D76-B542-7773F684F5F2}" destId="{2FCFBB84-F833-43EB-84C5-3F4659E5D5B4}" srcOrd="0" destOrd="0" presId="urn:microsoft.com/office/officeart/2005/8/layout/radial6"/>
    <dgm:cxn modelId="{E776F053-8EC5-8D4F-98B3-DD8D77B0DDA4}" type="presOf" srcId="{FD827EC8-676A-46F0-89CB-46BE036F60AA}" destId="{0CD16593-3C0D-4E2E-B74A-F16BE7255BDB}" srcOrd="0" destOrd="0" presId="urn:microsoft.com/office/officeart/2005/8/layout/radial6"/>
    <dgm:cxn modelId="{C4BA9A09-C298-9B4F-BF19-CA0DABCF513D}" type="presOf" srcId="{7C8F1221-78B8-4DB3-98AD-119AD8BAD1B1}" destId="{4DC21DBB-1205-4528-AD29-237231F29519}" srcOrd="0" destOrd="0" presId="urn:microsoft.com/office/officeart/2005/8/layout/radial6"/>
    <dgm:cxn modelId="{26984A0D-B3E4-41A1-9975-DC177F95A7DD}" srcId="{72A50F01-4C86-4CE0-979E-F3CECC90519F}" destId="{457ADE10-1C4B-4E6F-83AC-87E05D5DCE7F}" srcOrd="3" destOrd="0" parTransId="{7CC1CC7C-755F-42C7-B48C-FBF2DF5A2D45}" sibTransId="{FE2E1D2B-9CEE-4975-80A5-EEF8A19F8A23}"/>
    <dgm:cxn modelId="{0C522F4B-9790-4BB1-B3B9-C638B9202569}" srcId="{72A50F01-4C86-4CE0-979E-F3CECC90519F}" destId="{FD827EC8-676A-46F0-89CB-46BE036F60AA}" srcOrd="0" destOrd="0" parTransId="{D303573D-56E9-40BA-8E22-7D5C7F5D75AD}" sibTransId="{A5C95621-42F0-430B-9939-C24716EE1C4D}"/>
    <dgm:cxn modelId="{B1EC3B2D-7D20-9041-B9E0-7A2266DED8B5}" type="presParOf" srcId="{90B8B745-96DB-4CC5-BBFD-D0D057E42576}" destId="{AD1F889C-50B6-47B9-AC3F-57441CC62727}" srcOrd="0" destOrd="0" presId="urn:microsoft.com/office/officeart/2005/8/layout/radial6"/>
    <dgm:cxn modelId="{DE93488F-A14C-3D41-BD8B-6190453F8861}" type="presParOf" srcId="{90B8B745-96DB-4CC5-BBFD-D0D057E42576}" destId="{0CD16593-3C0D-4E2E-B74A-F16BE7255BDB}" srcOrd="1" destOrd="0" presId="urn:microsoft.com/office/officeart/2005/8/layout/radial6"/>
    <dgm:cxn modelId="{553A00E5-644D-7143-B70F-F558FBAC4168}" type="presParOf" srcId="{90B8B745-96DB-4CC5-BBFD-D0D057E42576}" destId="{B9B537C8-FF96-47B4-94B3-89050AFD98D7}" srcOrd="2" destOrd="0" presId="urn:microsoft.com/office/officeart/2005/8/layout/radial6"/>
    <dgm:cxn modelId="{1F85FD95-4F47-C349-8335-E6F7CBDEDF5E}" type="presParOf" srcId="{90B8B745-96DB-4CC5-BBFD-D0D057E42576}" destId="{98AEC7FE-23E8-4404-99EA-F97B83D19D80}" srcOrd="3" destOrd="0" presId="urn:microsoft.com/office/officeart/2005/8/layout/radial6"/>
    <dgm:cxn modelId="{A8170CCB-DD26-114F-9E3E-843650ED0735}" type="presParOf" srcId="{90B8B745-96DB-4CC5-BBFD-D0D057E42576}" destId="{B9D15024-915A-49DA-909E-F19F557C7BE9}" srcOrd="4" destOrd="0" presId="urn:microsoft.com/office/officeart/2005/8/layout/radial6"/>
    <dgm:cxn modelId="{69B6C396-034B-A444-B230-134678A23567}" type="presParOf" srcId="{90B8B745-96DB-4CC5-BBFD-D0D057E42576}" destId="{B6EF9B77-FF82-4170-AB3B-07CB227070CF}" srcOrd="5" destOrd="0" presId="urn:microsoft.com/office/officeart/2005/8/layout/radial6"/>
    <dgm:cxn modelId="{A794956D-64A8-4842-B735-4D94C439F7F4}" type="presParOf" srcId="{90B8B745-96DB-4CC5-BBFD-D0D057E42576}" destId="{F38C7DB7-4010-4997-BF7C-041524032768}" srcOrd="6" destOrd="0" presId="urn:microsoft.com/office/officeart/2005/8/layout/radial6"/>
    <dgm:cxn modelId="{FC8782FD-289B-A046-A429-23247FDCB969}" type="presParOf" srcId="{90B8B745-96DB-4CC5-BBFD-D0D057E42576}" destId="{2FCFBB84-F833-43EB-84C5-3F4659E5D5B4}" srcOrd="7" destOrd="0" presId="urn:microsoft.com/office/officeart/2005/8/layout/radial6"/>
    <dgm:cxn modelId="{449AD8ED-7524-D94B-921E-B76B02F706AC}" type="presParOf" srcId="{90B8B745-96DB-4CC5-BBFD-D0D057E42576}" destId="{CAA4155C-0822-48A7-81BD-602CB3B8CC16}" srcOrd="8" destOrd="0" presId="urn:microsoft.com/office/officeart/2005/8/layout/radial6"/>
    <dgm:cxn modelId="{7C0A5B3E-E1FC-8F45-A6A0-C7974F9BA337}" type="presParOf" srcId="{90B8B745-96DB-4CC5-BBFD-D0D057E42576}" destId="{4DC21DBB-1205-4528-AD29-237231F29519}" srcOrd="9" destOrd="0" presId="urn:microsoft.com/office/officeart/2005/8/layout/radial6"/>
    <dgm:cxn modelId="{D0D71800-6C6B-A34E-AC14-D9A04F83D02D}" type="presParOf" srcId="{90B8B745-96DB-4CC5-BBFD-D0D057E42576}" destId="{55DB5AF5-1E33-4E8E-90F9-F749D7260220}" srcOrd="10" destOrd="0" presId="urn:microsoft.com/office/officeart/2005/8/layout/radial6"/>
    <dgm:cxn modelId="{D221AC15-FA1F-F349-B6FF-E760A5C40147}" type="presParOf" srcId="{90B8B745-96DB-4CC5-BBFD-D0D057E42576}" destId="{410699E3-AEFB-4351-8D6A-A92056977A6D}" srcOrd="11" destOrd="0" presId="urn:microsoft.com/office/officeart/2005/8/layout/radial6"/>
    <dgm:cxn modelId="{47130D50-40B2-8045-9208-725B1D637619}" type="presParOf" srcId="{90B8B745-96DB-4CC5-BBFD-D0D057E42576}" destId="{EF458D7C-505B-4183-85B1-8E43FEF53A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34881-BAA4-44B9-9195-739C5DE99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AEA9EB-E4BB-4896-98C3-E105765DA101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100" dirty="0" smtClean="0">
              <a:solidFill>
                <a:schemeClr val="bg1"/>
              </a:solidFill>
            </a:rPr>
            <a:t>登录</a:t>
          </a:r>
          <a:endParaRPr lang="zh-CN" altLang="en-US" sz="110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940014E-8A57-47F7-8999-B579E68F813A}" type="parTrans" cxnId="{D10BC3C5-E9E4-41A7-898D-031FDE23EF09}">
      <dgm:prSet/>
      <dgm:spPr/>
      <dgm:t>
        <a:bodyPr/>
        <a:lstStyle/>
        <a:p>
          <a:endParaRPr lang="zh-CN" altLang="en-US"/>
        </a:p>
      </dgm:t>
    </dgm:pt>
    <dgm:pt modelId="{6753FD53-B7A6-4A65-AAF0-7006B3679730}" type="sibTrans" cxnId="{D10BC3C5-E9E4-41A7-898D-031FDE23EF09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99CD6B1F-6F59-49E8-87E2-6449E9C15B5B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项目组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C2E71C7-AA79-4FFF-BF6F-8D2D282BF1BF}" type="parTrans" cxnId="{A9BD556A-DD39-43F5-9887-A4E310738A1E}">
      <dgm:prSet/>
      <dgm:spPr/>
      <dgm:t>
        <a:bodyPr/>
        <a:lstStyle/>
        <a:p>
          <a:endParaRPr lang="zh-CN" altLang="en-US"/>
        </a:p>
      </dgm:t>
    </dgm:pt>
    <dgm:pt modelId="{2E5064BF-14C5-4673-8738-4B8F60A4C023}" type="sibTrans" cxnId="{A9BD556A-DD39-43F5-9887-A4E310738A1E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820DD37-537E-4F08-BA2E-E0821D1F8F7E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创建项目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E69E620-4BA7-41D7-8954-6671C414A1EC}" type="parTrans" cxnId="{D06ED8C0-3AAF-4C26-B2C3-227F5CA425BA}">
      <dgm:prSet/>
      <dgm:spPr/>
      <dgm:t>
        <a:bodyPr/>
        <a:lstStyle/>
        <a:p>
          <a:endParaRPr lang="zh-CN" altLang="en-US"/>
        </a:p>
      </dgm:t>
    </dgm:pt>
    <dgm:pt modelId="{4549C671-6A49-42CD-A6D1-A4B37434B886}" type="sibTrans" cxnId="{D06ED8C0-3AAF-4C26-B2C3-227F5CA425BA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4DE76FDF-87E2-4D93-9894-32DE5C923DF5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设置工程规范</a:t>
          </a:r>
          <a:endParaRPr lang="zh-CN" alt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52D41E68-A396-49A1-9826-EDAF1685DF05}" type="parTrans" cxnId="{A8E2BD63-01E6-4A2E-9B34-CD83EED4BDC7}">
      <dgm:prSet/>
      <dgm:spPr/>
      <dgm:t>
        <a:bodyPr/>
        <a:lstStyle/>
        <a:p>
          <a:endParaRPr lang="zh-CN" altLang="en-US"/>
        </a:p>
      </dgm:t>
    </dgm:pt>
    <dgm:pt modelId="{35A4D627-C046-480F-B35D-1F35BC284EAE}" type="sibTrans" cxnId="{A8E2BD63-01E6-4A2E-9B34-CD83EED4BDC7}">
      <dgm:prSet/>
      <dgm:spPr/>
      <dgm:t>
        <a:bodyPr/>
        <a:lstStyle/>
        <a:p>
          <a:endParaRPr lang="zh-CN" altLang="en-US"/>
        </a:p>
      </dgm:t>
    </dgm:pt>
    <dgm:pt modelId="{D96BE575-9B57-4274-8499-02B861278200}" type="pres">
      <dgm:prSet presAssocID="{FB234881-BAA4-44B9-9195-739C5DE99BAF}" presName="Name0" presStyleCnt="0">
        <dgm:presLayoutVars>
          <dgm:dir/>
          <dgm:resizeHandles val="exact"/>
        </dgm:presLayoutVars>
      </dgm:prSet>
      <dgm:spPr/>
    </dgm:pt>
    <dgm:pt modelId="{3A5B4CE7-35F6-4767-99AC-70A8BA34D79F}" type="pres">
      <dgm:prSet presAssocID="{2FAEA9EB-E4BB-4896-98C3-E105765DA101}" presName="node" presStyleLbl="node1" presStyleIdx="0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99CEF93-A13E-4042-A2DA-9BDDFA591027}" type="pres">
      <dgm:prSet presAssocID="{6753FD53-B7A6-4A65-AAF0-7006B367973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285EC92-9714-49EC-8AB8-940A99ACBE2E}" type="pres">
      <dgm:prSet presAssocID="{6753FD53-B7A6-4A65-AAF0-7006B367973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1E970E5-DBA2-4A9D-AF0C-6917814E6025}" type="pres">
      <dgm:prSet presAssocID="{99CD6B1F-6F59-49E8-87E2-6449E9C15B5B}" presName="node" presStyleLbl="node1" presStyleIdx="1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D21C90F-FE9B-4871-917F-1E051F677DDA}" type="pres">
      <dgm:prSet presAssocID="{2E5064BF-14C5-4673-8738-4B8F60A4C02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6D03C52-2E58-429B-9EEF-98237E561266}" type="pres">
      <dgm:prSet presAssocID="{2E5064BF-14C5-4673-8738-4B8F60A4C02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094AE5B-82BD-4BB4-829F-588187D11B1C}" type="pres">
      <dgm:prSet presAssocID="{C820DD37-537E-4F08-BA2E-E0821D1F8F7E}" presName="node" presStyleLbl="node1" presStyleIdx="2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C67F7D43-069A-4CE5-8066-2F3CEDAAF34F}" type="pres">
      <dgm:prSet presAssocID="{4549C671-6A49-42CD-A6D1-A4B37434B88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C1F1273-C52C-461E-8756-636182C5B8A4}" type="pres">
      <dgm:prSet presAssocID="{4549C671-6A49-42CD-A6D1-A4B37434B886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0FEB2EF-EA84-4D9D-BD99-88E47A240ECA}" type="pres">
      <dgm:prSet presAssocID="{4DE76FDF-87E2-4D93-9894-32DE5C923DF5}" presName="node" presStyleLbl="node1" presStyleIdx="3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F612E56-73D5-6D49-B831-F7718DA75F33}" type="presOf" srcId="{C820DD37-537E-4F08-BA2E-E0821D1F8F7E}" destId="{2094AE5B-82BD-4BB4-829F-588187D11B1C}" srcOrd="0" destOrd="0" presId="urn:microsoft.com/office/officeart/2005/8/layout/process1"/>
    <dgm:cxn modelId="{002769BC-BAC1-8443-8241-145F60FFB0F2}" type="presOf" srcId="{FB234881-BAA4-44B9-9195-739C5DE99BAF}" destId="{D96BE575-9B57-4274-8499-02B861278200}" srcOrd="0" destOrd="0" presId="urn:microsoft.com/office/officeart/2005/8/layout/process1"/>
    <dgm:cxn modelId="{BBD4D458-6913-744A-9DD0-3971DDCE96C6}" type="presOf" srcId="{2E5064BF-14C5-4673-8738-4B8F60A4C023}" destId="{F6D03C52-2E58-429B-9EEF-98237E561266}" srcOrd="1" destOrd="0" presId="urn:microsoft.com/office/officeart/2005/8/layout/process1"/>
    <dgm:cxn modelId="{EE207BE2-329D-2947-B829-C6BF2FB1E046}" type="presOf" srcId="{6753FD53-B7A6-4A65-AAF0-7006B3679730}" destId="{299CEF93-A13E-4042-A2DA-9BDDFA591027}" srcOrd="0" destOrd="0" presId="urn:microsoft.com/office/officeart/2005/8/layout/process1"/>
    <dgm:cxn modelId="{A8E2BD63-01E6-4A2E-9B34-CD83EED4BDC7}" srcId="{FB234881-BAA4-44B9-9195-739C5DE99BAF}" destId="{4DE76FDF-87E2-4D93-9894-32DE5C923DF5}" srcOrd="3" destOrd="0" parTransId="{52D41E68-A396-49A1-9826-EDAF1685DF05}" sibTransId="{35A4D627-C046-480F-B35D-1F35BC284EAE}"/>
    <dgm:cxn modelId="{FC7D8DB3-D55E-0749-A133-3B44F588A699}" type="presOf" srcId="{4549C671-6A49-42CD-A6D1-A4B37434B886}" destId="{C67F7D43-069A-4CE5-8066-2F3CEDAAF34F}" srcOrd="0" destOrd="0" presId="urn:microsoft.com/office/officeart/2005/8/layout/process1"/>
    <dgm:cxn modelId="{272FBFB6-DE70-854C-B997-1C0964AFE334}" type="presOf" srcId="{99CD6B1F-6F59-49E8-87E2-6449E9C15B5B}" destId="{31E970E5-DBA2-4A9D-AF0C-6917814E6025}" srcOrd="0" destOrd="0" presId="urn:microsoft.com/office/officeart/2005/8/layout/process1"/>
    <dgm:cxn modelId="{8D48DB60-DD2E-374B-898B-29C8CEADF60E}" type="presOf" srcId="{6753FD53-B7A6-4A65-AAF0-7006B3679730}" destId="{B285EC92-9714-49EC-8AB8-940A99ACBE2E}" srcOrd="1" destOrd="0" presId="urn:microsoft.com/office/officeart/2005/8/layout/process1"/>
    <dgm:cxn modelId="{DA1B4476-F45D-3240-9C27-C49161D7CA1B}" type="presOf" srcId="{2E5064BF-14C5-4673-8738-4B8F60A4C023}" destId="{2D21C90F-FE9B-4871-917F-1E051F677DDA}" srcOrd="0" destOrd="0" presId="urn:microsoft.com/office/officeart/2005/8/layout/process1"/>
    <dgm:cxn modelId="{40FC4B43-7C18-4848-BDEE-33836F9C1EDB}" type="presOf" srcId="{2FAEA9EB-E4BB-4896-98C3-E105765DA101}" destId="{3A5B4CE7-35F6-4767-99AC-70A8BA34D79F}" srcOrd="0" destOrd="0" presId="urn:microsoft.com/office/officeart/2005/8/layout/process1"/>
    <dgm:cxn modelId="{A9BD556A-DD39-43F5-9887-A4E310738A1E}" srcId="{FB234881-BAA4-44B9-9195-739C5DE99BAF}" destId="{99CD6B1F-6F59-49E8-87E2-6449E9C15B5B}" srcOrd="1" destOrd="0" parTransId="{3C2E71C7-AA79-4FFF-BF6F-8D2D282BF1BF}" sibTransId="{2E5064BF-14C5-4673-8738-4B8F60A4C023}"/>
    <dgm:cxn modelId="{D10BC3C5-E9E4-41A7-898D-031FDE23EF09}" srcId="{FB234881-BAA4-44B9-9195-739C5DE99BAF}" destId="{2FAEA9EB-E4BB-4896-98C3-E105765DA101}" srcOrd="0" destOrd="0" parTransId="{3940014E-8A57-47F7-8999-B579E68F813A}" sibTransId="{6753FD53-B7A6-4A65-AAF0-7006B3679730}"/>
    <dgm:cxn modelId="{F92D793F-E8C4-6742-8C54-A0129FBF7995}" type="presOf" srcId="{4549C671-6A49-42CD-A6D1-A4B37434B886}" destId="{4C1F1273-C52C-461E-8756-636182C5B8A4}" srcOrd="1" destOrd="0" presId="urn:microsoft.com/office/officeart/2005/8/layout/process1"/>
    <dgm:cxn modelId="{8612DFBF-322A-E34B-A6C3-A16180B1DC06}" type="presOf" srcId="{4DE76FDF-87E2-4D93-9894-32DE5C923DF5}" destId="{A0FEB2EF-EA84-4D9D-BD99-88E47A240ECA}" srcOrd="0" destOrd="0" presId="urn:microsoft.com/office/officeart/2005/8/layout/process1"/>
    <dgm:cxn modelId="{D06ED8C0-3AAF-4C26-B2C3-227F5CA425BA}" srcId="{FB234881-BAA4-44B9-9195-739C5DE99BAF}" destId="{C820DD37-537E-4F08-BA2E-E0821D1F8F7E}" srcOrd="2" destOrd="0" parTransId="{EE69E620-4BA7-41D7-8954-6671C414A1EC}" sibTransId="{4549C671-6A49-42CD-A6D1-A4B37434B886}"/>
    <dgm:cxn modelId="{2969F046-B337-B746-81F0-8E42FD3DA988}" type="presParOf" srcId="{D96BE575-9B57-4274-8499-02B861278200}" destId="{3A5B4CE7-35F6-4767-99AC-70A8BA34D79F}" srcOrd="0" destOrd="0" presId="urn:microsoft.com/office/officeart/2005/8/layout/process1"/>
    <dgm:cxn modelId="{5C6D632A-A65B-D74D-BCE8-5E1FCA9312EA}" type="presParOf" srcId="{D96BE575-9B57-4274-8499-02B861278200}" destId="{299CEF93-A13E-4042-A2DA-9BDDFA591027}" srcOrd="1" destOrd="0" presId="urn:microsoft.com/office/officeart/2005/8/layout/process1"/>
    <dgm:cxn modelId="{F1DEBDB0-C7D3-F14A-B70D-5DDAA544D721}" type="presParOf" srcId="{299CEF93-A13E-4042-A2DA-9BDDFA591027}" destId="{B285EC92-9714-49EC-8AB8-940A99ACBE2E}" srcOrd="0" destOrd="0" presId="urn:microsoft.com/office/officeart/2005/8/layout/process1"/>
    <dgm:cxn modelId="{D5291A51-4DA3-1A44-A720-429B4BB35C06}" type="presParOf" srcId="{D96BE575-9B57-4274-8499-02B861278200}" destId="{31E970E5-DBA2-4A9D-AF0C-6917814E6025}" srcOrd="2" destOrd="0" presId="urn:microsoft.com/office/officeart/2005/8/layout/process1"/>
    <dgm:cxn modelId="{4D2DCEDD-60C4-364D-A732-382F08F11A7B}" type="presParOf" srcId="{D96BE575-9B57-4274-8499-02B861278200}" destId="{2D21C90F-FE9B-4871-917F-1E051F677DDA}" srcOrd="3" destOrd="0" presId="urn:microsoft.com/office/officeart/2005/8/layout/process1"/>
    <dgm:cxn modelId="{A6115AD0-9794-4B44-A0C9-0335A21E9FD3}" type="presParOf" srcId="{2D21C90F-FE9B-4871-917F-1E051F677DDA}" destId="{F6D03C52-2E58-429B-9EEF-98237E561266}" srcOrd="0" destOrd="0" presId="urn:microsoft.com/office/officeart/2005/8/layout/process1"/>
    <dgm:cxn modelId="{2BF7DC0F-762C-3147-AB06-8EC368885785}" type="presParOf" srcId="{D96BE575-9B57-4274-8499-02B861278200}" destId="{2094AE5B-82BD-4BB4-829F-588187D11B1C}" srcOrd="4" destOrd="0" presId="urn:microsoft.com/office/officeart/2005/8/layout/process1"/>
    <dgm:cxn modelId="{404FFA52-BF72-194F-A855-8118691D4FA0}" type="presParOf" srcId="{D96BE575-9B57-4274-8499-02B861278200}" destId="{C67F7D43-069A-4CE5-8066-2F3CEDAAF34F}" srcOrd="5" destOrd="0" presId="urn:microsoft.com/office/officeart/2005/8/layout/process1"/>
    <dgm:cxn modelId="{553FB872-7DDA-5B4E-AB52-77DD8C9A4189}" type="presParOf" srcId="{C67F7D43-069A-4CE5-8066-2F3CEDAAF34F}" destId="{4C1F1273-C52C-461E-8756-636182C5B8A4}" srcOrd="0" destOrd="0" presId="urn:microsoft.com/office/officeart/2005/8/layout/process1"/>
    <dgm:cxn modelId="{465DA001-6C1C-4542-8C17-EC11EFD87ED6}" type="presParOf" srcId="{D96BE575-9B57-4274-8499-02B861278200}" destId="{A0FEB2EF-EA84-4D9D-BD99-88E47A240EC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34881-BAA4-44B9-9195-739C5DE99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AEA9EB-E4BB-4896-98C3-E105765DA101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100" dirty="0" smtClean="0">
              <a:solidFill>
                <a:schemeClr val="bg1"/>
              </a:solidFill>
            </a:rPr>
            <a:t>登录</a:t>
          </a:r>
          <a:endParaRPr lang="zh-CN" altLang="en-US" sz="110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940014E-8A57-47F7-8999-B579E68F813A}" type="parTrans" cxnId="{D10BC3C5-E9E4-41A7-898D-031FDE23EF09}">
      <dgm:prSet/>
      <dgm:spPr/>
      <dgm:t>
        <a:bodyPr/>
        <a:lstStyle/>
        <a:p>
          <a:endParaRPr lang="zh-CN" altLang="en-US"/>
        </a:p>
      </dgm:t>
    </dgm:pt>
    <dgm:pt modelId="{6753FD53-B7A6-4A65-AAF0-7006B3679730}" type="sibTrans" cxnId="{D10BC3C5-E9E4-41A7-898D-031FDE23EF09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99CD6B1F-6F59-49E8-87E2-6449E9C15B5B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确认工程规范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C2E71C7-AA79-4FFF-BF6F-8D2D282BF1BF}" type="parTrans" cxnId="{A9BD556A-DD39-43F5-9887-A4E310738A1E}">
      <dgm:prSet/>
      <dgm:spPr/>
      <dgm:t>
        <a:bodyPr/>
        <a:lstStyle/>
        <a:p>
          <a:endParaRPr lang="zh-CN" altLang="en-US"/>
        </a:p>
      </dgm:t>
    </dgm:pt>
    <dgm:pt modelId="{2E5064BF-14C5-4673-8738-4B8F60A4C023}" type="sibTrans" cxnId="{A9BD556A-DD39-43F5-9887-A4E310738A1E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4DE76FDF-87E2-4D93-9894-32DE5C923DF5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测试接口</a:t>
          </a:r>
          <a:endParaRPr lang="zh-CN" alt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5A4D627-C046-480F-B35D-1F35BC284EAE}" type="sibTrans" cxnId="{A8E2BD63-01E6-4A2E-9B34-CD83EED4BDC7}">
      <dgm:prSet/>
      <dgm:spPr/>
      <dgm:t>
        <a:bodyPr/>
        <a:lstStyle/>
        <a:p>
          <a:endParaRPr lang="zh-CN" altLang="en-US"/>
        </a:p>
      </dgm:t>
    </dgm:pt>
    <dgm:pt modelId="{52D41E68-A396-49A1-9826-EDAF1685DF05}" type="parTrans" cxnId="{A8E2BD63-01E6-4A2E-9B34-CD83EED4BDC7}">
      <dgm:prSet/>
      <dgm:spPr/>
      <dgm:t>
        <a:bodyPr/>
        <a:lstStyle/>
        <a:p>
          <a:endParaRPr lang="zh-CN" altLang="en-US"/>
        </a:p>
      </dgm:t>
    </dgm:pt>
    <dgm:pt modelId="{C820DD37-537E-4F08-BA2E-E0821D1F8F7E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录入接口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4549C671-6A49-42CD-A6D1-A4B37434B886}" type="sibTrans" cxnId="{D06ED8C0-3AAF-4C26-B2C3-227F5CA425BA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E69E620-4BA7-41D7-8954-6671C414A1EC}" type="parTrans" cxnId="{D06ED8C0-3AAF-4C26-B2C3-227F5CA425BA}">
      <dgm:prSet/>
      <dgm:spPr/>
      <dgm:t>
        <a:bodyPr/>
        <a:lstStyle/>
        <a:p>
          <a:endParaRPr lang="zh-CN" altLang="en-US"/>
        </a:p>
      </dgm:t>
    </dgm:pt>
    <dgm:pt modelId="{D96BE575-9B57-4274-8499-02B861278200}" type="pres">
      <dgm:prSet presAssocID="{FB234881-BAA4-44B9-9195-739C5DE99BAF}" presName="Name0" presStyleCnt="0">
        <dgm:presLayoutVars>
          <dgm:dir/>
          <dgm:resizeHandles val="exact"/>
        </dgm:presLayoutVars>
      </dgm:prSet>
      <dgm:spPr/>
    </dgm:pt>
    <dgm:pt modelId="{3A5B4CE7-35F6-4767-99AC-70A8BA34D79F}" type="pres">
      <dgm:prSet presAssocID="{2FAEA9EB-E4BB-4896-98C3-E105765DA101}" presName="node" presStyleLbl="node1" presStyleIdx="0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99CEF93-A13E-4042-A2DA-9BDDFA591027}" type="pres">
      <dgm:prSet presAssocID="{6753FD53-B7A6-4A65-AAF0-7006B367973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285EC92-9714-49EC-8AB8-940A99ACBE2E}" type="pres">
      <dgm:prSet presAssocID="{6753FD53-B7A6-4A65-AAF0-7006B367973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1E970E5-DBA2-4A9D-AF0C-6917814E6025}" type="pres">
      <dgm:prSet presAssocID="{99CD6B1F-6F59-49E8-87E2-6449E9C15B5B}" presName="node" presStyleLbl="node1" presStyleIdx="1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D21C90F-FE9B-4871-917F-1E051F677DDA}" type="pres">
      <dgm:prSet presAssocID="{2E5064BF-14C5-4673-8738-4B8F60A4C02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6D03C52-2E58-429B-9EEF-98237E561266}" type="pres">
      <dgm:prSet presAssocID="{2E5064BF-14C5-4673-8738-4B8F60A4C02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094AE5B-82BD-4BB4-829F-588187D11B1C}" type="pres">
      <dgm:prSet presAssocID="{C820DD37-537E-4F08-BA2E-E0821D1F8F7E}" presName="node" presStyleLbl="node1" presStyleIdx="2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C67F7D43-069A-4CE5-8066-2F3CEDAAF34F}" type="pres">
      <dgm:prSet presAssocID="{4549C671-6A49-42CD-A6D1-A4B37434B88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C1F1273-C52C-461E-8756-636182C5B8A4}" type="pres">
      <dgm:prSet presAssocID="{4549C671-6A49-42CD-A6D1-A4B37434B886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0FEB2EF-EA84-4D9D-BD99-88E47A240ECA}" type="pres">
      <dgm:prSet presAssocID="{4DE76FDF-87E2-4D93-9894-32DE5C923DF5}" presName="node" presStyleLbl="node1" presStyleIdx="3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A921590D-1504-7340-9980-54E6815260F0}" type="presOf" srcId="{2E5064BF-14C5-4673-8738-4B8F60A4C023}" destId="{F6D03C52-2E58-429B-9EEF-98237E561266}" srcOrd="1" destOrd="0" presId="urn:microsoft.com/office/officeart/2005/8/layout/process1"/>
    <dgm:cxn modelId="{D06ED8C0-3AAF-4C26-B2C3-227F5CA425BA}" srcId="{FB234881-BAA4-44B9-9195-739C5DE99BAF}" destId="{C820DD37-537E-4F08-BA2E-E0821D1F8F7E}" srcOrd="2" destOrd="0" parTransId="{EE69E620-4BA7-41D7-8954-6671C414A1EC}" sibTransId="{4549C671-6A49-42CD-A6D1-A4B37434B886}"/>
    <dgm:cxn modelId="{8AE22784-427C-2547-A6F0-FFD8184A9173}" type="presOf" srcId="{6753FD53-B7A6-4A65-AAF0-7006B3679730}" destId="{299CEF93-A13E-4042-A2DA-9BDDFA591027}" srcOrd="0" destOrd="0" presId="urn:microsoft.com/office/officeart/2005/8/layout/process1"/>
    <dgm:cxn modelId="{CF54DAD4-46BB-4E4F-B84A-25BC0F1CB98A}" type="presOf" srcId="{2FAEA9EB-E4BB-4896-98C3-E105765DA101}" destId="{3A5B4CE7-35F6-4767-99AC-70A8BA34D79F}" srcOrd="0" destOrd="0" presId="urn:microsoft.com/office/officeart/2005/8/layout/process1"/>
    <dgm:cxn modelId="{B7E92F79-915D-3C4D-A5D1-29F409428E8F}" type="presOf" srcId="{99CD6B1F-6F59-49E8-87E2-6449E9C15B5B}" destId="{31E970E5-DBA2-4A9D-AF0C-6917814E6025}" srcOrd="0" destOrd="0" presId="urn:microsoft.com/office/officeart/2005/8/layout/process1"/>
    <dgm:cxn modelId="{A8E2BD63-01E6-4A2E-9B34-CD83EED4BDC7}" srcId="{FB234881-BAA4-44B9-9195-739C5DE99BAF}" destId="{4DE76FDF-87E2-4D93-9894-32DE5C923DF5}" srcOrd="3" destOrd="0" parTransId="{52D41E68-A396-49A1-9826-EDAF1685DF05}" sibTransId="{35A4D627-C046-480F-B35D-1F35BC284EAE}"/>
    <dgm:cxn modelId="{2DD8BB6F-51A3-4347-957C-77172342E87D}" type="presOf" srcId="{4DE76FDF-87E2-4D93-9894-32DE5C923DF5}" destId="{A0FEB2EF-EA84-4D9D-BD99-88E47A240ECA}" srcOrd="0" destOrd="0" presId="urn:microsoft.com/office/officeart/2005/8/layout/process1"/>
    <dgm:cxn modelId="{F49B0C98-F00E-ED48-B09C-B305713C947F}" type="presOf" srcId="{4549C671-6A49-42CD-A6D1-A4B37434B886}" destId="{4C1F1273-C52C-461E-8756-636182C5B8A4}" srcOrd="1" destOrd="0" presId="urn:microsoft.com/office/officeart/2005/8/layout/process1"/>
    <dgm:cxn modelId="{BF02903B-8335-794A-B374-EEE3F887196D}" type="presOf" srcId="{FB234881-BAA4-44B9-9195-739C5DE99BAF}" destId="{D96BE575-9B57-4274-8499-02B861278200}" srcOrd="0" destOrd="0" presId="urn:microsoft.com/office/officeart/2005/8/layout/process1"/>
    <dgm:cxn modelId="{D10BC3C5-E9E4-41A7-898D-031FDE23EF09}" srcId="{FB234881-BAA4-44B9-9195-739C5DE99BAF}" destId="{2FAEA9EB-E4BB-4896-98C3-E105765DA101}" srcOrd="0" destOrd="0" parTransId="{3940014E-8A57-47F7-8999-B579E68F813A}" sibTransId="{6753FD53-B7A6-4A65-AAF0-7006B3679730}"/>
    <dgm:cxn modelId="{A6094CA7-1C79-E942-829D-2CD83BB573F1}" type="presOf" srcId="{6753FD53-B7A6-4A65-AAF0-7006B3679730}" destId="{B285EC92-9714-49EC-8AB8-940A99ACBE2E}" srcOrd="1" destOrd="0" presId="urn:microsoft.com/office/officeart/2005/8/layout/process1"/>
    <dgm:cxn modelId="{B01AEFBA-E789-B244-B0EC-C9DEBB0D8295}" type="presOf" srcId="{2E5064BF-14C5-4673-8738-4B8F60A4C023}" destId="{2D21C90F-FE9B-4871-917F-1E051F677DDA}" srcOrd="0" destOrd="0" presId="urn:microsoft.com/office/officeart/2005/8/layout/process1"/>
    <dgm:cxn modelId="{A9BD556A-DD39-43F5-9887-A4E310738A1E}" srcId="{FB234881-BAA4-44B9-9195-739C5DE99BAF}" destId="{99CD6B1F-6F59-49E8-87E2-6449E9C15B5B}" srcOrd="1" destOrd="0" parTransId="{3C2E71C7-AA79-4FFF-BF6F-8D2D282BF1BF}" sibTransId="{2E5064BF-14C5-4673-8738-4B8F60A4C023}"/>
    <dgm:cxn modelId="{AEB74B79-6664-5A43-A1E6-185A05C2052A}" type="presOf" srcId="{4549C671-6A49-42CD-A6D1-A4B37434B886}" destId="{C67F7D43-069A-4CE5-8066-2F3CEDAAF34F}" srcOrd="0" destOrd="0" presId="urn:microsoft.com/office/officeart/2005/8/layout/process1"/>
    <dgm:cxn modelId="{0104CCA9-B6C1-C846-B597-3635E723E9E1}" type="presOf" srcId="{C820DD37-537E-4F08-BA2E-E0821D1F8F7E}" destId="{2094AE5B-82BD-4BB4-829F-588187D11B1C}" srcOrd="0" destOrd="0" presId="urn:microsoft.com/office/officeart/2005/8/layout/process1"/>
    <dgm:cxn modelId="{E8C4AC07-F795-E64B-A27B-94A3C7D1F637}" type="presParOf" srcId="{D96BE575-9B57-4274-8499-02B861278200}" destId="{3A5B4CE7-35F6-4767-99AC-70A8BA34D79F}" srcOrd="0" destOrd="0" presId="urn:microsoft.com/office/officeart/2005/8/layout/process1"/>
    <dgm:cxn modelId="{D49B3C84-E4CF-414F-8BE9-B0D8A1672257}" type="presParOf" srcId="{D96BE575-9B57-4274-8499-02B861278200}" destId="{299CEF93-A13E-4042-A2DA-9BDDFA591027}" srcOrd="1" destOrd="0" presId="urn:microsoft.com/office/officeart/2005/8/layout/process1"/>
    <dgm:cxn modelId="{84BFC136-6C52-5B46-81DD-6DE8F873DDCB}" type="presParOf" srcId="{299CEF93-A13E-4042-A2DA-9BDDFA591027}" destId="{B285EC92-9714-49EC-8AB8-940A99ACBE2E}" srcOrd="0" destOrd="0" presId="urn:microsoft.com/office/officeart/2005/8/layout/process1"/>
    <dgm:cxn modelId="{380EF313-B94C-F848-9957-A28FD6207A98}" type="presParOf" srcId="{D96BE575-9B57-4274-8499-02B861278200}" destId="{31E970E5-DBA2-4A9D-AF0C-6917814E6025}" srcOrd="2" destOrd="0" presId="urn:microsoft.com/office/officeart/2005/8/layout/process1"/>
    <dgm:cxn modelId="{82CC1938-FF24-2344-9433-A1A4EC6F577C}" type="presParOf" srcId="{D96BE575-9B57-4274-8499-02B861278200}" destId="{2D21C90F-FE9B-4871-917F-1E051F677DDA}" srcOrd="3" destOrd="0" presId="urn:microsoft.com/office/officeart/2005/8/layout/process1"/>
    <dgm:cxn modelId="{82D14149-EE14-5749-8412-222B66B43982}" type="presParOf" srcId="{2D21C90F-FE9B-4871-917F-1E051F677DDA}" destId="{F6D03C52-2E58-429B-9EEF-98237E561266}" srcOrd="0" destOrd="0" presId="urn:microsoft.com/office/officeart/2005/8/layout/process1"/>
    <dgm:cxn modelId="{B640F859-4A0C-2547-8DD9-786BBADBC826}" type="presParOf" srcId="{D96BE575-9B57-4274-8499-02B861278200}" destId="{2094AE5B-82BD-4BB4-829F-588187D11B1C}" srcOrd="4" destOrd="0" presId="urn:microsoft.com/office/officeart/2005/8/layout/process1"/>
    <dgm:cxn modelId="{511D0C0F-3E56-804B-B197-8B6CDDD96D16}" type="presParOf" srcId="{D96BE575-9B57-4274-8499-02B861278200}" destId="{C67F7D43-069A-4CE5-8066-2F3CEDAAF34F}" srcOrd="5" destOrd="0" presId="urn:microsoft.com/office/officeart/2005/8/layout/process1"/>
    <dgm:cxn modelId="{77B04A4B-87C1-B349-BFC8-6A4562A90B30}" type="presParOf" srcId="{C67F7D43-069A-4CE5-8066-2F3CEDAAF34F}" destId="{4C1F1273-C52C-461E-8756-636182C5B8A4}" srcOrd="0" destOrd="0" presId="urn:microsoft.com/office/officeart/2005/8/layout/process1"/>
    <dgm:cxn modelId="{FDC21C42-5890-F641-BA81-F615061368AB}" type="presParOf" srcId="{D96BE575-9B57-4274-8499-02B861278200}" destId="{A0FEB2EF-EA84-4D9D-BD99-88E47A240EC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234881-BAA4-44B9-9195-739C5DE99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AEA9EB-E4BB-4896-98C3-E105765DA101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100" dirty="0" smtClean="0">
              <a:solidFill>
                <a:schemeClr val="bg1"/>
              </a:solidFill>
            </a:rPr>
            <a:t>安装</a:t>
          </a:r>
          <a:r>
            <a:rPr lang="en-US" altLang="zh-CN" sz="1100" dirty="0" smtClean="0">
              <a:solidFill>
                <a:schemeClr val="bg1"/>
              </a:solidFill>
            </a:rPr>
            <a:t>NEI</a:t>
          </a:r>
          <a:endParaRPr lang="zh-CN" altLang="en-US" sz="110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940014E-8A57-47F7-8999-B579E68F813A}" type="parTrans" cxnId="{D10BC3C5-E9E4-41A7-898D-031FDE23EF09}">
      <dgm:prSet/>
      <dgm:spPr/>
      <dgm:t>
        <a:bodyPr/>
        <a:lstStyle/>
        <a:p>
          <a:endParaRPr lang="zh-CN" altLang="en-US"/>
        </a:p>
      </dgm:t>
    </dgm:pt>
    <dgm:pt modelId="{6753FD53-B7A6-4A65-AAF0-7006B3679730}" type="sibTrans" cxnId="{D10BC3C5-E9E4-41A7-898D-031FDE23EF09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99CD6B1F-6F59-49E8-87E2-6449E9C15B5B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新建页面模板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C2E71C7-AA79-4FFF-BF6F-8D2D282BF1BF}" type="parTrans" cxnId="{A9BD556A-DD39-43F5-9887-A4E310738A1E}">
      <dgm:prSet/>
      <dgm:spPr/>
      <dgm:t>
        <a:bodyPr/>
        <a:lstStyle/>
        <a:p>
          <a:endParaRPr lang="zh-CN" altLang="en-US"/>
        </a:p>
      </dgm:t>
    </dgm:pt>
    <dgm:pt modelId="{2E5064BF-14C5-4673-8738-4B8F60A4C023}" type="sibTrans" cxnId="{A9BD556A-DD39-43F5-9887-A4E310738A1E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4DE76FDF-87E2-4D93-9894-32DE5C923DF5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en-US" altLang="zh-CN" sz="1000" dirty="0" smtClean="0"/>
            <a:t>Build</a:t>
          </a:r>
          <a:r>
            <a:rPr lang="zh-CN" altLang="en-US" sz="1000" dirty="0" smtClean="0"/>
            <a:t>项目</a:t>
          </a:r>
          <a:endParaRPr lang="zh-CN" alt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35A4D627-C046-480F-B35D-1F35BC284EAE}" type="sibTrans" cxnId="{A8E2BD63-01E6-4A2E-9B34-CD83EED4BDC7}">
      <dgm:prSet/>
      <dgm:spPr/>
      <dgm:t>
        <a:bodyPr/>
        <a:lstStyle/>
        <a:p>
          <a:endParaRPr lang="zh-CN" altLang="en-US"/>
        </a:p>
      </dgm:t>
    </dgm:pt>
    <dgm:pt modelId="{52D41E68-A396-49A1-9826-EDAF1685DF05}" type="parTrans" cxnId="{A8E2BD63-01E6-4A2E-9B34-CD83EED4BDC7}">
      <dgm:prSet/>
      <dgm:spPr/>
      <dgm:t>
        <a:bodyPr/>
        <a:lstStyle/>
        <a:p>
          <a:endParaRPr lang="zh-CN" altLang="en-US"/>
        </a:p>
      </dgm:t>
    </dgm:pt>
    <dgm:pt modelId="{C820DD37-537E-4F08-BA2E-E0821D1F8F7E}">
      <dgm:prSet phldrT="[文本]" custT="1"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新建页面</a:t>
          </a:r>
          <a:endParaRPr lang="zh-CN" altLang="en-US" sz="11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4549C671-6A49-42CD-A6D1-A4B37434B886}" type="sibTrans" cxnId="{D06ED8C0-3AAF-4C26-B2C3-227F5CA425BA}">
      <dgm:prSet/>
      <dgm:spPr>
        <a:solidFill>
          <a:srgbClr val="C20F2A"/>
        </a:solidFill>
        <a:ln w="127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E69E620-4BA7-41D7-8954-6671C414A1EC}" type="parTrans" cxnId="{D06ED8C0-3AAF-4C26-B2C3-227F5CA425BA}">
      <dgm:prSet/>
      <dgm:spPr/>
      <dgm:t>
        <a:bodyPr/>
        <a:lstStyle/>
        <a:p>
          <a:endParaRPr lang="zh-CN" altLang="en-US"/>
        </a:p>
      </dgm:t>
    </dgm:pt>
    <dgm:pt modelId="{D96BE575-9B57-4274-8499-02B861278200}" type="pres">
      <dgm:prSet presAssocID="{FB234881-BAA4-44B9-9195-739C5DE99BAF}" presName="Name0" presStyleCnt="0">
        <dgm:presLayoutVars>
          <dgm:dir/>
          <dgm:resizeHandles val="exact"/>
        </dgm:presLayoutVars>
      </dgm:prSet>
      <dgm:spPr/>
    </dgm:pt>
    <dgm:pt modelId="{3A5B4CE7-35F6-4767-99AC-70A8BA34D79F}" type="pres">
      <dgm:prSet presAssocID="{2FAEA9EB-E4BB-4896-98C3-E105765DA101}" presName="node" presStyleLbl="node1" presStyleIdx="0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99CEF93-A13E-4042-A2DA-9BDDFA591027}" type="pres">
      <dgm:prSet presAssocID="{6753FD53-B7A6-4A65-AAF0-7006B367973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285EC92-9714-49EC-8AB8-940A99ACBE2E}" type="pres">
      <dgm:prSet presAssocID="{6753FD53-B7A6-4A65-AAF0-7006B367973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1E970E5-DBA2-4A9D-AF0C-6917814E6025}" type="pres">
      <dgm:prSet presAssocID="{99CD6B1F-6F59-49E8-87E2-6449E9C15B5B}" presName="node" presStyleLbl="node1" presStyleIdx="1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2D21C90F-FE9B-4871-917F-1E051F677DDA}" type="pres">
      <dgm:prSet presAssocID="{2E5064BF-14C5-4673-8738-4B8F60A4C02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6D03C52-2E58-429B-9EEF-98237E561266}" type="pres">
      <dgm:prSet presAssocID="{2E5064BF-14C5-4673-8738-4B8F60A4C02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094AE5B-82BD-4BB4-829F-588187D11B1C}" type="pres">
      <dgm:prSet presAssocID="{C820DD37-537E-4F08-BA2E-E0821D1F8F7E}" presName="node" presStyleLbl="node1" presStyleIdx="2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C67F7D43-069A-4CE5-8066-2F3CEDAAF34F}" type="pres">
      <dgm:prSet presAssocID="{4549C671-6A49-42CD-A6D1-A4B37434B88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C1F1273-C52C-461E-8756-636182C5B8A4}" type="pres">
      <dgm:prSet presAssocID="{4549C671-6A49-42CD-A6D1-A4B37434B886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0FEB2EF-EA84-4D9D-BD99-88E47A240ECA}" type="pres">
      <dgm:prSet presAssocID="{4DE76FDF-87E2-4D93-9894-32DE5C923DF5}" presName="node" presStyleLbl="node1" presStyleIdx="3" presStyleCnt="4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C3CF9AB4-2A14-4545-9068-A3399E6783BC}" type="presOf" srcId="{99CD6B1F-6F59-49E8-87E2-6449E9C15B5B}" destId="{31E970E5-DBA2-4A9D-AF0C-6917814E6025}" srcOrd="0" destOrd="0" presId="urn:microsoft.com/office/officeart/2005/8/layout/process1"/>
    <dgm:cxn modelId="{E13FF4BD-8B05-334A-9971-897324D8E20E}" type="presOf" srcId="{2E5064BF-14C5-4673-8738-4B8F60A4C023}" destId="{F6D03C52-2E58-429B-9EEF-98237E561266}" srcOrd="1" destOrd="0" presId="urn:microsoft.com/office/officeart/2005/8/layout/process1"/>
    <dgm:cxn modelId="{4318C2E7-2B3B-1443-811B-152E5F9A27BF}" type="presOf" srcId="{2FAEA9EB-E4BB-4896-98C3-E105765DA101}" destId="{3A5B4CE7-35F6-4767-99AC-70A8BA34D79F}" srcOrd="0" destOrd="0" presId="urn:microsoft.com/office/officeart/2005/8/layout/process1"/>
    <dgm:cxn modelId="{C9BF4888-7503-F64D-865A-C24F7832EFDE}" type="presOf" srcId="{4549C671-6A49-42CD-A6D1-A4B37434B886}" destId="{4C1F1273-C52C-461E-8756-636182C5B8A4}" srcOrd="1" destOrd="0" presId="urn:microsoft.com/office/officeart/2005/8/layout/process1"/>
    <dgm:cxn modelId="{287CACDD-5F67-AC4C-B478-E1348F9C098A}" type="presOf" srcId="{6753FD53-B7A6-4A65-AAF0-7006B3679730}" destId="{B285EC92-9714-49EC-8AB8-940A99ACBE2E}" srcOrd="1" destOrd="0" presId="urn:microsoft.com/office/officeart/2005/8/layout/process1"/>
    <dgm:cxn modelId="{88334E68-942C-644A-94F2-44843F2C6A98}" type="presOf" srcId="{2E5064BF-14C5-4673-8738-4B8F60A4C023}" destId="{2D21C90F-FE9B-4871-917F-1E051F677DDA}" srcOrd="0" destOrd="0" presId="urn:microsoft.com/office/officeart/2005/8/layout/process1"/>
    <dgm:cxn modelId="{A8E2BD63-01E6-4A2E-9B34-CD83EED4BDC7}" srcId="{FB234881-BAA4-44B9-9195-739C5DE99BAF}" destId="{4DE76FDF-87E2-4D93-9894-32DE5C923DF5}" srcOrd="3" destOrd="0" parTransId="{52D41E68-A396-49A1-9826-EDAF1685DF05}" sibTransId="{35A4D627-C046-480F-B35D-1F35BC284EAE}"/>
    <dgm:cxn modelId="{43748C40-9209-1C4A-A8DF-ED6F738A1AB1}" type="presOf" srcId="{C820DD37-537E-4F08-BA2E-E0821D1F8F7E}" destId="{2094AE5B-82BD-4BB4-829F-588187D11B1C}" srcOrd="0" destOrd="0" presId="urn:microsoft.com/office/officeart/2005/8/layout/process1"/>
    <dgm:cxn modelId="{2B8BBD37-2363-CF4E-805F-08E8C9F033FC}" type="presOf" srcId="{6753FD53-B7A6-4A65-AAF0-7006B3679730}" destId="{299CEF93-A13E-4042-A2DA-9BDDFA591027}" srcOrd="0" destOrd="0" presId="urn:microsoft.com/office/officeart/2005/8/layout/process1"/>
    <dgm:cxn modelId="{2959358D-13C4-A140-B23D-46AA5E45F415}" type="presOf" srcId="{4DE76FDF-87E2-4D93-9894-32DE5C923DF5}" destId="{A0FEB2EF-EA84-4D9D-BD99-88E47A240ECA}" srcOrd="0" destOrd="0" presId="urn:microsoft.com/office/officeart/2005/8/layout/process1"/>
    <dgm:cxn modelId="{79A82508-EFB7-9246-81A2-A5C24D359992}" type="presOf" srcId="{4549C671-6A49-42CD-A6D1-A4B37434B886}" destId="{C67F7D43-069A-4CE5-8066-2F3CEDAAF34F}" srcOrd="0" destOrd="0" presId="urn:microsoft.com/office/officeart/2005/8/layout/process1"/>
    <dgm:cxn modelId="{A9BD556A-DD39-43F5-9887-A4E310738A1E}" srcId="{FB234881-BAA4-44B9-9195-739C5DE99BAF}" destId="{99CD6B1F-6F59-49E8-87E2-6449E9C15B5B}" srcOrd="1" destOrd="0" parTransId="{3C2E71C7-AA79-4FFF-BF6F-8D2D282BF1BF}" sibTransId="{2E5064BF-14C5-4673-8738-4B8F60A4C023}"/>
    <dgm:cxn modelId="{D10BC3C5-E9E4-41A7-898D-031FDE23EF09}" srcId="{FB234881-BAA4-44B9-9195-739C5DE99BAF}" destId="{2FAEA9EB-E4BB-4896-98C3-E105765DA101}" srcOrd="0" destOrd="0" parTransId="{3940014E-8A57-47F7-8999-B579E68F813A}" sibTransId="{6753FD53-B7A6-4A65-AAF0-7006B3679730}"/>
    <dgm:cxn modelId="{E7063749-E02A-D447-8B80-C3727F2E104E}" type="presOf" srcId="{FB234881-BAA4-44B9-9195-739C5DE99BAF}" destId="{D96BE575-9B57-4274-8499-02B861278200}" srcOrd="0" destOrd="0" presId="urn:microsoft.com/office/officeart/2005/8/layout/process1"/>
    <dgm:cxn modelId="{D06ED8C0-3AAF-4C26-B2C3-227F5CA425BA}" srcId="{FB234881-BAA4-44B9-9195-739C5DE99BAF}" destId="{C820DD37-537E-4F08-BA2E-E0821D1F8F7E}" srcOrd="2" destOrd="0" parTransId="{EE69E620-4BA7-41D7-8954-6671C414A1EC}" sibTransId="{4549C671-6A49-42CD-A6D1-A4B37434B886}"/>
    <dgm:cxn modelId="{8B1297ED-AAE8-F847-88D2-DC0AA7110C3A}" type="presParOf" srcId="{D96BE575-9B57-4274-8499-02B861278200}" destId="{3A5B4CE7-35F6-4767-99AC-70A8BA34D79F}" srcOrd="0" destOrd="0" presId="urn:microsoft.com/office/officeart/2005/8/layout/process1"/>
    <dgm:cxn modelId="{5A229536-4C10-2C47-8B3F-EE378AA5BBB8}" type="presParOf" srcId="{D96BE575-9B57-4274-8499-02B861278200}" destId="{299CEF93-A13E-4042-A2DA-9BDDFA591027}" srcOrd="1" destOrd="0" presId="urn:microsoft.com/office/officeart/2005/8/layout/process1"/>
    <dgm:cxn modelId="{7A97E374-B08D-914C-B575-2128BE40424F}" type="presParOf" srcId="{299CEF93-A13E-4042-A2DA-9BDDFA591027}" destId="{B285EC92-9714-49EC-8AB8-940A99ACBE2E}" srcOrd="0" destOrd="0" presId="urn:microsoft.com/office/officeart/2005/8/layout/process1"/>
    <dgm:cxn modelId="{42362CFB-CD02-E340-B64A-D04A3C9182C0}" type="presParOf" srcId="{D96BE575-9B57-4274-8499-02B861278200}" destId="{31E970E5-DBA2-4A9D-AF0C-6917814E6025}" srcOrd="2" destOrd="0" presId="urn:microsoft.com/office/officeart/2005/8/layout/process1"/>
    <dgm:cxn modelId="{648170C5-80FA-F141-8597-1A2EE1DF8A31}" type="presParOf" srcId="{D96BE575-9B57-4274-8499-02B861278200}" destId="{2D21C90F-FE9B-4871-917F-1E051F677DDA}" srcOrd="3" destOrd="0" presId="urn:microsoft.com/office/officeart/2005/8/layout/process1"/>
    <dgm:cxn modelId="{6D25C5A3-FF5E-0B40-80C4-DF6A8603E5BC}" type="presParOf" srcId="{2D21C90F-FE9B-4871-917F-1E051F677DDA}" destId="{F6D03C52-2E58-429B-9EEF-98237E561266}" srcOrd="0" destOrd="0" presId="urn:microsoft.com/office/officeart/2005/8/layout/process1"/>
    <dgm:cxn modelId="{FD50BCC9-9183-1841-89FB-67B908BDAA3B}" type="presParOf" srcId="{D96BE575-9B57-4274-8499-02B861278200}" destId="{2094AE5B-82BD-4BB4-829F-588187D11B1C}" srcOrd="4" destOrd="0" presId="urn:microsoft.com/office/officeart/2005/8/layout/process1"/>
    <dgm:cxn modelId="{C56DF7A6-1B71-0C4E-AC34-38D17992B5D4}" type="presParOf" srcId="{D96BE575-9B57-4274-8499-02B861278200}" destId="{C67F7D43-069A-4CE5-8066-2F3CEDAAF34F}" srcOrd="5" destOrd="0" presId="urn:microsoft.com/office/officeart/2005/8/layout/process1"/>
    <dgm:cxn modelId="{37A6FF0C-7F3C-7640-BC3C-1BAF7AA3AE5E}" type="presParOf" srcId="{C67F7D43-069A-4CE5-8066-2F3CEDAAF34F}" destId="{4C1F1273-C52C-461E-8756-636182C5B8A4}" srcOrd="0" destOrd="0" presId="urn:microsoft.com/office/officeart/2005/8/layout/process1"/>
    <dgm:cxn modelId="{9591E95C-932E-3B47-A1F5-A5958239F0C9}" type="presParOf" srcId="{D96BE575-9B57-4274-8499-02B861278200}" destId="{A0FEB2EF-EA84-4D9D-BD99-88E47A240EC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D7C-505B-4183-85B1-8E43FEF53A82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1DBB-1205-4528-AD29-237231F29519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7DB7-4010-4997-BF7C-041524032768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C7FE-23E8-4404-99EA-F97B83D19D80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889C-50B6-47B9-AC3F-57441CC62727}">
      <dsp:nvSpPr>
        <dsp:cNvPr id="0" name=""/>
        <dsp:cNvSpPr/>
      </dsp:nvSpPr>
      <dsp:spPr>
        <a:xfrm>
          <a:off x="2032049" y="1145368"/>
          <a:ext cx="1255987" cy="1255987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5984" y="1329303"/>
        <a:ext cx="888117" cy="888117"/>
      </dsp:txXfrm>
    </dsp:sp>
    <dsp:sp modelId="{0CD16593-3C0D-4E2E-B74A-F16BE7255BDB}">
      <dsp:nvSpPr>
        <dsp:cNvPr id="0" name=""/>
        <dsp:cNvSpPr/>
      </dsp:nvSpPr>
      <dsp:spPr>
        <a:xfrm>
          <a:off x="2220447" y="1609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9201" y="130363"/>
        <a:ext cx="621682" cy="621682"/>
      </dsp:txXfrm>
    </dsp:sp>
    <dsp:sp modelId="{B9D15024-915A-49DA-909E-F19F557C7BE9}">
      <dsp:nvSpPr>
        <dsp:cNvPr id="0" name=""/>
        <dsp:cNvSpPr/>
      </dsp:nvSpPr>
      <dsp:spPr>
        <a:xfrm>
          <a:off x="3552604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kern="1200" dirty="0"/>
        </a:p>
      </dsp:txBody>
      <dsp:txXfrm>
        <a:off x="3681358" y="1462520"/>
        <a:ext cx="621682" cy="621682"/>
      </dsp:txXfrm>
    </dsp:sp>
    <dsp:sp modelId="{2FCFBB84-F833-43EB-84C5-3F4659E5D5B4}">
      <dsp:nvSpPr>
        <dsp:cNvPr id="0" name=""/>
        <dsp:cNvSpPr/>
      </dsp:nvSpPr>
      <dsp:spPr>
        <a:xfrm>
          <a:off x="2220447" y="2665923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kern="1200" dirty="0"/>
        </a:p>
      </dsp:txBody>
      <dsp:txXfrm>
        <a:off x="2349201" y="2794677"/>
        <a:ext cx="621682" cy="621682"/>
      </dsp:txXfrm>
    </dsp:sp>
    <dsp:sp modelId="{55DB5AF5-1E33-4E8E-90F9-F749D7260220}">
      <dsp:nvSpPr>
        <dsp:cNvPr id="0" name=""/>
        <dsp:cNvSpPr/>
      </dsp:nvSpPr>
      <dsp:spPr>
        <a:xfrm>
          <a:off x="888290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kern="1200" dirty="0"/>
        </a:p>
      </dsp:txBody>
      <dsp:txXfrm>
        <a:off x="1017044" y="1462520"/>
        <a:ext cx="621682" cy="621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D7C-505B-4183-85B1-8E43FEF53A82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1DBB-1205-4528-AD29-237231F29519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7DB7-4010-4997-BF7C-041524032768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C7FE-23E8-4404-99EA-F97B83D19D80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889C-50B6-47B9-AC3F-57441CC62727}">
      <dsp:nvSpPr>
        <dsp:cNvPr id="0" name=""/>
        <dsp:cNvSpPr/>
      </dsp:nvSpPr>
      <dsp:spPr>
        <a:xfrm>
          <a:off x="2032049" y="1145368"/>
          <a:ext cx="1255987" cy="1255987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5984" y="1329303"/>
        <a:ext cx="888117" cy="888117"/>
      </dsp:txXfrm>
    </dsp:sp>
    <dsp:sp modelId="{0CD16593-3C0D-4E2E-B74A-F16BE7255BDB}">
      <dsp:nvSpPr>
        <dsp:cNvPr id="0" name=""/>
        <dsp:cNvSpPr/>
      </dsp:nvSpPr>
      <dsp:spPr>
        <a:xfrm>
          <a:off x="2220447" y="1609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9201" y="130363"/>
        <a:ext cx="621682" cy="621682"/>
      </dsp:txXfrm>
    </dsp:sp>
    <dsp:sp modelId="{B9D15024-915A-49DA-909E-F19F557C7BE9}">
      <dsp:nvSpPr>
        <dsp:cNvPr id="0" name=""/>
        <dsp:cNvSpPr/>
      </dsp:nvSpPr>
      <dsp:spPr>
        <a:xfrm>
          <a:off x="3552604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kern="1200" dirty="0"/>
        </a:p>
      </dsp:txBody>
      <dsp:txXfrm>
        <a:off x="3681358" y="1462520"/>
        <a:ext cx="621682" cy="621682"/>
      </dsp:txXfrm>
    </dsp:sp>
    <dsp:sp modelId="{2FCFBB84-F833-43EB-84C5-3F4659E5D5B4}">
      <dsp:nvSpPr>
        <dsp:cNvPr id="0" name=""/>
        <dsp:cNvSpPr/>
      </dsp:nvSpPr>
      <dsp:spPr>
        <a:xfrm>
          <a:off x="2220447" y="2665923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kern="1200" dirty="0"/>
        </a:p>
      </dsp:txBody>
      <dsp:txXfrm>
        <a:off x="2349201" y="2794677"/>
        <a:ext cx="621682" cy="621682"/>
      </dsp:txXfrm>
    </dsp:sp>
    <dsp:sp modelId="{55DB5AF5-1E33-4E8E-90F9-F749D7260220}">
      <dsp:nvSpPr>
        <dsp:cNvPr id="0" name=""/>
        <dsp:cNvSpPr/>
      </dsp:nvSpPr>
      <dsp:spPr>
        <a:xfrm>
          <a:off x="888290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kern="1200" dirty="0"/>
        </a:p>
      </dsp:txBody>
      <dsp:txXfrm>
        <a:off x="1017044" y="1462520"/>
        <a:ext cx="621682" cy="621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D7C-505B-4183-85B1-8E43FEF53A82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1DBB-1205-4528-AD29-237231F29519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7DB7-4010-4997-BF7C-041524032768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C7FE-23E8-4404-99EA-F97B83D19D80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889C-50B6-47B9-AC3F-57441CC62727}">
      <dsp:nvSpPr>
        <dsp:cNvPr id="0" name=""/>
        <dsp:cNvSpPr/>
      </dsp:nvSpPr>
      <dsp:spPr>
        <a:xfrm>
          <a:off x="2032049" y="1145368"/>
          <a:ext cx="1255987" cy="1255987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5984" y="1329303"/>
        <a:ext cx="888117" cy="888117"/>
      </dsp:txXfrm>
    </dsp:sp>
    <dsp:sp modelId="{0CD16593-3C0D-4E2E-B74A-F16BE7255BDB}">
      <dsp:nvSpPr>
        <dsp:cNvPr id="0" name=""/>
        <dsp:cNvSpPr/>
      </dsp:nvSpPr>
      <dsp:spPr>
        <a:xfrm>
          <a:off x="2220447" y="1609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9201" y="130363"/>
        <a:ext cx="621682" cy="621682"/>
      </dsp:txXfrm>
    </dsp:sp>
    <dsp:sp modelId="{B9D15024-915A-49DA-909E-F19F557C7BE9}">
      <dsp:nvSpPr>
        <dsp:cNvPr id="0" name=""/>
        <dsp:cNvSpPr/>
      </dsp:nvSpPr>
      <dsp:spPr>
        <a:xfrm>
          <a:off x="3552604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kern="1200" dirty="0"/>
        </a:p>
      </dsp:txBody>
      <dsp:txXfrm>
        <a:off x="3681358" y="1462520"/>
        <a:ext cx="621682" cy="621682"/>
      </dsp:txXfrm>
    </dsp:sp>
    <dsp:sp modelId="{2FCFBB84-F833-43EB-84C5-3F4659E5D5B4}">
      <dsp:nvSpPr>
        <dsp:cNvPr id="0" name=""/>
        <dsp:cNvSpPr/>
      </dsp:nvSpPr>
      <dsp:spPr>
        <a:xfrm>
          <a:off x="2220447" y="2665923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kern="1200" dirty="0"/>
        </a:p>
      </dsp:txBody>
      <dsp:txXfrm>
        <a:off x="2349201" y="2794677"/>
        <a:ext cx="621682" cy="621682"/>
      </dsp:txXfrm>
    </dsp:sp>
    <dsp:sp modelId="{55DB5AF5-1E33-4E8E-90F9-F749D7260220}">
      <dsp:nvSpPr>
        <dsp:cNvPr id="0" name=""/>
        <dsp:cNvSpPr/>
      </dsp:nvSpPr>
      <dsp:spPr>
        <a:xfrm>
          <a:off x="888290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kern="1200" dirty="0"/>
        </a:p>
      </dsp:txBody>
      <dsp:txXfrm>
        <a:off x="1017044" y="1462520"/>
        <a:ext cx="621682" cy="621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D7C-505B-4183-85B1-8E43FEF53A82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1DBB-1205-4528-AD29-237231F29519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7DB7-4010-4997-BF7C-041524032768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C7FE-23E8-4404-99EA-F97B83D19D80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889C-50B6-47B9-AC3F-57441CC62727}">
      <dsp:nvSpPr>
        <dsp:cNvPr id="0" name=""/>
        <dsp:cNvSpPr/>
      </dsp:nvSpPr>
      <dsp:spPr>
        <a:xfrm>
          <a:off x="2032049" y="1145368"/>
          <a:ext cx="1255987" cy="1255987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接口规范</a:t>
          </a:r>
          <a:r>
            <a:rPr lang="en-US" altLang="zh-CN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RESTful</a:t>
          </a:r>
          <a:r>
            <a:rPr lang="zh-CN" altLang="en-US" sz="1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5984" y="1329303"/>
        <a:ext cx="888117" cy="888117"/>
      </dsp:txXfrm>
    </dsp:sp>
    <dsp:sp modelId="{0CD16593-3C0D-4E2E-B74A-F16BE7255BDB}">
      <dsp:nvSpPr>
        <dsp:cNvPr id="0" name=""/>
        <dsp:cNvSpPr/>
      </dsp:nvSpPr>
      <dsp:spPr>
        <a:xfrm>
          <a:off x="2220447" y="1609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1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9201" y="130363"/>
        <a:ext cx="621682" cy="621682"/>
      </dsp:txXfrm>
    </dsp:sp>
    <dsp:sp modelId="{B9D15024-915A-49DA-909E-F19F557C7BE9}">
      <dsp:nvSpPr>
        <dsp:cNvPr id="0" name=""/>
        <dsp:cNvSpPr/>
      </dsp:nvSpPr>
      <dsp:spPr>
        <a:xfrm>
          <a:off x="3552604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  <a:endParaRPr lang="zh-CN" altLang="en-US" sz="1100" kern="1200" dirty="0"/>
        </a:p>
      </dsp:txBody>
      <dsp:txXfrm>
        <a:off x="3681358" y="1462520"/>
        <a:ext cx="621682" cy="621682"/>
      </dsp:txXfrm>
    </dsp:sp>
    <dsp:sp modelId="{2FCFBB84-F833-43EB-84C5-3F4659E5D5B4}">
      <dsp:nvSpPr>
        <dsp:cNvPr id="0" name=""/>
        <dsp:cNvSpPr/>
      </dsp:nvSpPr>
      <dsp:spPr>
        <a:xfrm>
          <a:off x="2220447" y="2665923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1100" kern="1200" dirty="0"/>
        </a:p>
      </dsp:txBody>
      <dsp:txXfrm>
        <a:off x="2349201" y="2794677"/>
        <a:ext cx="621682" cy="621682"/>
      </dsp:txXfrm>
    </dsp:sp>
    <dsp:sp modelId="{55DB5AF5-1E33-4E8E-90F9-F749D7260220}">
      <dsp:nvSpPr>
        <dsp:cNvPr id="0" name=""/>
        <dsp:cNvSpPr/>
      </dsp:nvSpPr>
      <dsp:spPr>
        <a:xfrm>
          <a:off x="888290" y="1333766"/>
          <a:ext cx="879190" cy="879190"/>
        </a:xfrm>
        <a:prstGeom prst="ellipse">
          <a:avLst/>
        </a:prstGeom>
        <a:solidFill>
          <a:srgbClr val="C20F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  <a:endParaRPr lang="zh-CN" altLang="en-US" sz="1100" kern="1200" dirty="0"/>
        </a:p>
      </dsp:txBody>
      <dsp:txXfrm>
        <a:off x="1017044" y="1462520"/>
        <a:ext cx="621682" cy="621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B4CE7-35F6-4767-99AC-70A8BA34D79F}">
      <dsp:nvSpPr>
        <dsp:cNvPr id="0" name=""/>
        <dsp:cNvSpPr/>
      </dsp:nvSpPr>
      <dsp:spPr>
        <a:xfrm>
          <a:off x="2678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1"/>
              </a:solidFill>
            </a:rPr>
            <a:t>登录</a:t>
          </a:r>
          <a:endParaRPr lang="zh-CN" altLang="en-US" sz="1100" kern="1200" dirty="0">
            <a:solidFill>
              <a:schemeClr val="bg1"/>
            </a:solidFill>
          </a:endParaRPr>
        </a:p>
      </dsp:txBody>
      <dsp:txXfrm>
        <a:off x="2678" y="345461"/>
        <a:ext cx="1171277" cy="702766"/>
      </dsp:txXfrm>
    </dsp:sp>
    <dsp:sp modelId="{299CEF93-A13E-4042-A2DA-9BDDFA591027}">
      <dsp:nvSpPr>
        <dsp:cNvPr id="0" name=""/>
        <dsp:cNvSpPr/>
      </dsp:nvSpPr>
      <dsp:spPr>
        <a:xfrm>
          <a:off x="1291083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91083" y="609701"/>
        <a:ext cx="173817" cy="174286"/>
      </dsp:txXfrm>
    </dsp:sp>
    <dsp:sp modelId="{31E970E5-DBA2-4A9D-AF0C-6917814E6025}">
      <dsp:nvSpPr>
        <dsp:cNvPr id="0" name=""/>
        <dsp:cNvSpPr/>
      </dsp:nvSpPr>
      <dsp:spPr>
        <a:xfrm>
          <a:off x="1642467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项目组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2467" y="345461"/>
        <a:ext cx="1171277" cy="702766"/>
      </dsp:txXfrm>
    </dsp:sp>
    <dsp:sp modelId="{2D21C90F-FE9B-4871-917F-1E051F677DDA}">
      <dsp:nvSpPr>
        <dsp:cNvPr id="0" name=""/>
        <dsp:cNvSpPr/>
      </dsp:nvSpPr>
      <dsp:spPr>
        <a:xfrm>
          <a:off x="2930872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30872" y="609701"/>
        <a:ext cx="173817" cy="174286"/>
      </dsp:txXfrm>
    </dsp:sp>
    <dsp:sp modelId="{2094AE5B-82BD-4BB4-829F-588187D11B1C}">
      <dsp:nvSpPr>
        <dsp:cNvPr id="0" name=""/>
        <dsp:cNvSpPr/>
      </dsp:nvSpPr>
      <dsp:spPr>
        <a:xfrm>
          <a:off x="3282255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创建项目</a:t>
          </a:r>
          <a:endParaRPr lang="zh-CN" altLang="en-US" sz="1100" kern="1200" dirty="0"/>
        </a:p>
      </dsp:txBody>
      <dsp:txXfrm>
        <a:off x="3282255" y="345461"/>
        <a:ext cx="1171277" cy="702766"/>
      </dsp:txXfrm>
    </dsp:sp>
    <dsp:sp modelId="{C67F7D43-069A-4CE5-8066-2F3CEDAAF34F}">
      <dsp:nvSpPr>
        <dsp:cNvPr id="0" name=""/>
        <dsp:cNvSpPr/>
      </dsp:nvSpPr>
      <dsp:spPr>
        <a:xfrm>
          <a:off x="4570660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70660" y="609701"/>
        <a:ext cx="173817" cy="174286"/>
      </dsp:txXfrm>
    </dsp:sp>
    <dsp:sp modelId="{A0FEB2EF-EA84-4D9D-BD99-88E47A240ECA}">
      <dsp:nvSpPr>
        <dsp:cNvPr id="0" name=""/>
        <dsp:cNvSpPr/>
      </dsp:nvSpPr>
      <dsp:spPr>
        <a:xfrm>
          <a:off x="4922043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设置工程规范</a:t>
          </a:r>
          <a:endParaRPr lang="zh-CN" altLang="en-US" sz="1000" kern="1200" dirty="0"/>
        </a:p>
      </dsp:txBody>
      <dsp:txXfrm>
        <a:off x="4922043" y="345461"/>
        <a:ext cx="1171277" cy="702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B4CE7-35F6-4767-99AC-70A8BA34D79F}">
      <dsp:nvSpPr>
        <dsp:cNvPr id="0" name=""/>
        <dsp:cNvSpPr/>
      </dsp:nvSpPr>
      <dsp:spPr>
        <a:xfrm>
          <a:off x="2678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1"/>
              </a:solidFill>
            </a:rPr>
            <a:t>登录</a:t>
          </a:r>
          <a:endParaRPr lang="zh-CN" altLang="en-US" sz="1100" kern="1200" dirty="0">
            <a:solidFill>
              <a:schemeClr val="bg1"/>
            </a:solidFill>
          </a:endParaRPr>
        </a:p>
      </dsp:txBody>
      <dsp:txXfrm>
        <a:off x="2678" y="345461"/>
        <a:ext cx="1171277" cy="702766"/>
      </dsp:txXfrm>
    </dsp:sp>
    <dsp:sp modelId="{299CEF93-A13E-4042-A2DA-9BDDFA591027}">
      <dsp:nvSpPr>
        <dsp:cNvPr id="0" name=""/>
        <dsp:cNvSpPr/>
      </dsp:nvSpPr>
      <dsp:spPr>
        <a:xfrm>
          <a:off x="1291083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91083" y="609701"/>
        <a:ext cx="173817" cy="174286"/>
      </dsp:txXfrm>
    </dsp:sp>
    <dsp:sp modelId="{31E970E5-DBA2-4A9D-AF0C-6917814E6025}">
      <dsp:nvSpPr>
        <dsp:cNvPr id="0" name=""/>
        <dsp:cNvSpPr/>
      </dsp:nvSpPr>
      <dsp:spPr>
        <a:xfrm>
          <a:off x="1642467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确认工程规范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2467" y="345461"/>
        <a:ext cx="1171277" cy="702766"/>
      </dsp:txXfrm>
    </dsp:sp>
    <dsp:sp modelId="{2D21C90F-FE9B-4871-917F-1E051F677DDA}">
      <dsp:nvSpPr>
        <dsp:cNvPr id="0" name=""/>
        <dsp:cNvSpPr/>
      </dsp:nvSpPr>
      <dsp:spPr>
        <a:xfrm>
          <a:off x="2930872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30872" y="609701"/>
        <a:ext cx="173817" cy="174286"/>
      </dsp:txXfrm>
    </dsp:sp>
    <dsp:sp modelId="{2094AE5B-82BD-4BB4-829F-588187D11B1C}">
      <dsp:nvSpPr>
        <dsp:cNvPr id="0" name=""/>
        <dsp:cNvSpPr/>
      </dsp:nvSpPr>
      <dsp:spPr>
        <a:xfrm>
          <a:off x="3282255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录入接口</a:t>
          </a:r>
          <a:endParaRPr lang="zh-CN" altLang="en-US" sz="1100" kern="1200" dirty="0"/>
        </a:p>
      </dsp:txBody>
      <dsp:txXfrm>
        <a:off x="3282255" y="345461"/>
        <a:ext cx="1171277" cy="702766"/>
      </dsp:txXfrm>
    </dsp:sp>
    <dsp:sp modelId="{C67F7D43-069A-4CE5-8066-2F3CEDAAF34F}">
      <dsp:nvSpPr>
        <dsp:cNvPr id="0" name=""/>
        <dsp:cNvSpPr/>
      </dsp:nvSpPr>
      <dsp:spPr>
        <a:xfrm>
          <a:off x="4570660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70660" y="609701"/>
        <a:ext cx="173817" cy="174286"/>
      </dsp:txXfrm>
    </dsp:sp>
    <dsp:sp modelId="{A0FEB2EF-EA84-4D9D-BD99-88E47A240ECA}">
      <dsp:nvSpPr>
        <dsp:cNvPr id="0" name=""/>
        <dsp:cNvSpPr/>
      </dsp:nvSpPr>
      <dsp:spPr>
        <a:xfrm>
          <a:off x="4922043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测试接口</a:t>
          </a:r>
          <a:endParaRPr lang="zh-CN" altLang="en-US" sz="1000" kern="1200" dirty="0"/>
        </a:p>
      </dsp:txBody>
      <dsp:txXfrm>
        <a:off x="4922043" y="345461"/>
        <a:ext cx="1171277" cy="702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B4CE7-35F6-4767-99AC-70A8BA34D79F}">
      <dsp:nvSpPr>
        <dsp:cNvPr id="0" name=""/>
        <dsp:cNvSpPr/>
      </dsp:nvSpPr>
      <dsp:spPr>
        <a:xfrm>
          <a:off x="2678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1"/>
              </a:solidFill>
            </a:rPr>
            <a:t>安装</a:t>
          </a:r>
          <a:r>
            <a:rPr lang="en-US" altLang="zh-CN" sz="1100" kern="1200" dirty="0" smtClean="0">
              <a:solidFill>
                <a:schemeClr val="bg1"/>
              </a:solidFill>
            </a:rPr>
            <a:t>NEI</a:t>
          </a:r>
          <a:endParaRPr lang="zh-CN" altLang="en-US" sz="1100" kern="1200" dirty="0">
            <a:solidFill>
              <a:schemeClr val="bg1"/>
            </a:solidFill>
          </a:endParaRPr>
        </a:p>
      </dsp:txBody>
      <dsp:txXfrm>
        <a:off x="2678" y="345461"/>
        <a:ext cx="1171277" cy="702766"/>
      </dsp:txXfrm>
    </dsp:sp>
    <dsp:sp modelId="{299CEF93-A13E-4042-A2DA-9BDDFA591027}">
      <dsp:nvSpPr>
        <dsp:cNvPr id="0" name=""/>
        <dsp:cNvSpPr/>
      </dsp:nvSpPr>
      <dsp:spPr>
        <a:xfrm>
          <a:off x="1291083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91083" y="609701"/>
        <a:ext cx="173817" cy="174286"/>
      </dsp:txXfrm>
    </dsp:sp>
    <dsp:sp modelId="{31E970E5-DBA2-4A9D-AF0C-6917814E6025}">
      <dsp:nvSpPr>
        <dsp:cNvPr id="0" name=""/>
        <dsp:cNvSpPr/>
      </dsp:nvSpPr>
      <dsp:spPr>
        <a:xfrm>
          <a:off x="1642467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新建页面模板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2467" y="345461"/>
        <a:ext cx="1171277" cy="702766"/>
      </dsp:txXfrm>
    </dsp:sp>
    <dsp:sp modelId="{2D21C90F-FE9B-4871-917F-1E051F677DDA}">
      <dsp:nvSpPr>
        <dsp:cNvPr id="0" name=""/>
        <dsp:cNvSpPr/>
      </dsp:nvSpPr>
      <dsp:spPr>
        <a:xfrm>
          <a:off x="2930872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30872" y="609701"/>
        <a:ext cx="173817" cy="174286"/>
      </dsp:txXfrm>
    </dsp:sp>
    <dsp:sp modelId="{2094AE5B-82BD-4BB4-829F-588187D11B1C}">
      <dsp:nvSpPr>
        <dsp:cNvPr id="0" name=""/>
        <dsp:cNvSpPr/>
      </dsp:nvSpPr>
      <dsp:spPr>
        <a:xfrm>
          <a:off x="3282255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新建页面</a:t>
          </a:r>
          <a:endParaRPr lang="zh-CN" altLang="en-US" sz="1100" kern="1200" dirty="0"/>
        </a:p>
      </dsp:txBody>
      <dsp:txXfrm>
        <a:off x="3282255" y="345461"/>
        <a:ext cx="1171277" cy="702766"/>
      </dsp:txXfrm>
    </dsp:sp>
    <dsp:sp modelId="{C67F7D43-069A-4CE5-8066-2F3CEDAAF34F}">
      <dsp:nvSpPr>
        <dsp:cNvPr id="0" name=""/>
        <dsp:cNvSpPr/>
      </dsp:nvSpPr>
      <dsp:spPr>
        <a:xfrm>
          <a:off x="4570660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C20F2A"/>
        </a:solidFill>
        <a:ln w="127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70660" y="609701"/>
        <a:ext cx="173817" cy="174286"/>
      </dsp:txXfrm>
    </dsp:sp>
    <dsp:sp modelId="{A0FEB2EF-EA84-4D9D-BD99-88E47A240ECA}">
      <dsp:nvSpPr>
        <dsp:cNvPr id="0" name=""/>
        <dsp:cNvSpPr/>
      </dsp:nvSpPr>
      <dsp:spPr>
        <a:xfrm>
          <a:off x="4922043" y="345461"/>
          <a:ext cx="1171277" cy="702766"/>
        </a:xfrm>
        <a:prstGeom prst="flowChartProcess">
          <a:avLst/>
        </a:prstGeom>
        <a:solidFill>
          <a:srgbClr val="C20F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Build</a:t>
          </a:r>
          <a:r>
            <a:rPr lang="zh-CN" altLang="en-US" sz="1000" kern="1200" dirty="0" smtClean="0"/>
            <a:t>项目</a:t>
          </a:r>
          <a:endParaRPr lang="zh-CN" altLang="en-US" sz="1000" kern="1200" dirty="0"/>
        </a:p>
      </dsp:txBody>
      <dsp:txXfrm>
        <a:off x="4922043" y="345461"/>
        <a:ext cx="1171277" cy="702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DDCA-F6CA-4DE2-9C3C-9138DD639D2B}" type="datetimeFigureOut">
              <a:rPr lang="zh-CN" altLang="en-US" smtClean="0"/>
              <a:t>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C01A9-1BAE-4C9C-9CE0-E09E1DF2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8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渲染：前端渲染 服务端渲染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1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3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5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0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C01A9-1BAE-4C9C-9CE0-E09E1DF247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9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6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0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7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17A79F9-BBF5-4900-BE9A-025A71615D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CB607C2-6C2F-4EC0-B8F7-564A29346E2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hyperlink" Target="http://www.browsersync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diagramData" Target="../diagrams/data7.xml"/><Relationship Id="rId14" Type="http://schemas.openxmlformats.org/officeDocument/2006/relationships/diagramLayout" Target="../diagrams/layout7.xml"/><Relationship Id="rId15" Type="http://schemas.openxmlformats.org/officeDocument/2006/relationships/diagramQuickStyle" Target="../diagrams/quickStyle7.xml"/><Relationship Id="rId16" Type="http://schemas.openxmlformats.org/officeDocument/2006/relationships/diagramColors" Target="../diagrams/colors7.xml"/><Relationship Id="rId1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i.netease.com/progroup/home/management/" TargetMode="External"/><Relationship Id="rId4" Type="http://schemas.openxmlformats.org/officeDocument/2006/relationships/hyperlink" Target="https://github.com/NEYouFan/nei-toolkit" TargetMode="External"/><Relationship Id="rId5" Type="http://schemas.openxmlformats.org/officeDocument/2006/relationships/hyperlink" Target="http://gzool.com/nei#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rapidesign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rapidesign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apidesign.c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pidesign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Freeform 58"/>
          <p:cNvSpPr>
            <a:spLocks/>
          </p:cNvSpPr>
          <p:nvPr/>
        </p:nvSpPr>
        <p:spPr bwMode="auto">
          <a:xfrm flipV="1">
            <a:off x="4258935" y="2585097"/>
            <a:ext cx="624792" cy="573734"/>
          </a:xfrm>
          <a:custGeom>
            <a:avLst/>
            <a:gdLst>
              <a:gd name="T0" fmla="*/ 11 w 332"/>
              <a:gd name="T1" fmla="*/ 147 h 261"/>
              <a:gd name="T2" fmla="*/ 0 w 332"/>
              <a:gd name="T3" fmla="*/ 120 h 261"/>
              <a:gd name="T4" fmla="*/ 0 w 332"/>
              <a:gd name="T5" fmla="*/ 0 h 261"/>
              <a:gd name="T6" fmla="*/ 332 w 332"/>
              <a:gd name="T7" fmla="*/ 0 h 261"/>
              <a:gd name="T8" fmla="*/ 332 w 332"/>
              <a:gd name="T9" fmla="*/ 120 h 261"/>
              <a:gd name="T10" fmla="*/ 321 w 332"/>
              <a:gd name="T11" fmla="*/ 147 h 261"/>
              <a:gd name="T12" fmla="*/ 166 w 332"/>
              <a:gd name="T13" fmla="*/ 261 h 261"/>
              <a:gd name="T14" fmla="*/ 11 w 332"/>
              <a:gd name="T15" fmla="*/ 1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261">
                <a:moveTo>
                  <a:pt x="11" y="147"/>
                </a:moveTo>
                <a:cubicBezTo>
                  <a:pt x="7" y="144"/>
                  <a:pt x="0" y="130"/>
                  <a:pt x="0" y="120"/>
                </a:cubicBezTo>
                <a:cubicBezTo>
                  <a:pt x="0" y="0"/>
                  <a:pt x="0" y="0"/>
                  <a:pt x="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30"/>
                  <a:pt x="325" y="144"/>
                  <a:pt x="321" y="147"/>
                </a:cubicBezTo>
                <a:cubicBezTo>
                  <a:pt x="166" y="261"/>
                  <a:pt x="166" y="261"/>
                  <a:pt x="166" y="261"/>
                </a:cubicBezTo>
                <a:lnTo>
                  <a:pt x="11" y="147"/>
                </a:lnTo>
                <a:close/>
              </a:path>
            </a:pathLst>
          </a:custGeom>
          <a:solidFill>
            <a:srgbClr val="C20F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58010" y="2564315"/>
            <a:ext cx="825566" cy="71226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4" name="Freeform 58"/>
          <p:cNvSpPr>
            <a:spLocks/>
          </p:cNvSpPr>
          <p:nvPr/>
        </p:nvSpPr>
        <p:spPr bwMode="auto">
          <a:xfrm>
            <a:off x="4262792" y="1724544"/>
            <a:ext cx="616577" cy="483115"/>
          </a:xfrm>
          <a:custGeom>
            <a:avLst/>
            <a:gdLst>
              <a:gd name="T0" fmla="*/ 11 w 332"/>
              <a:gd name="T1" fmla="*/ 147 h 261"/>
              <a:gd name="T2" fmla="*/ 0 w 332"/>
              <a:gd name="T3" fmla="*/ 120 h 261"/>
              <a:gd name="T4" fmla="*/ 0 w 332"/>
              <a:gd name="T5" fmla="*/ 0 h 261"/>
              <a:gd name="T6" fmla="*/ 332 w 332"/>
              <a:gd name="T7" fmla="*/ 0 h 261"/>
              <a:gd name="T8" fmla="*/ 332 w 332"/>
              <a:gd name="T9" fmla="*/ 120 h 261"/>
              <a:gd name="T10" fmla="*/ 321 w 332"/>
              <a:gd name="T11" fmla="*/ 147 h 261"/>
              <a:gd name="T12" fmla="*/ 166 w 332"/>
              <a:gd name="T13" fmla="*/ 261 h 261"/>
              <a:gd name="T14" fmla="*/ 11 w 332"/>
              <a:gd name="T15" fmla="*/ 1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261">
                <a:moveTo>
                  <a:pt x="11" y="147"/>
                </a:moveTo>
                <a:cubicBezTo>
                  <a:pt x="7" y="144"/>
                  <a:pt x="0" y="130"/>
                  <a:pt x="0" y="120"/>
                </a:cubicBezTo>
                <a:cubicBezTo>
                  <a:pt x="0" y="0"/>
                  <a:pt x="0" y="0"/>
                  <a:pt x="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30"/>
                  <a:pt x="325" y="144"/>
                  <a:pt x="321" y="147"/>
                </a:cubicBezTo>
                <a:cubicBezTo>
                  <a:pt x="166" y="261"/>
                  <a:pt x="166" y="261"/>
                  <a:pt x="166" y="261"/>
                </a:cubicBezTo>
                <a:lnTo>
                  <a:pt x="11" y="147"/>
                </a:lnTo>
                <a:close/>
              </a:path>
            </a:pathLst>
          </a:custGeom>
          <a:solidFill>
            <a:srgbClr val="C20F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013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49370" y="1095210"/>
            <a:ext cx="825566" cy="61994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矩形 9">
            <a:hlinkClick r:id="rId2"/>
          </p:cNvPr>
          <p:cNvSpPr/>
          <p:nvPr/>
        </p:nvSpPr>
        <p:spPr>
          <a:xfrm>
            <a:off x="0" y="3044534"/>
            <a:ext cx="9144000" cy="2098966"/>
          </a:xfrm>
          <a:prstGeom prst="rect">
            <a:avLst/>
          </a:prstGeom>
          <a:solidFill>
            <a:srgbClr val="C2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028255" y="3433182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defTabSz="685800"/>
            <a:r>
              <a:rPr lang="zh-CN" altLang="en-US" sz="2400" spc="113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前后端开发分工协作</a:t>
            </a:r>
            <a:endParaRPr lang="zh-CN" altLang="en-US" sz="2400" spc="11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28500" y="4155039"/>
            <a:ext cx="228700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788" spc="113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主讲人：蔡雪丹</a:t>
            </a:r>
            <a:endParaRPr lang="zh-CN" altLang="en-US" sz="788" spc="11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>
            <a:hlinkClick r:id="rId2"/>
          </p:cNvPr>
          <p:cNvSpPr/>
          <p:nvPr/>
        </p:nvSpPr>
        <p:spPr>
          <a:xfrm>
            <a:off x="4138411" y="4742151"/>
            <a:ext cx="151071" cy="151071"/>
          </a:xfrm>
          <a:prstGeom prst="ellipse">
            <a:avLst/>
          </a:prstGeom>
          <a:solidFill>
            <a:srgbClr val="C20F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sp>
        <p:nvSpPr>
          <p:cNvPr id="55" name="椭圆 54">
            <a:hlinkClick r:id="rId2"/>
          </p:cNvPr>
          <p:cNvSpPr/>
          <p:nvPr/>
        </p:nvSpPr>
        <p:spPr>
          <a:xfrm>
            <a:off x="4370803" y="4742151"/>
            <a:ext cx="151071" cy="151071"/>
          </a:xfrm>
          <a:prstGeom prst="ellipse">
            <a:avLst/>
          </a:prstGeom>
          <a:solidFill>
            <a:srgbClr val="2929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sp>
        <p:nvSpPr>
          <p:cNvPr id="56" name="椭圆 55">
            <a:hlinkClick r:id="rId2"/>
          </p:cNvPr>
          <p:cNvSpPr/>
          <p:nvPr/>
        </p:nvSpPr>
        <p:spPr>
          <a:xfrm>
            <a:off x="4603195" y="4742151"/>
            <a:ext cx="151071" cy="151071"/>
          </a:xfrm>
          <a:prstGeom prst="ellipse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sp>
        <p:nvSpPr>
          <p:cNvPr id="57" name="椭圆 56">
            <a:hlinkClick r:id="rId2"/>
          </p:cNvPr>
          <p:cNvSpPr/>
          <p:nvPr/>
        </p:nvSpPr>
        <p:spPr>
          <a:xfrm>
            <a:off x="4835587" y="4742151"/>
            <a:ext cx="151071" cy="151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123" y="1303597"/>
            <a:ext cx="578597" cy="1764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567" y="1303597"/>
            <a:ext cx="602600" cy="1764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直接连接符 4"/>
          <p:cNvCxnSpPr/>
          <p:nvPr/>
        </p:nvCxnSpPr>
        <p:spPr>
          <a:xfrm>
            <a:off x="-74277" y="3049364"/>
            <a:ext cx="4293000" cy="0"/>
          </a:xfrm>
          <a:prstGeom prst="line">
            <a:avLst/>
          </a:prstGeom>
          <a:ln w="3492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921331" y="3049364"/>
            <a:ext cx="4680000" cy="0"/>
          </a:xfrm>
          <a:prstGeom prst="line">
            <a:avLst/>
          </a:prstGeom>
          <a:ln w="3492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半闭框 52">
            <a:hlinkClick r:id="rId2"/>
          </p:cNvPr>
          <p:cNvSpPr/>
          <p:nvPr/>
        </p:nvSpPr>
        <p:spPr>
          <a:xfrm rot="2690402" flipH="1">
            <a:off x="6861937" y="1429297"/>
            <a:ext cx="181240" cy="182262"/>
          </a:xfrm>
          <a:prstGeom prst="halfFrame">
            <a:avLst>
              <a:gd name="adj1" fmla="val 12157"/>
              <a:gd name="adj2" fmla="val 13272"/>
            </a:avLst>
          </a:prstGeom>
          <a:solidFill>
            <a:schemeClr val="bg1">
              <a:alpha val="15000"/>
            </a:schemeClr>
          </a:solidFill>
          <a:ln w="22225">
            <a:solidFill>
              <a:schemeClr val="bg1">
                <a:alpha val="9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60" name="半闭框 59">
            <a:hlinkClick r:id="rId2"/>
          </p:cNvPr>
          <p:cNvSpPr/>
          <p:nvPr/>
        </p:nvSpPr>
        <p:spPr>
          <a:xfrm rot="18909598">
            <a:off x="2100823" y="1425215"/>
            <a:ext cx="181240" cy="182262"/>
          </a:xfrm>
          <a:prstGeom prst="halfFrame">
            <a:avLst>
              <a:gd name="adj1" fmla="val 12157"/>
              <a:gd name="adj2" fmla="val 13272"/>
            </a:avLst>
          </a:prstGeom>
          <a:solidFill>
            <a:schemeClr val="bg1">
              <a:alpha val="15000"/>
            </a:schemeClr>
          </a:solidFill>
          <a:ln w="22225">
            <a:solidFill>
              <a:schemeClr val="bg1">
                <a:alpha val="9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66667E-6 1.85185E-6 L 1.66667E-6 0.128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2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61111E-6 -2.59259E-6 L 3.61111E-6 0.128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2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6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5" grpId="1" animBg="1"/>
      <p:bldP spid="10" grpId="0" animBg="1"/>
      <p:bldP spid="59" grpId="0"/>
      <p:bldP spid="50" grpId="0"/>
      <p:bldP spid="54" grpId="0" animBg="1"/>
      <p:bldP spid="55" grpId="0" animBg="1"/>
      <p:bldP spid="56" grpId="0" animBg="1"/>
      <p:bldP spid="57" grpId="0" animBg="1"/>
      <p:bldP spid="53" grpId="0" animBg="1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2348" y="315269"/>
            <a:ext cx="3433474" cy="300701"/>
            <a:chOff x="4568231" y="1883352"/>
            <a:chExt cx="3433474" cy="300701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29651" y="1899360"/>
              <a:ext cx="1372054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endParaRPr lang="en-US" altLang="zh-CN" sz="1400" kern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20704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849709921"/>
              </p:ext>
            </p:extLst>
          </p:nvPr>
        </p:nvGraphicFramePr>
        <p:xfrm>
          <a:off x="-468560" y="915566"/>
          <a:ext cx="5320086" cy="354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矩形 1"/>
          <p:cNvSpPr/>
          <p:nvPr/>
        </p:nvSpPr>
        <p:spPr>
          <a:xfrm>
            <a:off x="4499992" y="1461476"/>
            <a:ext cx="4572000" cy="24549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具有很强可读性的，具有自描述性；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资源描述与视图的松耦合；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可提供</a:t>
            </a:r>
            <a:r>
              <a:rPr lang="en-US" altLang="zh-CN" sz="14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OpenAPI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，便于第三方系统集成，提高互操作性；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如果提供无状态的服务接口，可提高应用的水平扩展性；</a:t>
            </a:r>
            <a:endParaRPr lang="zh-CN" altLang="en-US" sz="1400" b="0" i="0" dirty="0">
              <a:solidFill>
                <a:schemeClr val="bg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4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2348" y="315269"/>
            <a:ext cx="3433474" cy="300701"/>
            <a:chOff x="4568231" y="1883352"/>
            <a:chExt cx="3433474" cy="300701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29651" y="1899360"/>
              <a:ext cx="1372054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endParaRPr lang="en-US" altLang="zh-CN" sz="1400" kern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20704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20888414"/>
              </p:ext>
            </p:extLst>
          </p:nvPr>
        </p:nvGraphicFramePr>
        <p:xfrm>
          <a:off x="-468560" y="915566"/>
          <a:ext cx="5320086" cy="354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04048" y="915566"/>
            <a:ext cx="18087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交互方式</a:t>
            </a:r>
            <a:endParaRPr kumimoji="1" lang="en-US" altLang="zh-CN" sz="14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Ajax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Fetch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zh-CN" altLang="en-US" sz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9464" y="2499742"/>
            <a:ext cx="23762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Mock</a:t>
            </a:r>
            <a:r>
              <a:rPr kumimoji="1" lang="zh-CN" altLang="en-US" sz="14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方式</a:t>
            </a:r>
            <a:endParaRPr kumimoji="1" lang="en-US" altLang="zh-CN" sz="14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后端   </a:t>
            </a:r>
            <a:endParaRPr kumimoji="1" lang="en-US" altLang="zh-CN" sz="12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Postman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与后端配置同样环境</a:t>
            </a: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搭建简易服务器  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hlinkClick r:id="rId9"/>
              </a:rPr>
              <a:t>browsersync</a:t>
            </a: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接口管理平台</a:t>
            </a:r>
            <a:endParaRPr kumimoji="1"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670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256236" cy="284693"/>
            <a:chOff x="4568231" y="1883352"/>
            <a:chExt cx="2256236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049260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03848" y="213970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pc="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NEI</a:t>
            </a:r>
            <a:r>
              <a:rPr kumimoji="1" lang="zh-CN" altLang="en-US" sz="3200" spc="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接口管理平</a:t>
            </a:r>
            <a:endParaRPr kumimoji="1" lang="zh-CN" altLang="en-US" sz="3200" spc="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3728" y="1851670"/>
            <a:ext cx="4608512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67744" y="199655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spc="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NEI</a:t>
            </a:r>
            <a:r>
              <a:rPr kumimoji="1" lang="zh-CN" altLang="en-US" sz="3600" spc="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接口管理平台</a:t>
            </a:r>
            <a:endParaRPr kumimoji="1" lang="zh-CN" altLang="en-US" sz="3600" spc="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2123728" y="2931790"/>
            <a:ext cx="46085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256236" cy="284693"/>
            <a:chOff x="4568231" y="1883352"/>
            <a:chExt cx="2256236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049260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83768" y="206769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spc="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界面及主要功能介绍</a:t>
            </a:r>
            <a:endParaRPr kumimoji="1" lang="zh-CN" altLang="en-US" sz="3200" spc="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6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284693"/>
            <a:chOff x="4568231" y="1883352"/>
            <a:chExt cx="2328244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1212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>
            <a:hlinkClick r:id="rId2"/>
          </p:cNvPr>
          <p:cNvSpPr>
            <a:spLocks noChangeArrowheads="1"/>
          </p:cNvSpPr>
          <p:nvPr/>
        </p:nvSpPr>
        <p:spPr bwMode="auto">
          <a:xfrm>
            <a:off x="700860" y="951247"/>
            <a:ext cx="78451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buClr>
                <a:srgbClr val="0070C0"/>
              </a:buClr>
            </a:pPr>
            <a:r>
              <a:rPr lang="zh-CN" altLang="en-US" sz="9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使用基础：前端要求安装</a:t>
            </a:r>
            <a:r>
              <a:rPr lang="en-US" altLang="zh-CN" sz="900" spc="5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9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，后端本地环境无要求。</a:t>
            </a:r>
            <a:endParaRPr lang="zh-CN" altLang="en-US" sz="900" spc="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59182491"/>
              </p:ext>
            </p:extLst>
          </p:nvPr>
        </p:nvGraphicFramePr>
        <p:xfrm>
          <a:off x="2296304" y="1347614"/>
          <a:ext cx="6096000" cy="139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9420" y="18597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项目主管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2" name="图示 9"/>
          <p:cNvGraphicFramePr/>
          <p:nvPr>
            <p:extLst>
              <p:ext uri="{D42A27DB-BD31-4B8C-83A1-F6EECF244321}">
                <p14:modId xmlns:p14="http://schemas.microsoft.com/office/powerpoint/2010/main" val="395197676"/>
              </p:ext>
            </p:extLst>
          </p:nvPr>
        </p:nvGraphicFramePr>
        <p:xfrm>
          <a:off x="2296304" y="2355726"/>
          <a:ext cx="6096000" cy="139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29420" y="28679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后端开发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4" name="图示 9"/>
          <p:cNvGraphicFramePr/>
          <p:nvPr>
            <p:extLst>
              <p:ext uri="{D42A27DB-BD31-4B8C-83A1-F6EECF244321}">
                <p14:modId xmlns:p14="http://schemas.microsoft.com/office/powerpoint/2010/main" val="2067904008"/>
              </p:ext>
            </p:extLst>
          </p:nvPr>
        </p:nvGraphicFramePr>
        <p:xfrm>
          <a:off x="2295192" y="3348337"/>
          <a:ext cx="6096000" cy="139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28308" y="3860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前端开发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1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0" grpId="0">
        <p:bldAsOne/>
      </p:bldGraphic>
      <p:bldGraphic spid="12" grpId="0">
        <p:bldAsOne/>
      </p:bldGraphic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256236" cy="284693"/>
            <a:chOff x="4568231" y="1883352"/>
            <a:chExt cx="2256236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049260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87824" y="213970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spc="6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本地项目演示</a:t>
            </a:r>
            <a:endParaRPr kumimoji="1" lang="zh-CN" altLang="en-US" sz="3200" spc="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284693"/>
            <a:chOff x="4568231" y="1883352"/>
            <a:chExt cx="2328244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1212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>
            <a:hlinkClick r:id="rId2"/>
          </p:cNvPr>
          <p:cNvSpPr>
            <a:spLocks noChangeArrowheads="1"/>
          </p:cNvSpPr>
          <p:nvPr/>
        </p:nvSpPr>
        <p:spPr bwMode="auto">
          <a:xfrm>
            <a:off x="700860" y="951247"/>
            <a:ext cx="78451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zh-CN" altLang="en-US" sz="14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1400" spc="5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接口文档协同编写</a:t>
            </a:r>
            <a:endParaRPr lang="en-US" altLang="zh-CN" sz="1400" spc="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400" spc="5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zh-CN" altLang="en-US" sz="1400" spc="5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后端接口测试</a:t>
            </a:r>
            <a:endParaRPr lang="zh-CN" altLang="en-US" sz="1400" spc="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284693"/>
            <a:chOff x="4568231" y="1883352"/>
            <a:chExt cx="2328244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1212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>
            <a:hlinkClick r:id="rId2"/>
          </p:cNvPr>
          <p:cNvSpPr>
            <a:spLocks noChangeArrowheads="1"/>
          </p:cNvSpPr>
          <p:nvPr/>
        </p:nvSpPr>
        <p:spPr bwMode="auto">
          <a:xfrm>
            <a:off x="700860" y="951247"/>
            <a:ext cx="78451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zh-CN" altLang="en-US" sz="14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altLang="zh-CN" sz="1400" spc="5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en-US" altLang="zh-CN" sz="1400" spc="5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build –k [key]    // 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sz="1400" spc="5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en-US" altLang="zh-CN" sz="1400" spc="5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update [key]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更新资源，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平台上资源有更新时运行</a:t>
            </a:r>
            <a:endParaRPr lang="en-US" altLang="zh-CN" sz="1400" spc="5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en-US" altLang="zh-CN" sz="1400" spc="5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server [key] 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启动服务</a:t>
            </a:r>
            <a:endParaRPr lang="zh-CN" altLang="en-US" sz="1400" spc="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96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284693"/>
            <a:chOff x="4568231" y="1883352"/>
            <a:chExt cx="2328244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1212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>
            <a:hlinkClick r:id="rId2"/>
          </p:cNvPr>
          <p:cNvSpPr>
            <a:spLocks noChangeArrowheads="1"/>
          </p:cNvSpPr>
          <p:nvPr/>
        </p:nvSpPr>
        <p:spPr bwMode="auto">
          <a:xfrm>
            <a:off x="700860" y="951247"/>
            <a:ext cx="78451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zh-CN" altLang="en-US" sz="14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  <a:endParaRPr lang="en-US" altLang="zh-CN" sz="1400" spc="5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接口管理平台  </a:t>
            </a:r>
            <a:r>
              <a:rPr lang="en-US" altLang="zh-CN" sz="14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https://nei.netease.com/progroup/home/management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1400" spc="5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文档及官方实例  </a:t>
            </a:r>
            <a:r>
              <a:rPr lang="en-US" altLang="zh-CN" sz="14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github.com/NEYouFan/nei-toolkit</a:t>
            </a:r>
            <a:endParaRPr lang="en-US" altLang="zh-CN" sz="1400" spc="5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300000"/>
              </a:lnSpc>
              <a:buClr>
                <a:srgbClr val="0070C0"/>
              </a:buClr>
            </a:pP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</a:t>
            </a:r>
            <a:r>
              <a:rPr lang="zh-CN" altLang="en-US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平台使用教程  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sz="14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://gzool.com/nei</a:t>
            </a:r>
            <a:r>
              <a:rPr lang="en-US" altLang="zh-CN" sz="14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#/</a:t>
            </a:r>
            <a:endParaRPr lang="en-US" altLang="zh-CN" sz="1400" spc="5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9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Freeform 58"/>
          <p:cNvSpPr>
            <a:spLocks/>
          </p:cNvSpPr>
          <p:nvPr/>
        </p:nvSpPr>
        <p:spPr bwMode="auto">
          <a:xfrm flipV="1">
            <a:off x="4258935" y="2585097"/>
            <a:ext cx="624792" cy="573734"/>
          </a:xfrm>
          <a:custGeom>
            <a:avLst/>
            <a:gdLst>
              <a:gd name="T0" fmla="*/ 11 w 332"/>
              <a:gd name="T1" fmla="*/ 147 h 261"/>
              <a:gd name="T2" fmla="*/ 0 w 332"/>
              <a:gd name="T3" fmla="*/ 120 h 261"/>
              <a:gd name="T4" fmla="*/ 0 w 332"/>
              <a:gd name="T5" fmla="*/ 0 h 261"/>
              <a:gd name="T6" fmla="*/ 332 w 332"/>
              <a:gd name="T7" fmla="*/ 0 h 261"/>
              <a:gd name="T8" fmla="*/ 332 w 332"/>
              <a:gd name="T9" fmla="*/ 120 h 261"/>
              <a:gd name="T10" fmla="*/ 321 w 332"/>
              <a:gd name="T11" fmla="*/ 147 h 261"/>
              <a:gd name="T12" fmla="*/ 166 w 332"/>
              <a:gd name="T13" fmla="*/ 261 h 261"/>
              <a:gd name="T14" fmla="*/ 11 w 332"/>
              <a:gd name="T15" fmla="*/ 1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261">
                <a:moveTo>
                  <a:pt x="11" y="147"/>
                </a:moveTo>
                <a:cubicBezTo>
                  <a:pt x="7" y="144"/>
                  <a:pt x="0" y="130"/>
                  <a:pt x="0" y="120"/>
                </a:cubicBezTo>
                <a:cubicBezTo>
                  <a:pt x="0" y="0"/>
                  <a:pt x="0" y="0"/>
                  <a:pt x="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30"/>
                  <a:pt x="325" y="144"/>
                  <a:pt x="321" y="147"/>
                </a:cubicBezTo>
                <a:cubicBezTo>
                  <a:pt x="166" y="261"/>
                  <a:pt x="166" y="261"/>
                  <a:pt x="166" y="261"/>
                </a:cubicBezTo>
                <a:lnTo>
                  <a:pt x="11" y="147"/>
                </a:lnTo>
                <a:close/>
              </a:path>
            </a:pathLst>
          </a:custGeom>
          <a:solidFill>
            <a:srgbClr val="C20F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58010" y="2564315"/>
            <a:ext cx="825566" cy="71226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4" name="Freeform 58"/>
          <p:cNvSpPr>
            <a:spLocks/>
          </p:cNvSpPr>
          <p:nvPr/>
        </p:nvSpPr>
        <p:spPr bwMode="auto">
          <a:xfrm>
            <a:off x="4262792" y="1724544"/>
            <a:ext cx="616577" cy="483115"/>
          </a:xfrm>
          <a:custGeom>
            <a:avLst/>
            <a:gdLst>
              <a:gd name="T0" fmla="*/ 11 w 332"/>
              <a:gd name="T1" fmla="*/ 147 h 261"/>
              <a:gd name="T2" fmla="*/ 0 w 332"/>
              <a:gd name="T3" fmla="*/ 120 h 261"/>
              <a:gd name="T4" fmla="*/ 0 w 332"/>
              <a:gd name="T5" fmla="*/ 0 h 261"/>
              <a:gd name="T6" fmla="*/ 332 w 332"/>
              <a:gd name="T7" fmla="*/ 0 h 261"/>
              <a:gd name="T8" fmla="*/ 332 w 332"/>
              <a:gd name="T9" fmla="*/ 120 h 261"/>
              <a:gd name="T10" fmla="*/ 321 w 332"/>
              <a:gd name="T11" fmla="*/ 147 h 261"/>
              <a:gd name="T12" fmla="*/ 166 w 332"/>
              <a:gd name="T13" fmla="*/ 261 h 261"/>
              <a:gd name="T14" fmla="*/ 11 w 332"/>
              <a:gd name="T15" fmla="*/ 1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261">
                <a:moveTo>
                  <a:pt x="11" y="147"/>
                </a:moveTo>
                <a:cubicBezTo>
                  <a:pt x="7" y="144"/>
                  <a:pt x="0" y="130"/>
                  <a:pt x="0" y="120"/>
                </a:cubicBezTo>
                <a:cubicBezTo>
                  <a:pt x="0" y="0"/>
                  <a:pt x="0" y="0"/>
                  <a:pt x="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30"/>
                  <a:pt x="325" y="144"/>
                  <a:pt x="321" y="147"/>
                </a:cubicBezTo>
                <a:cubicBezTo>
                  <a:pt x="166" y="261"/>
                  <a:pt x="166" y="261"/>
                  <a:pt x="166" y="261"/>
                </a:cubicBezTo>
                <a:lnTo>
                  <a:pt x="11" y="147"/>
                </a:lnTo>
                <a:close/>
              </a:path>
            </a:pathLst>
          </a:custGeom>
          <a:solidFill>
            <a:srgbClr val="C20F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013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49370" y="1095210"/>
            <a:ext cx="825566" cy="61994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矩形 9">
            <a:hlinkClick r:id="rId2"/>
          </p:cNvPr>
          <p:cNvSpPr/>
          <p:nvPr/>
        </p:nvSpPr>
        <p:spPr>
          <a:xfrm>
            <a:off x="0" y="3044534"/>
            <a:ext cx="9144000" cy="2098966"/>
          </a:xfrm>
          <a:prstGeom prst="rect">
            <a:avLst/>
          </a:prstGeom>
          <a:solidFill>
            <a:srgbClr val="C2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4" name="椭圆 53">
            <a:hlinkClick r:id="rId2"/>
          </p:cNvPr>
          <p:cNvSpPr/>
          <p:nvPr/>
        </p:nvSpPr>
        <p:spPr>
          <a:xfrm>
            <a:off x="4138411" y="4742151"/>
            <a:ext cx="151071" cy="151071"/>
          </a:xfrm>
          <a:prstGeom prst="ellipse">
            <a:avLst/>
          </a:prstGeom>
          <a:solidFill>
            <a:srgbClr val="C20F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sp>
        <p:nvSpPr>
          <p:cNvPr id="55" name="椭圆 54">
            <a:hlinkClick r:id="rId2"/>
          </p:cNvPr>
          <p:cNvSpPr/>
          <p:nvPr/>
        </p:nvSpPr>
        <p:spPr>
          <a:xfrm>
            <a:off x="4370803" y="4742151"/>
            <a:ext cx="151071" cy="151071"/>
          </a:xfrm>
          <a:prstGeom prst="ellipse">
            <a:avLst/>
          </a:prstGeom>
          <a:solidFill>
            <a:srgbClr val="2929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sp>
        <p:nvSpPr>
          <p:cNvPr id="56" name="椭圆 55">
            <a:hlinkClick r:id="rId2"/>
          </p:cNvPr>
          <p:cNvSpPr/>
          <p:nvPr/>
        </p:nvSpPr>
        <p:spPr>
          <a:xfrm>
            <a:off x="4603195" y="4742151"/>
            <a:ext cx="151071" cy="151071"/>
          </a:xfrm>
          <a:prstGeom prst="ellipse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sp>
        <p:nvSpPr>
          <p:cNvPr id="57" name="椭圆 56">
            <a:hlinkClick r:id="rId2"/>
          </p:cNvPr>
          <p:cNvSpPr/>
          <p:nvPr/>
        </p:nvSpPr>
        <p:spPr>
          <a:xfrm>
            <a:off x="4835587" y="4742151"/>
            <a:ext cx="151071" cy="151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srgbClr val="4D4D4D"/>
              </a:solidFill>
            </a:endParaRPr>
          </a:p>
        </p:txBody>
      </p:sp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123" y="1303597"/>
            <a:ext cx="578597" cy="1764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567" y="1303597"/>
            <a:ext cx="602600" cy="1764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直接连接符 4"/>
          <p:cNvCxnSpPr/>
          <p:nvPr/>
        </p:nvCxnSpPr>
        <p:spPr>
          <a:xfrm>
            <a:off x="-74277" y="3049364"/>
            <a:ext cx="4293000" cy="0"/>
          </a:xfrm>
          <a:prstGeom prst="line">
            <a:avLst/>
          </a:prstGeom>
          <a:ln w="3492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921331" y="3049364"/>
            <a:ext cx="4680000" cy="0"/>
          </a:xfrm>
          <a:prstGeom prst="line">
            <a:avLst/>
          </a:prstGeom>
          <a:ln w="3492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半闭框 52">
            <a:hlinkClick r:id="rId2"/>
          </p:cNvPr>
          <p:cNvSpPr/>
          <p:nvPr/>
        </p:nvSpPr>
        <p:spPr>
          <a:xfrm rot="2690402" flipH="1">
            <a:off x="6861937" y="1429297"/>
            <a:ext cx="181240" cy="182262"/>
          </a:xfrm>
          <a:prstGeom prst="halfFrame">
            <a:avLst>
              <a:gd name="adj1" fmla="val 12157"/>
              <a:gd name="adj2" fmla="val 13272"/>
            </a:avLst>
          </a:prstGeom>
          <a:solidFill>
            <a:schemeClr val="bg1">
              <a:alpha val="15000"/>
            </a:schemeClr>
          </a:solidFill>
          <a:ln w="22225">
            <a:solidFill>
              <a:schemeClr val="bg1">
                <a:alpha val="9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60" name="半闭框 59">
            <a:hlinkClick r:id="rId2"/>
          </p:cNvPr>
          <p:cNvSpPr/>
          <p:nvPr/>
        </p:nvSpPr>
        <p:spPr>
          <a:xfrm rot="18909598">
            <a:off x="2100823" y="1425215"/>
            <a:ext cx="181240" cy="182262"/>
          </a:xfrm>
          <a:prstGeom prst="halfFrame">
            <a:avLst>
              <a:gd name="adj1" fmla="val 12157"/>
              <a:gd name="adj2" fmla="val 13272"/>
            </a:avLst>
          </a:prstGeom>
          <a:solidFill>
            <a:schemeClr val="bg1">
              <a:alpha val="15000"/>
            </a:schemeClr>
          </a:solidFill>
          <a:ln w="22225">
            <a:solidFill>
              <a:schemeClr val="bg1">
                <a:alpha val="9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23" name="文本框 22">
            <a:hlinkClick r:id="rId2"/>
          </p:cNvPr>
          <p:cNvSpPr txBox="1"/>
          <p:nvPr/>
        </p:nvSpPr>
        <p:spPr>
          <a:xfrm>
            <a:off x="3970189" y="3923160"/>
            <a:ext cx="120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200" spc="1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THANKYOU</a:t>
            </a:r>
            <a:endParaRPr lang="zh-CN" altLang="en-US" sz="1200" spc="11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>
            <a:hlinkClick r:id="rId2"/>
          </p:cNvPr>
          <p:cNvSpPr txBox="1"/>
          <p:nvPr/>
        </p:nvSpPr>
        <p:spPr>
          <a:xfrm>
            <a:off x="3997348" y="4155039"/>
            <a:ext cx="117469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788" spc="1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2447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66667E-6 1.85185E-6 L 1.66667E-6 0.128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2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61111E-6 -2.59259E-6 L 3.61111E-6 0.128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2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5" grpId="1" animBg="1"/>
      <p:bldP spid="10" grpId="0" animBg="1"/>
      <p:bldP spid="54" grpId="0" animBg="1"/>
      <p:bldP spid="55" grpId="0" animBg="1"/>
      <p:bldP spid="56" grpId="0" animBg="1"/>
      <p:bldP spid="57" grpId="0" animBg="1"/>
      <p:bldP spid="53" grpId="0" animBg="1"/>
      <p:bldP spid="60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hlinkClick r:id="rId2"/>
          </p:cNvPr>
          <p:cNvSpPr/>
          <p:nvPr/>
        </p:nvSpPr>
        <p:spPr>
          <a:xfrm>
            <a:off x="1" y="1620728"/>
            <a:ext cx="2983832" cy="1428636"/>
          </a:xfrm>
          <a:prstGeom prst="rect">
            <a:avLst/>
          </a:prstGeom>
          <a:solidFill>
            <a:srgbClr val="C20F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3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303772" y="3049364"/>
            <a:ext cx="3284623" cy="0"/>
          </a:xfrm>
          <a:prstGeom prst="line">
            <a:avLst/>
          </a:prstGeom>
          <a:ln w="3492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01782" y="1737506"/>
            <a:ext cx="1604534" cy="1113537"/>
            <a:chOff x="801782" y="1737506"/>
            <a:chExt cx="1604534" cy="1113537"/>
          </a:xfrm>
        </p:grpSpPr>
        <p:sp>
          <p:nvSpPr>
            <p:cNvPr id="8" name="文本框 7">
              <a:hlinkClick r:id="rId2"/>
            </p:cNvPr>
            <p:cNvSpPr txBox="1"/>
            <p:nvPr/>
          </p:nvSpPr>
          <p:spPr>
            <a:xfrm>
              <a:off x="801782" y="1737506"/>
              <a:ext cx="1604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zh-CN" altLang="en-US" sz="4800" spc="83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  <p:sp>
          <p:nvSpPr>
            <p:cNvPr id="9" name="文本框 8">
              <a:hlinkClick r:id="rId2"/>
            </p:cNvPr>
            <p:cNvSpPr txBox="1"/>
            <p:nvPr/>
          </p:nvSpPr>
          <p:spPr>
            <a:xfrm>
              <a:off x="873154" y="2497100"/>
              <a:ext cx="149214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700" b="1" spc="83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中等线简体" panose="03000509000000000000" pitchFamily="65" charset="-122"/>
                  <a:ea typeface="方正中等线简体" panose="03000509000000000000" pitchFamily="65" charset="-122"/>
                  <a:cs typeface="Arial" panose="020B0604020202020204" pitchFamily="34" charset="0"/>
                </a:rPr>
                <a:t>CONTENTS</a:t>
              </a:r>
              <a:endParaRPr lang="zh-CN" altLang="en-US" sz="1700" b="1" spc="83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中等线简体" panose="03000509000000000000" pitchFamily="65" charset="-122"/>
                <a:ea typeface="方正中等线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71120" y="1620728"/>
            <a:ext cx="2155861" cy="284693"/>
            <a:chOff x="4568231" y="1883352"/>
            <a:chExt cx="2155861" cy="284693"/>
          </a:xfrm>
        </p:grpSpPr>
        <p:sp>
          <p:nvSpPr>
            <p:cNvPr id="10" name="椭圆 9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2" name="文本框 11">
              <a:hlinkClick r:id="rId2"/>
            </p:cNvPr>
            <p:cNvSpPr txBox="1"/>
            <p:nvPr/>
          </p:nvSpPr>
          <p:spPr>
            <a:xfrm>
              <a:off x="4802366" y="1883352"/>
              <a:ext cx="1921726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软件开发流程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71120" y="2207169"/>
            <a:ext cx="2365176" cy="477054"/>
            <a:chOff x="4568231" y="1883352"/>
            <a:chExt cx="2155861" cy="477054"/>
          </a:xfrm>
        </p:grpSpPr>
        <p:sp>
          <p:nvSpPr>
            <p:cNvPr id="16" name="椭圆 15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8" name="文本框 17">
              <a:hlinkClick r:id="rId2"/>
            </p:cNvPr>
            <p:cNvSpPr txBox="1"/>
            <p:nvPr/>
          </p:nvSpPr>
          <p:spPr>
            <a:xfrm>
              <a:off x="4802366" y="1883352"/>
              <a:ext cx="1921726" cy="477054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前后端交互原理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71120" y="2793610"/>
            <a:ext cx="2797223" cy="284693"/>
            <a:chOff x="4568231" y="1883352"/>
            <a:chExt cx="2797223" cy="284693"/>
          </a:xfrm>
        </p:grpSpPr>
        <p:sp>
          <p:nvSpPr>
            <p:cNvPr id="20" name="椭圆 19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2" name="文本框 21">
              <a:hlinkClick r:id="rId2"/>
            </p:cNvPr>
            <p:cNvSpPr txBox="1"/>
            <p:nvPr/>
          </p:nvSpPr>
          <p:spPr>
            <a:xfrm>
              <a:off x="4802365" y="1883352"/>
              <a:ext cx="2563089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71120" y="3380050"/>
            <a:ext cx="2365175" cy="284693"/>
            <a:chOff x="4568231" y="1883352"/>
            <a:chExt cx="2365175" cy="284693"/>
          </a:xfrm>
        </p:grpSpPr>
        <p:sp>
          <p:nvSpPr>
            <p:cNvPr id="24" name="椭圆 23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6" name="文本框 25">
              <a:hlinkClick r:id="rId2"/>
            </p:cNvPr>
            <p:cNvSpPr txBox="1"/>
            <p:nvPr/>
          </p:nvSpPr>
          <p:spPr>
            <a:xfrm>
              <a:off x="4802365" y="1883352"/>
              <a:ext cx="2131041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前后端协作工具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4432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128702" cy="284693"/>
            <a:chOff x="4568231" y="1883352"/>
            <a:chExt cx="2128702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1921726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软件开发流程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2832" y="1279374"/>
            <a:ext cx="2130976" cy="3042528"/>
            <a:chOff x="4973492" y="1427830"/>
            <a:chExt cx="2130976" cy="3042528"/>
          </a:xfrm>
        </p:grpSpPr>
        <p:sp>
          <p:nvSpPr>
            <p:cNvPr id="56" name="Text Box 11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4973492" y="1885035"/>
              <a:ext cx="2130976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300000"/>
                </a:lnSpc>
                <a:buClr>
                  <a:srgbClr val="0070C0"/>
                </a:buClr>
              </a:pP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产品经理                             </a:t>
              </a:r>
              <a:r>
                <a:rPr lang="zh-CN" altLang="en-US" sz="900" spc="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en-US" altLang="zh-CN" sz="9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lnSpc>
                  <a:spcPct val="300000"/>
                </a:lnSpc>
                <a:buClr>
                  <a:srgbClr val="0070C0"/>
                </a:buClr>
              </a:pPr>
              <a:r>
                <a:rPr lang="en-US" altLang="zh-CN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                             </a:t>
              </a:r>
              <a:r>
                <a:rPr lang="zh-CN" altLang="en-US" sz="900" spc="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</a:t>
              </a:r>
              <a:endParaRPr lang="en-US" altLang="zh-CN" sz="9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lnSpc>
                  <a:spcPct val="300000"/>
                </a:lnSpc>
                <a:buClr>
                  <a:srgbClr val="0070C0"/>
                </a:buClr>
              </a:pP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交互设计师                          </a:t>
              </a:r>
              <a:r>
                <a:rPr lang="zh-CN" altLang="en-US" sz="900" spc="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en-US" altLang="zh-CN" sz="9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lnSpc>
                  <a:spcPct val="300000"/>
                </a:lnSpc>
                <a:buClr>
                  <a:srgbClr val="0070C0"/>
                </a:buClr>
              </a:pP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前端开发工程师                    </a:t>
              </a:r>
              <a:r>
                <a:rPr lang="zh-CN" altLang="en-US" sz="900" spc="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lang="en-US" altLang="zh-CN" sz="9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lnSpc>
                  <a:spcPct val="300000"/>
                </a:lnSpc>
                <a:buClr>
                  <a:srgbClr val="0070C0"/>
                </a:buClr>
              </a:pP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后端开发工程师                    </a:t>
              </a:r>
              <a:r>
                <a:rPr lang="zh-CN" altLang="en-US" sz="900" spc="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lang="en-US" altLang="zh-CN" sz="9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lnSpc>
                  <a:spcPct val="300000"/>
                </a:lnSpc>
                <a:buClr>
                  <a:srgbClr val="0070C0"/>
                </a:buClr>
              </a:pP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测试人员                             </a:t>
              </a:r>
              <a:r>
                <a:rPr lang="zh-CN" altLang="en-US" sz="900" spc="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en-US" altLang="zh-CN" sz="900" spc="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hlinkClick r:id="rId3"/>
            </p:cNvPr>
            <p:cNvSpPr/>
            <p:nvPr/>
          </p:nvSpPr>
          <p:spPr>
            <a:xfrm>
              <a:off x="4996544" y="1427830"/>
              <a:ext cx="1267801" cy="357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1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人员及职责</a:t>
              </a:r>
              <a:endParaRPr lang="zh-CN" altLang="en-US" sz="1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53863" y="1279374"/>
            <a:ext cx="8983257" cy="2627802"/>
            <a:chOff x="153863" y="1279374"/>
            <a:chExt cx="8983257" cy="2627802"/>
          </a:xfrm>
        </p:grpSpPr>
        <p:sp>
          <p:nvSpPr>
            <p:cNvPr id="94" name="矩形 93"/>
            <p:cNvSpPr/>
            <p:nvPr/>
          </p:nvSpPr>
          <p:spPr>
            <a:xfrm>
              <a:off x="1327893" y="2313989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3364431" y="1293918"/>
              <a:ext cx="905127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流程图: 接点 3"/>
            <p:cNvSpPr>
              <a:spLocks noChangeAspect="1"/>
            </p:cNvSpPr>
            <p:nvPr/>
          </p:nvSpPr>
          <p:spPr>
            <a:xfrm>
              <a:off x="2491629" y="1279374"/>
              <a:ext cx="484836" cy="436990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</a:t>
              </a:r>
            </a:p>
          </p:txBody>
        </p:sp>
        <p:sp>
          <p:nvSpPr>
            <p:cNvPr id="97" name="流程图: 接点 4"/>
            <p:cNvSpPr>
              <a:spLocks noChangeAspect="1"/>
            </p:cNvSpPr>
            <p:nvPr/>
          </p:nvSpPr>
          <p:spPr>
            <a:xfrm>
              <a:off x="2491629" y="2294732"/>
              <a:ext cx="484836" cy="436990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流程图: 接点 5"/>
            <p:cNvSpPr>
              <a:spLocks noChangeAspect="1"/>
            </p:cNvSpPr>
            <p:nvPr/>
          </p:nvSpPr>
          <p:spPr>
            <a:xfrm>
              <a:off x="2491629" y="3470186"/>
              <a:ext cx="484836" cy="436990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362224" y="2310212"/>
              <a:ext cx="775690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364431" y="3482264"/>
              <a:ext cx="773483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23673" y="2310212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523673" y="3482264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685256" y="2314640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自测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685256" y="3482264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自测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855638" y="2896595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联调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019374" y="2896595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1643416" y="1372374"/>
              <a:ext cx="78879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643416" y="1556594"/>
              <a:ext cx="138035" cy="706681"/>
            </a:xfrm>
            <a:prstGeom prst="rect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1648183" y="3562924"/>
              <a:ext cx="784022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648645" y="2772605"/>
              <a:ext cx="138035" cy="853785"/>
            </a:xfrm>
            <a:prstGeom prst="rect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2146945" y="2397158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3026713" y="1373068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026714" y="2397158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3026713" y="3566943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右箭头 114"/>
            <p:cNvSpPr/>
            <p:nvPr/>
          </p:nvSpPr>
          <p:spPr>
            <a:xfrm>
              <a:off x="4188164" y="2397158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右箭头 115"/>
            <p:cNvSpPr/>
            <p:nvPr/>
          </p:nvSpPr>
          <p:spPr>
            <a:xfrm>
              <a:off x="4188163" y="3565434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右箭头 116"/>
            <p:cNvSpPr/>
            <p:nvPr/>
          </p:nvSpPr>
          <p:spPr>
            <a:xfrm>
              <a:off x="5349745" y="2393096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右箭头 117"/>
            <p:cNvSpPr/>
            <p:nvPr/>
          </p:nvSpPr>
          <p:spPr>
            <a:xfrm>
              <a:off x="5349745" y="3566943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右箭头 118"/>
            <p:cNvSpPr/>
            <p:nvPr/>
          </p:nvSpPr>
          <p:spPr>
            <a:xfrm>
              <a:off x="7675191" y="2975051"/>
              <a:ext cx="285261" cy="250989"/>
            </a:xfrm>
            <a:prstGeom prst="rightArrow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rot="5400000">
              <a:off x="4518811" y="1235686"/>
              <a:ext cx="124413" cy="523715"/>
            </a:xfrm>
            <a:prstGeom prst="rect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右箭头 120"/>
            <p:cNvSpPr/>
            <p:nvPr/>
          </p:nvSpPr>
          <p:spPr>
            <a:xfrm rot="5400000">
              <a:off x="4499778" y="1707910"/>
              <a:ext cx="823613" cy="278470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rot="5400000">
              <a:off x="6781472" y="2182285"/>
              <a:ext cx="124413" cy="661887"/>
            </a:xfrm>
            <a:prstGeom prst="rect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右箭头 122"/>
            <p:cNvSpPr/>
            <p:nvPr/>
          </p:nvSpPr>
          <p:spPr>
            <a:xfrm rot="5400000">
              <a:off x="7037646" y="2517689"/>
              <a:ext cx="411807" cy="278470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5400000">
              <a:off x="6780065" y="3357218"/>
              <a:ext cx="124413" cy="661887"/>
            </a:xfrm>
            <a:prstGeom prst="rect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右箭头 124"/>
            <p:cNvSpPr/>
            <p:nvPr/>
          </p:nvSpPr>
          <p:spPr>
            <a:xfrm rot="16200000">
              <a:off x="7037646" y="3404932"/>
              <a:ext cx="411807" cy="278470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右箭头 125"/>
            <p:cNvSpPr/>
            <p:nvPr/>
          </p:nvSpPr>
          <p:spPr>
            <a:xfrm>
              <a:off x="8851859" y="2975051"/>
              <a:ext cx="285261" cy="250989"/>
            </a:xfrm>
            <a:prstGeom prst="rightArrow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右箭头 126"/>
            <p:cNvSpPr/>
            <p:nvPr/>
          </p:nvSpPr>
          <p:spPr>
            <a:xfrm>
              <a:off x="1009615" y="2400182"/>
              <a:ext cx="285261" cy="250989"/>
            </a:xfrm>
            <a:prstGeom prst="rightArrow">
              <a:avLst/>
            </a:prstGeom>
            <a:solidFill>
              <a:srgbClr val="C00000">
                <a:alpha val="1882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53863" y="2286123"/>
              <a:ext cx="775824" cy="4079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6110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284693"/>
            <a:chOff x="4568231" y="1883352"/>
            <a:chExt cx="2328244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21212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前后端交互原理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00250" y="887075"/>
            <a:ext cx="2093189" cy="1416774"/>
            <a:chOff x="2386715" y="858687"/>
            <a:chExt cx="2093189" cy="1416774"/>
          </a:xfrm>
          <a:solidFill>
            <a:srgbClr val="C20F2A"/>
          </a:solidFill>
        </p:grpSpPr>
        <p:sp>
          <p:nvSpPr>
            <p:cNvPr id="20" name="等腰三角形 19">
              <a:hlinkClick r:id="rId3"/>
            </p:cNvPr>
            <p:cNvSpPr/>
            <p:nvPr/>
          </p:nvSpPr>
          <p:spPr>
            <a:xfrm flipH="1" flipV="1">
              <a:off x="2386715" y="858687"/>
              <a:ext cx="2093189" cy="141677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37139" y="981159"/>
              <a:ext cx="787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lvl="0" algn="ctr">
                <a:def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4000" dirty="0">
                  <a:solidFill>
                    <a:prstClr val="white"/>
                  </a:solidFill>
                </a:rPr>
                <a:t>01</a:t>
              </a:r>
              <a:endParaRPr lang="zh-CN" altLang="en-US" sz="4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89688" y="887076"/>
            <a:ext cx="2093189" cy="1416774"/>
            <a:chOff x="3476153" y="858688"/>
            <a:chExt cx="2093189" cy="1416774"/>
          </a:xfrm>
          <a:solidFill>
            <a:srgbClr val="C20F2A"/>
          </a:solidFill>
        </p:grpSpPr>
        <p:sp>
          <p:nvSpPr>
            <p:cNvPr id="23" name="等腰三角形 22">
              <a:hlinkClick r:id="rId3"/>
            </p:cNvPr>
            <p:cNvSpPr/>
            <p:nvPr/>
          </p:nvSpPr>
          <p:spPr>
            <a:xfrm>
              <a:off x="3476153" y="858688"/>
              <a:ext cx="2093189" cy="141677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85183" y="1409575"/>
              <a:ext cx="787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lvl="0" algn="ctr">
                <a:def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4000" dirty="0" smtClean="0">
                  <a:solidFill>
                    <a:prstClr val="white"/>
                  </a:solidFill>
                </a:rPr>
                <a:t>02</a:t>
              </a:r>
              <a:endParaRPr lang="zh-CN" altLang="en-US" sz="4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89688" y="2345726"/>
            <a:ext cx="2093189" cy="1416774"/>
            <a:chOff x="3476153" y="2317338"/>
            <a:chExt cx="2093189" cy="1416774"/>
          </a:xfrm>
          <a:solidFill>
            <a:srgbClr val="C20F2A"/>
          </a:solidFill>
        </p:grpSpPr>
        <p:sp>
          <p:nvSpPr>
            <p:cNvPr id="26" name="等腰三角形 25">
              <a:hlinkClick r:id="rId3"/>
            </p:cNvPr>
            <p:cNvSpPr/>
            <p:nvPr/>
          </p:nvSpPr>
          <p:spPr>
            <a:xfrm flipH="1" flipV="1">
              <a:off x="3476153" y="2317338"/>
              <a:ext cx="2093189" cy="141677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9048" y="2497551"/>
              <a:ext cx="787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lvl="0" algn="ctr">
                <a:def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4000" dirty="0" smtClean="0">
                  <a:solidFill>
                    <a:prstClr val="white"/>
                  </a:solidFill>
                </a:rPr>
                <a:t>03</a:t>
              </a:r>
              <a:endParaRPr lang="zh-CN" altLang="en-US" sz="4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79125" y="2345727"/>
            <a:ext cx="2093189" cy="1416774"/>
            <a:chOff x="4565590" y="2317339"/>
            <a:chExt cx="2093189" cy="1416774"/>
          </a:xfrm>
          <a:solidFill>
            <a:srgbClr val="C20F2A"/>
          </a:solidFill>
        </p:grpSpPr>
        <p:sp>
          <p:nvSpPr>
            <p:cNvPr id="29" name="等腰三角形 28">
              <a:hlinkClick r:id="rId3"/>
            </p:cNvPr>
            <p:cNvSpPr/>
            <p:nvPr/>
          </p:nvSpPr>
          <p:spPr>
            <a:xfrm>
              <a:off x="4565590" y="2317339"/>
              <a:ext cx="2093189" cy="141677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18485" y="2837636"/>
              <a:ext cx="787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lvl="0" algn="ctr">
                <a:defRPr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4000" dirty="0" smtClean="0">
                  <a:solidFill>
                    <a:prstClr val="white"/>
                  </a:solidFill>
                </a:rPr>
                <a:t>04</a:t>
              </a:r>
              <a:endParaRPr lang="zh-CN" altLang="en-US" sz="4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27559" y="1445752"/>
            <a:ext cx="1157072" cy="273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685800"/>
            <a:r>
              <a:rPr lang="zh-CN" altLang="en-US" sz="1200" spc="0" dirty="0" smtClean="0">
                <a:solidFill>
                  <a:prstClr val="white"/>
                </a:solidFill>
              </a:rPr>
              <a:t>建立连接</a:t>
            </a:r>
            <a:endParaRPr lang="zh-CN" altLang="en-US" sz="1200" spc="0" dirty="0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51622" y="1233657"/>
            <a:ext cx="1292586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685800"/>
            <a:r>
              <a:rPr lang="zh-CN" altLang="en-US" sz="1200" spc="0" dirty="0" smtClean="0">
                <a:solidFill>
                  <a:prstClr val="white"/>
                </a:solidFill>
              </a:rPr>
              <a:t>客户端发送</a:t>
            </a:r>
            <a:r>
              <a:rPr lang="en-US" altLang="zh-CN" sz="1200" spc="0" dirty="0" smtClean="0">
                <a:solidFill>
                  <a:prstClr val="white"/>
                </a:solidFill>
              </a:rPr>
              <a:t>HTTP</a:t>
            </a:r>
            <a:r>
              <a:rPr lang="zh-CN" altLang="en-US" sz="1200" spc="0" dirty="0" smtClean="0">
                <a:solidFill>
                  <a:prstClr val="white"/>
                </a:solidFill>
              </a:rPr>
              <a:t>请求</a:t>
            </a:r>
            <a:endParaRPr lang="zh-CN" altLang="en-US" sz="1200" spc="0" dirty="0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69155" y="2936512"/>
            <a:ext cx="1157072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685800"/>
            <a:r>
              <a:rPr lang="zh-CN" altLang="en-US" sz="1200" spc="0" dirty="0" smtClean="0">
                <a:solidFill>
                  <a:prstClr val="white"/>
                </a:solidFill>
              </a:rPr>
              <a:t>服务端响应生成结果回发</a:t>
            </a:r>
            <a:endParaRPr lang="zh-CN" altLang="en-US" sz="1200" spc="0" dirty="0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9940" y="2690332"/>
            <a:ext cx="1157072" cy="6694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buClr>
                <a:srgbClr val="0070C0"/>
              </a:buClr>
              <a:defRPr sz="1000" spc="9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685800"/>
            <a:r>
              <a:rPr lang="zh-CN" altLang="en-US" sz="1200" spc="0" dirty="0" smtClean="0">
                <a:solidFill>
                  <a:prstClr val="white"/>
                </a:solidFill>
              </a:rPr>
              <a:t>客户端通过响应的结果渲染页面</a:t>
            </a:r>
            <a:endParaRPr lang="zh-CN" altLang="en-US" sz="1200" spc="0" dirty="0">
              <a:solidFill>
                <a:prstClr val="white"/>
              </a:solidFill>
            </a:endParaRPr>
          </a:p>
        </p:txBody>
      </p:sp>
      <p:sp>
        <p:nvSpPr>
          <p:cNvPr id="43" name="矩形 42">
            <a:hlinkClick r:id="rId3"/>
          </p:cNvPr>
          <p:cNvSpPr/>
          <p:nvPr/>
        </p:nvSpPr>
        <p:spPr>
          <a:xfrm>
            <a:off x="1827559" y="4236752"/>
            <a:ext cx="600790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buClr>
                <a:srgbClr val="0070C0"/>
              </a:buClr>
            </a:pPr>
            <a:r>
              <a:rPr lang="zh-CN" altLang="en-US" sz="9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一次完整的</a:t>
            </a:r>
            <a:r>
              <a:rPr lang="en-US" altLang="zh-CN" sz="9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900" spc="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zh-CN" sz="900" spc="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05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477054"/>
            <a:chOff x="4568231" y="1883352"/>
            <a:chExt cx="2128702" cy="477054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75207" y="1883352"/>
              <a:ext cx="1921726" cy="477054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前后端交互原理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6728" y="975952"/>
            <a:ext cx="6137874" cy="937201"/>
            <a:chOff x="1706728" y="858257"/>
            <a:chExt cx="6137874" cy="937201"/>
          </a:xfrm>
        </p:grpSpPr>
        <p:grpSp>
          <p:nvGrpSpPr>
            <p:cNvPr id="9" name="组合 8"/>
            <p:cNvGrpSpPr/>
            <p:nvPr/>
          </p:nvGrpSpPr>
          <p:grpSpPr>
            <a:xfrm>
              <a:off x="2454731" y="858257"/>
              <a:ext cx="909655" cy="937201"/>
              <a:chOff x="1252331" y="973457"/>
              <a:chExt cx="909655" cy="937201"/>
            </a:xfrm>
            <a:effectLst/>
          </p:grpSpPr>
          <p:sp>
            <p:nvSpPr>
              <p:cNvPr id="12" name="椭圆形标注 11">
                <a:hlinkClick r:id="rId2"/>
              </p:cNvPr>
              <p:cNvSpPr/>
              <p:nvPr/>
            </p:nvSpPr>
            <p:spPr>
              <a:xfrm>
                <a:off x="1252331" y="1049266"/>
                <a:ext cx="907774" cy="861392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rgbClr val="C20F2A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343213" y="973457"/>
                <a:ext cx="818773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Freeform 38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1706728" y="1140555"/>
              <a:ext cx="416698" cy="416698"/>
            </a:xfrm>
            <a:custGeom>
              <a:avLst/>
              <a:gdLst>
                <a:gd name="T0" fmla="*/ 132 w 144"/>
                <a:gd name="T1" fmla="*/ 61 h 144"/>
                <a:gd name="T2" fmla="*/ 121 w 144"/>
                <a:gd name="T3" fmla="*/ 46 h 144"/>
                <a:gd name="T4" fmla="*/ 127 w 144"/>
                <a:gd name="T5" fmla="*/ 33 h 144"/>
                <a:gd name="T6" fmla="*/ 119 w 144"/>
                <a:gd name="T7" fmla="*/ 17 h 144"/>
                <a:gd name="T8" fmla="*/ 106 w 144"/>
                <a:gd name="T9" fmla="*/ 22 h 144"/>
                <a:gd name="T10" fmla="*/ 88 w 144"/>
                <a:gd name="T11" fmla="*/ 19 h 144"/>
                <a:gd name="T12" fmla="*/ 83 w 144"/>
                <a:gd name="T13" fmla="*/ 6 h 144"/>
                <a:gd name="T14" fmla="*/ 66 w 144"/>
                <a:gd name="T15" fmla="*/ 0 h 144"/>
                <a:gd name="T16" fmla="*/ 61 w 144"/>
                <a:gd name="T17" fmla="*/ 12 h 144"/>
                <a:gd name="T18" fmla="*/ 46 w 144"/>
                <a:gd name="T19" fmla="*/ 23 h 144"/>
                <a:gd name="T20" fmla="*/ 33 w 144"/>
                <a:gd name="T21" fmla="*/ 17 h 144"/>
                <a:gd name="T22" fmla="*/ 17 w 144"/>
                <a:gd name="T23" fmla="*/ 25 h 144"/>
                <a:gd name="T24" fmla="*/ 22 w 144"/>
                <a:gd name="T25" fmla="*/ 38 h 144"/>
                <a:gd name="T26" fmla="*/ 19 w 144"/>
                <a:gd name="T27" fmla="*/ 56 h 144"/>
                <a:gd name="T28" fmla="*/ 6 w 144"/>
                <a:gd name="T29" fmla="*/ 61 h 144"/>
                <a:gd name="T30" fmla="*/ 0 w 144"/>
                <a:gd name="T31" fmla="*/ 78 h 144"/>
                <a:gd name="T32" fmla="*/ 12 w 144"/>
                <a:gd name="T33" fmla="*/ 83 h 144"/>
                <a:gd name="T34" fmla="*/ 23 w 144"/>
                <a:gd name="T35" fmla="*/ 98 h 144"/>
                <a:gd name="T36" fmla="*/ 17 w 144"/>
                <a:gd name="T37" fmla="*/ 111 h 144"/>
                <a:gd name="T38" fmla="*/ 25 w 144"/>
                <a:gd name="T39" fmla="*/ 127 h 144"/>
                <a:gd name="T40" fmla="*/ 38 w 144"/>
                <a:gd name="T41" fmla="*/ 122 h 144"/>
                <a:gd name="T42" fmla="*/ 56 w 144"/>
                <a:gd name="T43" fmla="*/ 125 h 144"/>
                <a:gd name="T44" fmla="*/ 61 w 144"/>
                <a:gd name="T45" fmla="*/ 138 h 144"/>
                <a:gd name="T46" fmla="*/ 78 w 144"/>
                <a:gd name="T47" fmla="*/ 144 h 144"/>
                <a:gd name="T48" fmla="*/ 83 w 144"/>
                <a:gd name="T49" fmla="*/ 132 h 144"/>
                <a:gd name="T50" fmla="*/ 98 w 144"/>
                <a:gd name="T51" fmla="*/ 121 h 144"/>
                <a:gd name="T52" fmla="*/ 111 w 144"/>
                <a:gd name="T53" fmla="*/ 127 h 144"/>
                <a:gd name="T54" fmla="*/ 127 w 144"/>
                <a:gd name="T55" fmla="*/ 119 h 144"/>
                <a:gd name="T56" fmla="*/ 122 w 144"/>
                <a:gd name="T57" fmla="*/ 106 h 144"/>
                <a:gd name="T58" fmla="*/ 125 w 144"/>
                <a:gd name="T59" fmla="*/ 88 h 144"/>
                <a:gd name="T60" fmla="*/ 138 w 144"/>
                <a:gd name="T61" fmla="*/ 83 h 144"/>
                <a:gd name="T62" fmla="*/ 144 w 144"/>
                <a:gd name="T63" fmla="*/ 66 h 144"/>
                <a:gd name="T64" fmla="*/ 100 w 144"/>
                <a:gd name="T65" fmla="*/ 72 h 144"/>
                <a:gd name="T66" fmla="*/ 44 w 144"/>
                <a:gd name="T67" fmla="*/ 72 h 144"/>
                <a:gd name="T68" fmla="*/ 100 w 144"/>
                <a:gd name="T6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44">
                  <a:moveTo>
                    <a:pt x="138" y="61"/>
                  </a:moveTo>
                  <a:cubicBezTo>
                    <a:pt x="132" y="61"/>
                    <a:pt x="132" y="61"/>
                    <a:pt x="132" y="61"/>
                  </a:cubicBezTo>
                  <a:cubicBezTo>
                    <a:pt x="129" y="61"/>
                    <a:pt x="126" y="59"/>
                    <a:pt x="125" y="5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9" y="44"/>
                    <a:pt x="120" y="40"/>
                    <a:pt x="122" y="38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9" y="31"/>
                    <a:pt x="129" y="27"/>
                    <a:pt x="127" y="25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7" y="15"/>
                    <a:pt x="113" y="15"/>
                    <a:pt x="111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24"/>
                    <a:pt x="100" y="25"/>
                    <a:pt x="98" y="23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5" y="18"/>
                    <a:pt x="83" y="15"/>
                    <a:pt x="83" y="1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2"/>
                    <a:pt x="81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1" y="2"/>
                    <a:pt x="61" y="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5"/>
                    <a:pt x="59" y="18"/>
                    <a:pt x="56" y="1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4" y="25"/>
                    <a:pt x="40" y="24"/>
                    <a:pt x="38" y="22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5"/>
                    <a:pt x="27" y="15"/>
                    <a:pt x="25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7"/>
                    <a:pt x="15" y="31"/>
                    <a:pt x="17" y="3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0"/>
                    <a:pt x="25" y="44"/>
                    <a:pt x="23" y="4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9"/>
                    <a:pt x="15" y="61"/>
                    <a:pt x="12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63"/>
                    <a:pt x="0" y="6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1"/>
                    <a:pt x="2" y="83"/>
                    <a:pt x="6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5" y="83"/>
                    <a:pt x="18" y="85"/>
                    <a:pt x="19" y="8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0"/>
                    <a:pt x="24" y="104"/>
                    <a:pt x="22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5" y="113"/>
                    <a:pt x="15" y="117"/>
                    <a:pt x="17" y="119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7" y="129"/>
                    <a:pt x="31" y="129"/>
                    <a:pt x="33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40" y="120"/>
                    <a:pt x="44" y="119"/>
                    <a:pt x="46" y="121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9" y="126"/>
                    <a:pt x="61" y="129"/>
                    <a:pt x="61" y="132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42"/>
                    <a:pt x="63" y="144"/>
                    <a:pt x="66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81" y="144"/>
                    <a:pt x="83" y="142"/>
                    <a:pt x="83" y="138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29"/>
                    <a:pt x="85" y="126"/>
                    <a:pt x="88" y="125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100" y="119"/>
                    <a:pt x="104" y="120"/>
                    <a:pt x="106" y="122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3" y="129"/>
                    <a:pt x="117" y="129"/>
                    <a:pt x="119" y="127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29" y="117"/>
                    <a:pt x="129" y="113"/>
                    <a:pt x="127" y="111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0" y="104"/>
                    <a:pt x="119" y="100"/>
                    <a:pt x="121" y="9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5"/>
                    <a:pt x="129" y="83"/>
                    <a:pt x="132" y="8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142" y="83"/>
                    <a:pt x="144" y="81"/>
                    <a:pt x="144" y="78"/>
                  </a:cubicBezTo>
                  <a:cubicBezTo>
                    <a:pt x="144" y="66"/>
                    <a:pt x="144" y="66"/>
                    <a:pt x="144" y="66"/>
                  </a:cubicBezTo>
                  <a:cubicBezTo>
                    <a:pt x="144" y="63"/>
                    <a:pt x="142" y="61"/>
                    <a:pt x="138" y="61"/>
                  </a:cubicBezTo>
                  <a:moveTo>
                    <a:pt x="100" y="72"/>
                  </a:moveTo>
                  <a:cubicBezTo>
                    <a:pt x="100" y="87"/>
                    <a:pt x="87" y="100"/>
                    <a:pt x="72" y="100"/>
                  </a:cubicBezTo>
                  <a:cubicBezTo>
                    <a:pt x="57" y="100"/>
                    <a:pt x="44" y="87"/>
                    <a:pt x="44" y="72"/>
                  </a:cubicBezTo>
                  <a:cubicBezTo>
                    <a:pt x="44" y="57"/>
                    <a:pt x="57" y="44"/>
                    <a:pt x="72" y="44"/>
                  </a:cubicBezTo>
                  <a:cubicBezTo>
                    <a:pt x="87" y="44"/>
                    <a:pt x="100" y="57"/>
                    <a:pt x="100" y="72"/>
                  </a:cubicBezTo>
                </a:path>
              </a:pathLst>
            </a:custGeom>
            <a:solidFill>
              <a:srgbClr val="C20F2A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 Box 11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3497888" y="1000616"/>
              <a:ext cx="4346714" cy="669414"/>
            </a:xfrm>
            <a:prstGeom prst="rect">
              <a:avLst/>
            </a:prstGeom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buClr>
                  <a:srgbClr val="0070C0"/>
                </a:buClr>
                <a:defRPr sz="80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pPr defTabSz="685800">
                <a:lnSpc>
                  <a:spcPts val="1500"/>
                </a:lnSpc>
              </a:pP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国内顶尖的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</a:t>
              </a: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  <a:endParaRPr lang="zh-CN" altLang="en-US" sz="9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93476" y="2171829"/>
            <a:ext cx="6073843" cy="940115"/>
            <a:chOff x="1693476" y="2054134"/>
            <a:chExt cx="6073843" cy="940115"/>
          </a:xfrm>
        </p:grpSpPr>
        <p:grpSp>
          <p:nvGrpSpPr>
            <p:cNvPr id="15" name="组合 14"/>
            <p:cNvGrpSpPr/>
            <p:nvPr/>
          </p:nvGrpSpPr>
          <p:grpSpPr>
            <a:xfrm>
              <a:off x="6290456" y="2054134"/>
              <a:ext cx="907774" cy="940115"/>
              <a:chOff x="5037656" y="2169334"/>
              <a:chExt cx="907774" cy="940115"/>
            </a:xfrm>
            <a:effectLst/>
          </p:grpSpPr>
          <p:sp>
            <p:nvSpPr>
              <p:cNvPr id="18" name="椭圆形标注 17">
                <a:hlinkClick r:id="rId2"/>
              </p:cNvPr>
              <p:cNvSpPr/>
              <p:nvPr/>
            </p:nvSpPr>
            <p:spPr>
              <a:xfrm>
                <a:off x="5037656" y="2248057"/>
                <a:ext cx="907774" cy="861392"/>
              </a:xfrm>
              <a:prstGeom prst="wedgeEllipseCallout">
                <a:avLst>
                  <a:gd name="adj1" fmla="val 68947"/>
                  <a:gd name="adj2" fmla="val -577"/>
                </a:avLst>
              </a:prstGeom>
              <a:solidFill>
                <a:srgbClr val="C20F2A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矩形 18">
                <a:hlinkClick r:id="rId2"/>
              </p:cNvPr>
              <p:cNvSpPr/>
              <p:nvPr/>
            </p:nvSpPr>
            <p:spPr>
              <a:xfrm>
                <a:off x="5133283" y="2169334"/>
                <a:ext cx="729772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Freeform 3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478355" y="2330775"/>
              <a:ext cx="288964" cy="464319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C20F2A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矩形 18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1693476" y="2236239"/>
              <a:ext cx="4464205" cy="669414"/>
            </a:xfrm>
            <a:prstGeom prst="rect">
              <a:avLst/>
            </a:prstGeom>
            <a:effectLst/>
            <a:extLst/>
          </p:spPr>
          <p:txBody>
            <a:bodyPr wrap="square">
              <a:spAutoFit/>
            </a:bodyPr>
            <a:lstStyle/>
            <a:p>
              <a:pPr defTabSz="685800">
                <a:lnSpc>
                  <a:spcPts val="1500"/>
                </a:lnSpc>
              </a:pP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62959" y="3466954"/>
            <a:ext cx="6181643" cy="945324"/>
            <a:chOff x="1662959" y="3349259"/>
            <a:chExt cx="6181643" cy="945324"/>
          </a:xfrm>
        </p:grpSpPr>
        <p:grpSp>
          <p:nvGrpSpPr>
            <p:cNvPr id="21" name="组合 20"/>
            <p:cNvGrpSpPr/>
            <p:nvPr/>
          </p:nvGrpSpPr>
          <p:grpSpPr>
            <a:xfrm>
              <a:off x="2454731" y="3349259"/>
              <a:ext cx="907774" cy="945324"/>
              <a:chOff x="1252331" y="3464459"/>
              <a:chExt cx="907774" cy="945324"/>
            </a:xfrm>
            <a:effectLst/>
          </p:grpSpPr>
          <p:sp>
            <p:nvSpPr>
              <p:cNvPr id="24" name="椭圆形标注 23">
                <a:hlinkClick r:id="rId2"/>
              </p:cNvPr>
              <p:cNvSpPr/>
              <p:nvPr/>
            </p:nvSpPr>
            <p:spPr>
              <a:xfrm>
                <a:off x="1252331" y="3548391"/>
                <a:ext cx="907774" cy="861392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rgbClr val="C20F2A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矩形 24">
                <a:hlinkClick r:id="rId2"/>
              </p:cNvPr>
              <p:cNvSpPr/>
              <p:nvPr/>
            </p:nvSpPr>
            <p:spPr>
              <a:xfrm>
                <a:off x="1341332" y="3464459"/>
                <a:ext cx="729772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 Box 11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3497888" y="3528983"/>
              <a:ext cx="4346714" cy="669414"/>
            </a:xfrm>
            <a:prstGeom prst="rect">
              <a:avLst/>
            </a:prstGeom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buClr>
                  <a:srgbClr val="0070C0"/>
                </a:buClr>
                <a:defRPr sz="80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pPr defTabSz="685800">
                <a:lnSpc>
                  <a:spcPts val="1500"/>
                </a:lnSpc>
              </a:pP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9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</a:t>
              </a:r>
              <a:r>
                <a:rPr lang="zh-CN" altLang="en-US" sz="900" spc="5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  <a:endParaRPr lang="zh-CN" altLang="en-US" sz="9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">
              <a:hlinkClick r:id="rId2"/>
            </p:cNvPr>
            <p:cNvSpPr>
              <a:spLocks/>
            </p:cNvSpPr>
            <p:nvPr/>
          </p:nvSpPr>
          <p:spPr bwMode="auto">
            <a:xfrm rot="20729645">
              <a:off x="1662959" y="3642577"/>
              <a:ext cx="504236" cy="423324"/>
            </a:xfrm>
            <a:custGeom>
              <a:avLst/>
              <a:gdLst>
                <a:gd name="T0" fmla="*/ 108 w 179"/>
                <a:gd name="T1" fmla="*/ 0 h 150"/>
                <a:gd name="T2" fmla="*/ 132 w 179"/>
                <a:gd name="T3" fmla="*/ 36 h 150"/>
                <a:gd name="T4" fmla="*/ 135 w 179"/>
                <a:gd name="T5" fmla="*/ 34 h 150"/>
                <a:gd name="T6" fmla="*/ 173 w 179"/>
                <a:gd name="T7" fmla="*/ 33 h 150"/>
                <a:gd name="T8" fmla="*/ 142 w 179"/>
                <a:gd name="T9" fmla="*/ 58 h 150"/>
                <a:gd name="T10" fmla="*/ 161 w 179"/>
                <a:gd name="T11" fmla="*/ 97 h 150"/>
                <a:gd name="T12" fmla="*/ 127 w 179"/>
                <a:gd name="T13" fmla="*/ 116 h 150"/>
                <a:gd name="T14" fmla="*/ 124 w 179"/>
                <a:gd name="T15" fmla="*/ 113 h 150"/>
                <a:gd name="T16" fmla="*/ 90 w 179"/>
                <a:gd name="T17" fmla="*/ 96 h 150"/>
                <a:gd name="T18" fmla="*/ 107 w 179"/>
                <a:gd name="T19" fmla="*/ 130 h 150"/>
                <a:gd name="T20" fmla="*/ 74 w 179"/>
                <a:gd name="T21" fmla="*/ 150 h 150"/>
                <a:gd name="T22" fmla="*/ 51 w 179"/>
                <a:gd name="T23" fmla="*/ 113 h 150"/>
                <a:gd name="T24" fmla="*/ 47 w 179"/>
                <a:gd name="T25" fmla="*/ 115 h 150"/>
                <a:gd name="T26" fmla="*/ 8 w 179"/>
                <a:gd name="T27" fmla="*/ 119 h 150"/>
                <a:gd name="T28" fmla="*/ 36 w 179"/>
                <a:gd name="T29" fmla="*/ 94 h 150"/>
                <a:gd name="T30" fmla="*/ 38 w 179"/>
                <a:gd name="T31" fmla="*/ 92 h 150"/>
                <a:gd name="T32" fmla="*/ 18 w 179"/>
                <a:gd name="T33" fmla="*/ 53 h 150"/>
                <a:gd name="T34" fmla="*/ 53 w 179"/>
                <a:gd name="T35" fmla="*/ 33 h 150"/>
                <a:gd name="T36" fmla="*/ 72 w 179"/>
                <a:gd name="T37" fmla="*/ 65 h 150"/>
                <a:gd name="T38" fmla="*/ 90 w 179"/>
                <a:gd name="T39" fmla="*/ 31 h 150"/>
                <a:gd name="T40" fmla="*/ 74 w 179"/>
                <a:gd name="T41" fmla="*/ 24 h 150"/>
                <a:gd name="T42" fmla="*/ 75 w 179"/>
                <a:gd name="T43" fmla="*/ 19 h 150"/>
                <a:gd name="T44" fmla="*/ 108 w 179"/>
                <a:gd name="T4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50">
                  <a:moveTo>
                    <a:pt x="108" y="0"/>
                  </a:moveTo>
                  <a:cubicBezTo>
                    <a:pt x="114" y="11"/>
                    <a:pt x="124" y="33"/>
                    <a:pt x="132" y="36"/>
                  </a:cubicBezTo>
                  <a:cubicBezTo>
                    <a:pt x="133" y="36"/>
                    <a:pt x="134" y="35"/>
                    <a:pt x="135" y="34"/>
                  </a:cubicBezTo>
                  <a:cubicBezTo>
                    <a:pt x="137" y="14"/>
                    <a:pt x="168" y="6"/>
                    <a:pt x="173" y="33"/>
                  </a:cubicBezTo>
                  <a:cubicBezTo>
                    <a:pt x="179" y="61"/>
                    <a:pt x="154" y="50"/>
                    <a:pt x="142" y="58"/>
                  </a:cubicBezTo>
                  <a:cubicBezTo>
                    <a:pt x="148" y="71"/>
                    <a:pt x="155" y="84"/>
                    <a:pt x="161" y="97"/>
                  </a:cubicBezTo>
                  <a:cubicBezTo>
                    <a:pt x="152" y="102"/>
                    <a:pt x="137" y="114"/>
                    <a:pt x="127" y="116"/>
                  </a:cubicBezTo>
                  <a:cubicBezTo>
                    <a:pt x="125" y="116"/>
                    <a:pt x="125" y="114"/>
                    <a:pt x="124" y="113"/>
                  </a:cubicBezTo>
                  <a:cubicBezTo>
                    <a:pt x="128" y="90"/>
                    <a:pt x="112" y="72"/>
                    <a:pt x="90" y="96"/>
                  </a:cubicBezTo>
                  <a:cubicBezTo>
                    <a:pt x="72" y="115"/>
                    <a:pt x="109" y="125"/>
                    <a:pt x="107" y="130"/>
                  </a:cubicBezTo>
                  <a:cubicBezTo>
                    <a:pt x="96" y="137"/>
                    <a:pt x="85" y="143"/>
                    <a:pt x="74" y="150"/>
                  </a:cubicBezTo>
                  <a:cubicBezTo>
                    <a:pt x="66" y="138"/>
                    <a:pt x="59" y="125"/>
                    <a:pt x="51" y="113"/>
                  </a:cubicBezTo>
                  <a:cubicBezTo>
                    <a:pt x="50" y="114"/>
                    <a:pt x="48" y="115"/>
                    <a:pt x="47" y="115"/>
                  </a:cubicBezTo>
                  <a:cubicBezTo>
                    <a:pt x="42" y="132"/>
                    <a:pt x="18" y="149"/>
                    <a:pt x="8" y="119"/>
                  </a:cubicBezTo>
                  <a:cubicBezTo>
                    <a:pt x="0" y="94"/>
                    <a:pt x="22" y="96"/>
                    <a:pt x="36" y="94"/>
                  </a:cubicBezTo>
                  <a:cubicBezTo>
                    <a:pt x="37" y="93"/>
                    <a:pt x="38" y="93"/>
                    <a:pt x="38" y="92"/>
                  </a:cubicBezTo>
                  <a:cubicBezTo>
                    <a:pt x="32" y="79"/>
                    <a:pt x="24" y="66"/>
                    <a:pt x="18" y="53"/>
                  </a:cubicBezTo>
                  <a:cubicBezTo>
                    <a:pt x="29" y="47"/>
                    <a:pt x="41" y="40"/>
                    <a:pt x="53" y="33"/>
                  </a:cubicBezTo>
                  <a:cubicBezTo>
                    <a:pt x="62" y="42"/>
                    <a:pt x="48" y="65"/>
                    <a:pt x="72" y="65"/>
                  </a:cubicBezTo>
                  <a:cubicBezTo>
                    <a:pt x="87" y="64"/>
                    <a:pt x="100" y="45"/>
                    <a:pt x="90" y="31"/>
                  </a:cubicBezTo>
                  <a:cubicBezTo>
                    <a:pt x="84" y="28"/>
                    <a:pt x="76" y="28"/>
                    <a:pt x="74" y="24"/>
                  </a:cubicBezTo>
                  <a:cubicBezTo>
                    <a:pt x="72" y="19"/>
                    <a:pt x="74" y="21"/>
                    <a:pt x="75" y="19"/>
                  </a:cubicBezTo>
                  <a:cubicBezTo>
                    <a:pt x="86" y="13"/>
                    <a:pt x="97" y="6"/>
                    <a:pt x="108" y="0"/>
                  </a:cubicBezTo>
                </a:path>
              </a:pathLst>
            </a:custGeom>
            <a:solidFill>
              <a:srgbClr val="C20F2A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21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221670" cy="284693"/>
            <a:chOff x="4568231" y="1883352"/>
            <a:chExt cx="2221670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2014694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流程图: 接点 1"/>
          <p:cNvSpPr>
            <a:spLocks noChangeAspect="1"/>
          </p:cNvSpPr>
          <p:nvPr/>
        </p:nvSpPr>
        <p:spPr>
          <a:xfrm>
            <a:off x="1691680" y="1275606"/>
            <a:ext cx="540000" cy="54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接点 2"/>
          <p:cNvSpPr>
            <a:spLocks noChangeAspect="1"/>
          </p:cNvSpPr>
          <p:nvPr/>
        </p:nvSpPr>
        <p:spPr>
          <a:xfrm>
            <a:off x="1691680" y="3795565"/>
            <a:ext cx="540000" cy="54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61330" y="1294735"/>
            <a:ext cx="863947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63788" y="3810490"/>
            <a:ext cx="861489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4927" y="1294735"/>
            <a:ext cx="864096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49" name="矩形 48"/>
          <p:cNvSpPr/>
          <p:nvPr/>
        </p:nvSpPr>
        <p:spPr>
          <a:xfrm>
            <a:off x="3954927" y="3810490"/>
            <a:ext cx="864096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50" name="矩形 49"/>
          <p:cNvSpPr/>
          <p:nvPr/>
        </p:nvSpPr>
        <p:spPr>
          <a:xfrm>
            <a:off x="5248673" y="1300206"/>
            <a:ext cx="864096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51" name="矩形 50"/>
          <p:cNvSpPr/>
          <p:nvPr/>
        </p:nvSpPr>
        <p:spPr>
          <a:xfrm>
            <a:off x="5248673" y="3810490"/>
            <a:ext cx="864096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52" name="矩形 51"/>
          <p:cNvSpPr/>
          <p:nvPr/>
        </p:nvSpPr>
        <p:spPr>
          <a:xfrm>
            <a:off x="6552220" y="2556897"/>
            <a:ext cx="864096" cy="504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联调</a:t>
            </a:r>
          </a:p>
        </p:txBody>
      </p:sp>
      <p:sp>
        <p:nvSpPr>
          <p:cNvPr id="53" name="右箭头 52"/>
          <p:cNvSpPr/>
          <p:nvPr/>
        </p:nvSpPr>
        <p:spPr>
          <a:xfrm>
            <a:off x="2287646" y="1402177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2287645" y="3915130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581244" y="1402177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3581243" y="3913265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4874989" y="1397157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4874989" y="3915130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5400000">
            <a:off x="6462030" y="1180853"/>
            <a:ext cx="153740" cy="73719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 rot="5400000">
            <a:off x="6462973" y="1838798"/>
            <a:ext cx="1042590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 rot="5400000">
            <a:off x="6460463" y="3696325"/>
            <a:ext cx="153740" cy="73719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 rot="16200000">
            <a:off x="6477937" y="3480018"/>
            <a:ext cx="1012662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6716339" y="2629248"/>
            <a:ext cx="317717" cy="310154"/>
          </a:xfrm>
          <a:prstGeom prst="rightArrow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7" name="虚尾箭头 66"/>
          <p:cNvSpPr/>
          <p:nvPr/>
        </p:nvSpPr>
        <p:spPr>
          <a:xfrm rot="5400000">
            <a:off x="2816259" y="1933078"/>
            <a:ext cx="554087" cy="49719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虚尾箭头 67"/>
          <p:cNvSpPr/>
          <p:nvPr/>
        </p:nvSpPr>
        <p:spPr>
          <a:xfrm rot="16200000">
            <a:off x="2817781" y="3186180"/>
            <a:ext cx="554087" cy="49719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虚尾箭头 68"/>
          <p:cNvSpPr/>
          <p:nvPr/>
        </p:nvSpPr>
        <p:spPr>
          <a:xfrm rot="16200000">
            <a:off x="4109932" y="1933078"/>
            <a:ext cx="554087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虚尾箭头 69"/>
          <p:cNvSpPr/>
          <p:nvPr/>
        </p:nvSpPr>
        <p:spPr>
          <a:xfrm rot="16200000">
            <a:off x="5403605" y="1933077"/>
            <a:ext cx="554087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虚尾箭头 70"/>
          <p:cNvSpPr/>
          <p:nvPr/>
        </p:nvSpPr>
        <p:spPr>
          <a:xfrm rot="5400000">
            <a:off x="4109932" y="3186181"/>
            <a:ext cx="554087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虚尾箭头 71"/>
          <p:cNvSpPr/>
          <p:nvPr/>
        </p:nvSpPr>
        <p:spPr>
          <a:xfrm rot="5400000">
            <a:off x="5403605" y="3186181"/>
            <a:ext cx="554087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61329" y="2556197"/>
            <a:ext cx="3451439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7155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1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1548" y="289869"/>
            <a:ext cx="2328244" cy="284693"/>
            <a:chOff x="4568231" y="1883352"/>
            <a:chExt cx="2328244" cy="284693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4775207" y="1883352"/>
              <a:ext cx="21212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403648" y="1779662"/>
            <a:ext cx="6264696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47664" y="192454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pc="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为什么要进行前后端分离</a:t>
            </a:r>
            <a:endParaRPr kumimoji="1" lang="zh-CN" altLang="en-US" sz="3600" spc="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1403648" y="2859782"/>
            <a:ext cx="62646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67644" y="3075806"/>
            <a:ext cx="6624736" cy="45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400" spc="6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并行开发</a:t>
            </a:r>
            <a:r>
              <a:rPr kumimoji="1" lang="zh-CN" altLang="en-US" sz="1400" spc="600" dirty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1400" spc="6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各司其职      代码整洁</a:t>
            </a:r>
            <a:r>
              <a:rPr kumimoji="1" lang="zh-CN" altLang="en-US" sz="1400" spc="600" dirty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1400" spc="600" dirty="0" smtClean="0">
                <a:solidFill>
                  <a:srgbClr val="C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  大势所趋</a:t>
            </a:r>
            <a:endParaRPr kumimoji="1" lang="zh-CN" altLang="en-US" sz="1400" spc="600" dirty="0">
              <a:solidFill>
                <a:srgbClr val="C0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3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2348" y="315269"/>
            <a:ext cx="3433474" cy="300701"/>
            <a:chOff x="4568231" y="1883352"/>
            <a:chExt cx="3433474" cy="300701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29651" y="1899360"/>
              <a:ext cx="1372054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endParaRPr lang="en-US" altLang="zh-CN" sz="1400" kern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20704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55388529"/>
              </p:ext>
            </p:extLst>
          </p:nvPr>
        </p:nvGraphicFramePr>
        <p:xfrm>
          <a:off x="-468560" y="915566"/>
          <a:ext cx="5320086" cy="354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组 10"/>
          <p:cNvGrpSpPr/>
          <p:nvPr/>
        </p:nvGrpSpPr>
        <p:grpSpPr>
          <a:xfrm>
            <a:off x="4886942" y="771550"/>
            <a:ext cx="3168352" cy="713515"/>
            <a:chOff x="4886942" y="771550"/>
            <a:chExt cx="3168352" cy="713515"/>
          </a:xfrm>
        </p:grpSpPr>
        <p:sp>
          <p:nvSpPr>
            <p:cNvPr id="2" name="文本框 1"/>
            <p:cNvSpPr txBox="1"/>
            <p:nvPr/>
          </p:nvSpPr>
          <p:spPr>
            <a:xfrm>
              <a:off x="4886942" y="771550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Representational State Transfer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43298" y="1177288"/>
              <a:ext cx="764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表现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层</a:t>
              </a:r>
              <a:endParaRPr kumimoji="1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43126" y="1177288"/>
              <a:ext cx="552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状态</a:t>
              </a:r>
              <a:endParaRPr kumimoji="1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37834" y="1177288"/>
              <a:ext cx="552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转移</a:t>
              </a:r>
              <a:endParaRPr kumimoji="1"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43510" y="1804254"/>
            <a:ext cx="404095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强调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应当以资源为中心，并规范了资源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URI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的风格。每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URI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代表一种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资源，独一无二。</a:t>
            </a: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端和服务器之间，传递这种资源的某种表现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层</a:t>
            </a: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端通过四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个有语义的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动词，对服务器端资源进行操作，实现</a:t>
            </a: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"</a:t>
            </a:r>
            <a:r>
              <a: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表现层状态转化</a:t>
            </a: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2348" y="315269"/>
            <a:ext cx="3433474" cy="300701"/>
            <a:chOff x="4568231" y="1883352"/>
            <a:chExt cx="3433474" cy="300701"/>
          </a:xfrm>
        </p:grpSpPr>
        <p:sp>
          <p:nvSpPr>
            <p:cNvPr id="5" name="椭圆 4"/>
            <p:cNvSpPr/>
            <p:nvPr/>
          </p:nvSpPr>
          <p:spPr>
            <a:xfrm>
              <a:off x="4568231" y="1935966"/>
              <a:ext cx="125147" cy="125147"/>
            </a:xfrm>
            <a:prstGeom prst="ellipse">
              <a:avLst/>
            </a:prstGeom>
            <a:solidFill>
              <a:srgbClr val="C20F2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29651" y="1899360"/>
              <a:ext cx="1372054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endParaRPr lang="en-US" altLang="zh-CN" sz="1400" kern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4775207" y="1883352"/>
              <a:ext cx="2070468" cy="284693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en-US" altLang="zh-CN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600" kern="1100" spc="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前后端协作方式</a:t>
              </a:r>
              <a:endParaRPr lang="en-US" altLang="zh-CN" sz="1400" kern="1100" spc="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713340158"/>
              </p:ext>
            </p:extLst>
          </p:nvPr>
        </p:nvGraphicFramePr>
        <p:xfrm>
          <a:off x="-468560" y="915566"/>
          <a:ext cx="5320086" cy="354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92080" y="1059582"/>
            <a:ext cx="2952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请求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请求头信息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请求参数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发送规则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响应头信息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响应结果</a:t>
            </a:r>
            <a:endParaRPr lang="en-US" altLang="zh-CN" sz="16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接收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规则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704</Words>
  <Application>Microsoft Macintosh PowerPoint</Application>
  <PresentationFormat>全屏显示(16:9)</PresentationFormat>
  <Paragraphs>167</Paragraphs>
  <Slides>19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Calibri Light</vt:lpstr>
      <vt:lpstr>Microsoft YaHei</vt:lpstr>
      <vt:lpstr>Microsoft YaHei Light</vt:lpstr>
      <vt:lpstr>方正中等线简体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上海锐普广告有限公司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林落雨</cp:lastModifiedBy>
  <cp:revision>30</cp:revision>
  <dcterms:created xsi:type="dcterms:W3CDTF">2014-12-30T03:33:56Z</dcterms:created>
  <dcterms:modified xsi:type="dcterms:W3CDTF">2017-04-18T01:13:14Z</dcterms:modified>
</cp:coreProperties>
</file>