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9"/>
  </p:normalViewPr>
  <p:slideViewPr>
    <p:cSldViewPr snapToGrid="0">
      <p:cViewPr>
        <p:scale>
          <a:sx n="190" d="100"/>
          <a:sy n="190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CE99-3069-F121-0707-337CFF4D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2FA7F-BCAA-6924-E325-EB3CAB56A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8F86-F91C-34B0-ACCF-29DAF20A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EAD0-0656-80B0-2E82-3285458A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0417-2C6E-8E0E-52B1-7F61AFF6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36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318-B075-6EDC-7DEF-B6250292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48325-A561-000E-7472-F7B5D387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333C-2E53-0716-D7C3-1F5F78CE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2041-82E4-7C89-1CDD-2E9DE178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FAEA-80D3-1935-5593-C2DF801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336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CE78C-EBF4-A5EC-91F3-2EAF2DFD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C9E6-C47A-5AD9-5D15-3DAE67FC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96C6-AC04-C13A-CBF1-8C28D6D6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739B-9DE2-6842-D69B-2B66DEB4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DC09-D7C0-7359-AA92-DDB0FD7A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0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C43-3C18-6831-9B68-D07F43E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ACF9-D962-2E0B-1473-3D81452C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11B4-0407-251E-CD13-2C988FCE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B74A-92B6-649C-8CEE-33C0B576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819A-194C-1DD4-FB72-0F796493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294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D19A-69DF-43BE-BEDB-C2BD3DFF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0853-D7B1-6049-D54A-253B540E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F270-8F56-55C7-D269-B86A102C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3516-9449-6AE2-9A0B-D9F53904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93C1-C73A-7BDA-9BE9-8D38B68D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6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D5B2-A0FD-F835-C3AA-D8AD087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6D73-FEF2-D3F8-0FEA-A23903851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2D2A4-ED68-B0E5-0730-9190BED6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D087-FCCD-90F1-3B25-02DE3D9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33D38-3D8A-930E-5341-0CADBD5C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0E4C-A6D0-050A-CBC5-B06B7923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18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B83D-E9D8-CDD5-6D93-0700055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35D0B-CCBA-DBEF-9463-B42F14D9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4B300-426E-E20C-943B-3978B27B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1AC0E-1A10-97FE-A315-D4F6A73C9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06E8-3747-83C0-587F-8F67AF21A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64DC8-FFEB-71BB-B33F-97353DDE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22F1A-8586-26B6-4680-5246DC9B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4A64E-95FE-DECD-9783-491C2C57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050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ADBA-2009-5A59-B633-41848CA7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32353-74AC-00BC-3B63-525E8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FC72-2625-1FB1-BC5D-DF6A14A9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38C3D-FB18-5793-8990-4CF29D4B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96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F47DD-B894-D355-6543-D59A72A4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2B1D6-C097-B44B-6866-7911F92C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6EF2-27A8-2A2B-F39E-3328788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32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7772-D8FA-AD7D-4173-C4A86289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08E8-E906-66C8-0376-245D6F5F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6843-775A-6A2E-6092-10179C68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1398-A8D9-8834-A0EB-454A7D97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1A99-9434-73DB-A0D2-868A7E76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8A6F-FB59-616F-49EE-8AE5EE6B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662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3D4A-E4C5-14E7-36CF-9C0B5306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ACB63-B800-340D-DA33-DCC3395C0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052E-5498-C0DC-B126-C5DFCA097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20A4-8251-EC0F-327E-10B21B77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FB25-96AF-E9BC-BB7A-C366B982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495A3-1712-3111-3888-197E5F38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610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D9A1-367D-FC10-A4DB-84C4FAD2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5DB20-0503-B4AB-4942-06659541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603B-92EB-7F7C-1A5C-D8BA6396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003B-E032-F546-80BB-EC9FF1AA02D2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0E57-5B5D-6E2A-25A1-AE710987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9EDC-DC0C-A7C4-10DA-3A1B9B52F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F389-6A1B-884A-958F-DB9B1F64F7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48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116CF-8EB4-6589-445D-532C22E37301}"/>
              </a:ext>
            </a:extLst>
          </p:cNvPr>
          <p:cNvSpPr/>
          <p:nvPr/>
        </p:nvSpPr>
        <p:spPr>
          <a:xfrm>
            <a:off x="2185726" y="2335427"/>
            <a:ext cx="1767016" cy="1371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Detector</a:t>
            </a:r>
          </a:p>
          <a:p>
            <a:pPr algn="ctr"/>
            <a:r>
              <a:rPr lang="en-SE" dirty="0"/>
              <a:t>(e.g GCC-phat)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7AF24-CDA7-68EF-FBB1-D7A49E782BDC}"/>
              </a:ext>
            </a:extLst>
          </p:cNvPr>
          <p:cNvSpPr/>
          <p:nvPr/>
        </p:nvSpPr>
        <p:spPr>
          <a:xfrm>
            <a:off x="6094902" y="2335427"/>
            <a:ext cx="1767016" cy="1371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Robust Estimation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05A7B9-CE2B-BE10-AC2B-13BA43FA829B}"/>
              </a:ext>
            </a:extLst>
          </p:cNvPr>
          <p:cNvSpPr/>
          <p:nvPr/>
        </p:nvSpPr>
        <p:spPr>
          <a:xfrm>
            <a:off x="10004078" y="2335427"/>
            <a:ext cx="1767016" cy="13716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Postprocess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4F314-6282-D094-4DAA-EC65ADB36AA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52742" y="3021227"/>
            <a:ext cx="214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FF253C-5580-B6F0-6868-86E046D3EECA}"/>
              </a:ext>
            </a:extLst>
          </p:cNvPr>
          <p:cNvSpPr txBox="1"/>
          <p:nvPr/>
        </p:nvSpPr>
        <p:spPr>
          <a:xfrm>
            <a:off x="4316192" y="2676204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SE" dirty="0"/>
              <a:t>DoA Matrix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C4DC56-8F14-64DC-4425-3FD4501EB5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61918" y="3021227"/>
            <a:ext cx="214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1C8-63DE-2E0C-050E-30AD0D112817}"/>
              </a:ext>
            </a:extLst>
          </p:cNvPr>
          <p:cNvSpPr txBox="1"/>
          <p:nvPr/>
        </p:nvSpPr>
        <p:spPr>
          <a:xfrm>
            <a:off x="8419780" y="2679492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Positions</a:t>
            </a:r>
            <a:endParaRPr lang="en-S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E66C4-AF56-7832-218B-6A4DA739EBCC}"/>
              </a:ext>
            </a:extLst>
          </p:cNvPr>
          <p:cNvCxnSpPr>
            <a:cxnSpLocks/>
          </p:cNvCxnSpPr>
          <p:nvPr/>
        </p:nvCxnSpPr>
        <p:spPr>
          <a:xfrm>
            <a:off x="43566" y="3021227"/>
            <a:ext cx="214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6417F5-1F23-BA70-1A01-8B4ECF06A6DF}"/>
              </a:ext>
            </a:extLst>
          </p:cNvPr>
          <p:cNvSpPr txBox="1"/>
          <p:nvPr/>
        </p:nvSpPr>
        <p:spPr>
          <a:xfrm>
            <a:off x="618227" y="2651895"/>
            <a:ext cx="120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Audio data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9600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Tegler</dc:creator>
  <cp:lastModifiedBy>Erik Tegler</cp:lastModifiedBy>
  <cp:revision>1</cp:revision>
  <dcterms:created xsi:type="dcterms:W3CDTF">2023-10-18T08:21:37Z</dcterms:created>
  <dcterms:modified xsi:type="dcterms:W3CDTF">2023-10-18T08:40:09Z</dcterms:modified>
</cp:coreProperties>
</file>