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8C"/>
    <a:srgbClr val="929395"/>
    <a:srgbClr val="FFE500"/>
    <a:srgbClr val="E08A00"/>
    <a:srgbClr val="7071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66" d="100"/>
          <a:sy n="66" d="100"/>
        </p:scale>
        <p:origin x="196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4EE5-A694-432C-AB68-46BEC34F4EB9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644D-FAAD-4FEA-8532-7F8C3D390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7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4EE5-A694-432C-AB68-46BEC34F4EB9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644D-FAAD-4FEA-8532-7F8C3D390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2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4EE5-A694-432C-AB68-46BEC34F4EB9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644D-FAAD-4FEA-8532-7F8C3D390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7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4EE5-A694-432C-AB68-46BEC34F4EB9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644D-FAAD-4FEA-8532-7F8C3D390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4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4EE5-A694-432C-AB68-46BEC34F4EB9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644D-FAAD-4FEA-8532-7F8C3D390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4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4EE5-A694-432C-AB68-46BEC34F4EB9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644D-FAAD-4FEA-8532-7F8C3D390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5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4EE5-A694-432C-AB68-46BEC34F4EB9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644D-FAAD-4FEA-8532-7F8C3D390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5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4EE5-A694-432C-AB68-46BEC34F4EB9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644D-FAAD-4FEA-8532-7F8C3D390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9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4EE5-A694-432C-AB68-46BEC34F4EB9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644D-FAAD-4FEA-8532-7F8C3D390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1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4EE5-A694-432C-AB68-46BEC34F4EB9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644D-FAAD-4FEA-8532-7F8C3D390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4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4EE5-A694-432C-AB68-46BEC34F4EB9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644D-FAAD-4FEA-8532-7F8C3D390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8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64EE5-A694-432C-AB68-46BEC34F4EB9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C644D-FAAD-4FEA-8532-7F8C3D390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8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7001003" y="11663937"/>
            <a:ext cx="2176272" cy="3566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50" dirty="0" smtClean="0"/>
              <a:t>Seit 2018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830597" y="11661235"/>
            <a:ext cx="2167128" cy="3566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50" dirty="0" smtClean="0"/>
              <a:t>Seit 2013 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660516" y="11656952"/>
            <a:ext cx="2167128" cy="3566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50" dirty="0" smtClean="0"/>
              <a:t>Seit 2008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81291" y="11663937"/>
            <a:ext cx="2176272" cy="3657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50" dirty="0" smtClean="0"/>
              <a:t>Seit 1982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329044" y="6657007"/>
            <a:ext cx="3207227" cy="1265733"/>
          </a:xfrm>
          <a:prstGeom prst="rect">
            <a:avLst/>
          </a:prstGeom>
          <a:noFill/>
          <a:ln w="28575">
            <a:solidFill>
              <a:srgbClr val="004A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5974221" y="6645563"/>
            <a:ext cx="3158348" cy="2958938"/>
          </a:xfrm>
          <a:prstGeom prst="rect">
            <a:avLst/>
          </a:prstGeom>
          <a:noFill/>
          <a:ln w="28575">
            <a:solidFill>
              <a:srgbClr val="004A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061913" y="9070194"/>
            <a:ext cx="2303681" cy="2385848"/>
          </a:xfrm>
          <a:prstGeom prst="rect">
            <a:avLst/>
          </a:prstGeom>
          <a:noFill/>
          <a:ln w="28575">
            <a:solidFill>
              <a:srgbClr val="004A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2326883" y="2952224"/>
            <a:ext cx="2976866" cy="3311541"/>
          </a:xfrm>
          <a:prstGeom prst="rect">
            <a:avLst/>
          </a:prstGeom>
          <a:noFill/>
          <a:ln w="28575">
            <a:solidFill>
              <a:srgbClr val="004A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5760" y="323720"/>
            <a:ext cx="8891752" cy="193899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DE" sz="6000" dirty="0" smtClean="0">
                <a:solidFill>
                  <a:srgbClr val="004A8C"/>
                </a:solidFill>
              </a:rPr>
              <a:t>Evaluierung verschiedener Container Technologien</a:t>
            </a:r>
            <a:endParaRPr lang="en-US" sz="6000" dirty="0">
              <a:solidFill>
                <a:srgbClr val="004A8C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6630" y="2662115"/>
            <a:ext cx="8686800" cy="0"/>
          </a:xfrm>
          <a:prstGeom prst="line">
            <a:avLst/>
          </a:prstGeom>
          <a:ln w="25400">
            <a:solidFill>
              <a:srgbClr val="9293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8431" y="12017851"/>
            <a:ext cx="8686800" cy="0"/>
          </a:xfrm>
          <a:prstGeom prst="line">
            <a:avLst/>
          </a:prstGeom>
          <a:ln w="25400">
            <a:solidFill>
              <a:srgbClr val="9293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5760" y="12218392"/>
            <a:ext cx="1904474" cy="43891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dirty="0" smtClean="0"/>
              <a:t>Corvin Schapöhler</a:t>
            </a:r>
            <a:endParaRPr lang="en-US" dirty="0" smtClean="0"/>
          </a:p>
        </p:txBody>
      </p:sp>
      <p:pic>
        <p:nvPicPr>
          <p:cNvPr id="1026" name="Picture 2" descr="Bildergebnis fÃ¼r HS esslingen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119" y="12214163"/>
            <a:ext cx="1923393" cy="43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Ã¼r NovaTec gmbh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094" y="12218762"/>
            <a:ext cx="1441683" cy="43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662" y="3045228"/>
            <a:ext cx="2525309" cy="2118103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V="1">
            <a:off x="879574" y="3364399"/>
            <a:ext cx="7763626" cy="7773027"/>
          </a:xfrm>
          <a:prstGeom prst="line">
            <a:avLst/>
          </a:prstGeom>
          <a:ln w="34925">
            <a:solidFill>
              <a:srgbClr val="004A8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Oval 1039"/>
          <p:cNvSpPr/>
          <p:nvPr/>
        </p:nvSpPr>
        <p:spPr>
          <a:xfrm>
            <a:off x="1437967" y="10419168"/>
            <a:ext cx="182880" cy="182880"/>
          </a:xfrm>
          <a:prstGeom prst="ellipse">
            <a:avLst/>
          </a:prstGeom>
          <a:solidFill>
            <a:srgbClr val="004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TextBox 1040"/>
          <p:cNvSpPr txBox="1"/>
          <p:nvPr/>
        </p:nvSpPr>
        <p:spPr>
          <a:xfrm>
            <a:off x="416481" y="6961207"/>
            <a:ext cx="1345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chroot</a:t>
            </a:r>
          </a:p>
        </p:txBody>
      </p:sp>
      <p:pic>
        <p:nvPicPr>
          <p:cNvPr id="1054" name="Picture 6" descr="Bildergebnis fÃ¼r LXC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3" t="8076" r="44351" b="9852"/>
          <a:stretch/>
        </p:blipFill>
        <p:spPr bwMode="auto">
          <a:xfrm>
            <a:off x="2363260" y="5248131"/>
            <a:ext cx="924911" cy="86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Oval 63"/>
          <p:cNvSpPr/>
          <p:nvPr/>
        </p:nvSpPr>
        <p:spPr>
          <a:xfrm>
            <a:off x="3584760" y="8253407"/>
            <a:ext cx="182880" cy="185416"/>
          </a:xfrm>
          <a:prstGeom prst="ellipse">
            <a:avLst/>
          </a:prstGeom>
          <a:solidFill>
            <a:srgbClr val="004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4" idx="5"/>
            <a:endCxn id="75" idx="0"/>
          </p:cNvCxnSpPr>
          <p:nvPr/>
        </p:nvCxnSpPr>
        <p:spPr>
          <a:xfrm>
            <a:off x="3740858" y="8411669"/>
            <a:ext cx="472896" cy="658525"/>
          </a:xfrm>
          <a:prstGeom prst="line">
            <a:avLst/>
          </a:prstGeom>
          <a:ln w="19050" cmpd="sng">
            <a:solidFill>
              <a:srgbClr val="004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5742526" y="6084664"/>
            <a:ext cx="182880" cy="185416"/>
          </a:xfrm>
          <a:prstGeom prst="ellipse">
            <a:avLst/>
          </a:prstGeom>
          <a:solidFill>
            <a:srgbClr val="004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79" idx="0"/>
            <a:endCxn id="114" idx="3"/>
          </p:cNvCxnSpPr>
          <p:nvPr/>
        </p:nvCxnSpPr>
        <p:spPr>
          <a:xfrm flipH="1" flipV="1">
            <a:off x="5303749" y="4607995"/>
            <a:ext cx="530217" cy="1476669"/>
          </a:xfrm>
          <a:prstGeom prst="line">
            <a:avLst/>
          </a:prstGeom>
          <a:ln w="19050" cmpd="sng">
            <a:solidFill>
              <a:srgbClr val="004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7963124" y="3882231"/>
            <a:ext cx="182880" cy="185416"/>
          </a:xfrm>
          <a:prstGeom prst="ellipse">
            <a:avLst/>
          </a:prstGeom>
          <a:solidFill>
            <a:srgbClr val="004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12" descr="Bildergebnis fÃ¼r FreeBSD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630" y="9293217"/>
            <a:ext cx="645145" cy="71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343" y="9176085"/>
            <a:ext cx="967372" cy="967372"/>
          </a:xfrm>
          <a:prstGeom prst="rect">
            <a:avLst/>
          </a:prstGeom>
        </p:spPr>
      </p:pic>
      <p:pic>
        <p:nvPicPr>
          <p:cNvPr id="69" name="Picture 14" descr="Bildergebnis fÃ¼r LXC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368" y="10172832"/>
            <a:ext cx="1789020" cy="12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508" y="6773509"/>
            <a:ext cx="1686393" cy="1634957"/>
          </a:xfrm>
          <a:prstGeom prst="rect">
            <a:avLst/>
          </a:prstGeom>
          <a:effectLst/>
        </p:spPr>
      </p:pic>
      <p:pic>
        <p:nvPicPr>
          <p:cNvPr id="74" name="Picture 18" descr="Bildergebnis fÃ¼r kata containers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118" y="8414619"/>
            <a:ext cx="1023761" cy="102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464" y="5343206"/>
            <a:ext cx="1528507" cy="641973"/>
          </a:xfrm>
          <a:prstGeom prst="rect">
            <a:avLst/>
          </a:prstGeom>
        </p:spPr>
      </p:pic>
      <p:cxnSp>
        <p:nvCxnSpPr>
          <p:cNvPr id="123" name="Straight Connector 122"/>
          <p:cNvCxnSpPr>
            <a:stCxn id="89" idx="4"/>
            <a:endCxn id="119" idx="0"/>
          </p:cNvCxnSpPr>
          <p:nvPr/>
        </p:nvCxnSpPr>
        <p:spPr>
          <a:xfrm flipH="1">
            <a:off x="7553395" y="4067647"/>
            <a:ext cx="501169" cy="2577916"/>
          </a:xfrm>
          <a:prstGeom prst="line">
            <a:avLst/>
          </a:prstGeom>
          <a:ln w="19050" cmpd="sng">
            <a:solidFill>
              <a:srgbClr val="004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824" y="8516578"/>
            <a:ext cx="882944" cy="882944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958120" y="7369179"/>
            <a:ext cx="2334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namespaces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761806" y="6592535"/>
            <a:ext cx="1504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cgroups</a:t>
            </a:r>
          </a:p>
        </p:txBody>
      </p:sp>
      <p:cxnSp>
        <p:nvCxnSpPr>
          <p:cNvPr id="157" name="Straight Connector 156"/>
          <p:cNvCxnSpPr>
            <a:stCxn id="141" idx="2"/>
            <a:endCxn id="1040" idx="0"/>
          </p:cNvCxnSpPr>
          <p:nvPr/>
        </p:nvCxnSpPr>
        <p:spPr>
          <a:xfrm flipH="1">
            <a:off x="1529407" y="7922740"/>
            <a:ext cx="403251" cy="2496428"/>
          </a:xfrm>
          <a:prstGeom prst="line">
            <a:avLst/>
          </a:prstGeom>
          <a:ln w="19050">
            <a:solidFill>
              <a:srgbClr val="004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10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998" y="8410517"/>
            <a:ext cx="1017854" cy="883218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484632" y="2159319"/>
            <a:ext cx="8586952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DE" sz="2000" dirty="0" smtClean="0">
                <a:solidFill>
                  <a:srgbClr val="004A8C"/>
                </a:solidFill>
              </a:rPr>
              <a:t>Innovation im Container Umfeld – Konkurrenz und aktuelle Problemlösungen</a:t>
            </a:r>
            <a:endParaRPr lang="en-US" sz="2000" dirty="0">
              <a:solidFill>
                <a:srgbClr val="004A8C"/>
              </a:solidFill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477922" y="11658959"/>
            <a:ext cx="8686800" cy="0"/>
          </a:xfrm>
          <a:prstGeom prst="line">
            <a:avLst/>
          </a:prstGeom>
          <a:ln w="6350">
            <a:solidFill>
              <a:srgbClr val="004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03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471</TotalTime>
  <Words>26</Words>
  <Application>Microsoft Office PowerPoint</Application>
  <PresentationFormat>A3 Paper (297x420 mm)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NovaTec Consulting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Schapoehler Corvin</dc:creator>
  <cp:lastModifiedBy>Schapoehler Corvin</cp:lastModifiedBy>
  <cp:revision>33</cp:revision>
  <dcterms:created xsi:type="dcterms:W3CDTF">2018-05-28T08:21:52Z</dcterms:created>
  <dcterms:modified xsi:type="dcterms:W3CDTF">2018-05-29T11:12:08Z</dcterms:modified>
</cp:coreProperties>
</file>