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601200" cy="128016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5747" autoAdjust="0"/>
  </p:normalViewPr>
  <p:slideViewPr>
    <p:cSldViewPr>
      <p:cViewPr varScale="1">
        <p:scale>
          <a:sx n="69" d="100"/>
          <a:sy n="69" d="100"/>
        </p:scale>
        <p:origin x="2386" y="173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8406-4A7D-4721-A0A9-B830D98DE0D5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2E02-A99F-43F3-821A-F154CA2DCEAD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0120" y="504057"/>
            <a:ext cx="8640960" cy="2152328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accent6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  <a:cs typeface="Courier New" pitchFamily="49" charset="0"/>
              </a:rPr>
              <a:t>Evaluierung verschiedener Container Technologien</a:t>
            </a:r>
            <a:endParaRPr lang="de-DE" sz="5400" dirty="0">
              <a:solidFill>
                <a:schemeClr val="accent6">
                  <a:lumMod val="75000"/>
                </a:schemeClr>
              </a:solidFill>
              <a:latin typeface="Malgun Gothic" pitchFamily="34" charset="-127"/>
              <a:ea typeface="Malgun Gothic" pitchFamily="34" charset="-127"/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52128" y="2440360"/>
            <a:ext cx="8496944" cy="720080"/>
          </a:xfrm>
        </p:spPr>
        <p:txBody>
          <a:bodyPr>
            <a:noAutofit/>
          </a:bodyPr>
          <a:lstStyle/>
          <a:p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Innovation im Container Umfeld – Konkurrenz und aktuelle Problemlösungen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3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59" y="5752728"/>
            <a:ext cx="3173381" cy="2661674"/>
          </a:xfrm>
          <a:prstGeom prst="rect">
            <a:avLst/>
          </a:prstGeom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1331" y="6487569"/>
            <a:ext cx="1271896" cy="14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Bildergebnis fÃ¼r FreeBS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264" y="4435133"/>
            <a:ext cx="995086" cy="11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20" y="4960640"/>
            <a:ext cx="1759460" cy="1759460"/>
          </a:xfrm>
          <a:prstGeom prst="rect">
            <a:avLst/>
          </a:prstGeom>
        </p:spPr>
      </p:pic>
      <p:pic>
        <p:nvPicPr>
          <p:cNvPr id="38" name="Picture 14" descr="Bildergebnis fÃ¼r LXC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00" y="5248672"/>
            <a:ext cx="1789020" cy="12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72" y="4672608"/>
            <a:ext cx="1314801" cy="1274699"/>
          </a:xfrm>
          <a:prstGeom prst="rect">
            <a:avLst/>
          </a:prstGeom>
        </p:spPr>
      </p:pic>
      <p:pic>
        <p:nvPicPr>
          <p:cNvPr id="40" name="Picture 18" descr="Bildergebnis fÃ¼r kata containers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48" y="6904856"/>
            <a:ext cx="1671833" cy="167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08" y="3448472"/>
            <a:ext cx="1528507" cy="641973"/>
          </a:xfrm>
          <a:prstGeom prst="rect">
            <a:avLst/>
          </a:prstGeom>
        </p:spPr>
      </p:pic>
      <p:pic>
        <p:nvPicPr>
          <p:cNvPr id="42" name="Picture 9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00" y="3520480"/>
            <a:ext cx="1656184" cy="1656184"/>
          </a:xfrm>
          <a:prstGeom prst="rect">
            <a:avLst/>
          </a:prstGeom>
        </p:spPr>
      </p:pic>
      <p:pic>
        <p:nvPicPr>
          <p:cNvPr id="43" name="Picture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00" y="3376464"/>
            <a:ext cx="1809942" cy="1570533"/>
          </a:xfrm>
          <a:prstGeom prst="rect">
            <a:avLst/>
          </a:prstGeom>
        </p:spPr>
      </p:pic>
      <p:sp>
        <p:nvSpPr>
          <p:cNvPr id="44" name="Textfeld 43"/>
          <p:cNvSpPr txBox="1"/>
          <p:nvPr/>
        </p:nvSpPr>
        <p:spPr>
          <a:xfrm>
            <a:off x="3288432" y="3952528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accent6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cgroups</a:t>
            </a:r>
            <a:endParaRPr lang="de-DE" sz="4000" dirty="0">
              <a:solidFill>
                <a:schemeClr val="accent6">
                  <a:lumMod val="75000"/>
                </a:schemeClr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200200" y="796581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chemeClr val="accent5">
                    <a:lumMod val="75000"/>
                  </a:schemeClr>
                </a:solidFill>
                <a:latin typeface="Bahnschrift" pitchFamily="34" charset="0"/>
              </a:rPr>
              <a:t>namespaces</a:t>
            </a:r>
            <a:endParaRPr lang="de-DE" sz="2800" dirty="0">
              <a:solidFill>
                <a:schemeClr val="accent5">
                  <a:lumMod val="75000"/>
                </a:schemeClr>
              </a:solidFill>
              <a:latin typeface="Bahnschrift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360440" y="35204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chroot</a:t>
            </a:r>
            <a:endParaRPr lang="de-DE" sz="2800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344216" y="10649272"/>
            <a:ext cx="3492388" cy="1231106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algn="just"/>
            <a:r>
              <a:rPr lang="de-DE" sz="1800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Container Runtimes</a:t>
            </a:r>
          </a:p>
          <a:p>
            <a:pPr algn="just"/>
            <a:r>
              <a:rPr lang="de-DE" sz="1400" dirty="0" smtClean="0">
                <a:latin typeface="Bahnschrift Light" pitchFamily="34" charset="0"/>
              </a:rPr>
              <a:t>Docker ist die am weitesten Verbreitete Container Lösung, doch Konkurrenz in Form von rkt, lxd und vor allem runc wird immer populärer</a:t>
            </a:r>
            <a:endParaRPr lang="de-DE" sz="1400" dirty="0">
              <a:latin typeface="Bahnschrift Light" pitchFamily="34" charset="0"/>
            </a:endParaRPr>
          </a:p>
        </p:txBody>
      </p:sp>
      <p:sp>
        <p:nvSpPr>
          <p:cNvPr id="3074" name="AutoShape 2" descr="Bildergebnis für virtuozzo"/>
          <p:cNvSpPr>
            <a:spLocks noChangeAspect="1" noChangeArrowheads="1"/>
          </p:cNvSpPr>
          <p:nvPr/>
        </p:nvSpPr>
        <p:spPr bwMode="auto">
          <a:xfrm>
            <a:off x="155575" y="-884238"/>
            <a:ext cx="9083675" cy="1841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76" name="AutoShape 4" descr="Bildergebnis für virtuozzo"/>
          <p:cNvSpPr>
            <a:spLocks noChangeAspect="1" noChangeArrowheads="1"/>
          </p:cNvSpPr>
          <p:nvPr/>
        </p:nvSpPr>
        <p:spPr bwMode="auto">
          <a:xfrm>
            <a:off x="155575" y="-884238"/>
            <a:ext cx="9083675" cy="1841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78" name="AutoShape 6" descr="Bildergebnis für virtuozzo"/>
          <p:cNvSpPr>
            <a:spLocks noChangeAspect="1" noChangeArrowheads="1"/>
          </p:cNvSpPr>
          <p:nvPr/>
        </p:nvSpPr>
        <p:spPr bwMode="auto">
          <a:xfrm>
            <a:off x="155575" y="-884238"/>
            <a:ext cx="9083675" cy="1841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1164196" y="12254934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Malgun Gothic" pitchFamily="34" charset="-127"/>
                <a:ea typeface="Malgun Gothic" pitchFamily="34" charset="-127"/>
              </a:rPr>
              <a:t>Corvin Schapöhler</a:t>
            </a:r>
            <a:r>
              <a:rPr lang="de-DE" sz="16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de-DE" sz="1600" dirty="0" smtClean="0">
                <a:latin typeface="Malgun Gothic" pitchFamily="34" charset="-127"/>
                <a:ea typeface="Malgun Gothic" pitchFamily="34" charset="-127"/>
              </a:rPr>
              <a:t>|  </a:t>
            </a:r>
            <a:r>
              <a:rPr lang="de-DE" sz="1600" dirty="0" smtClean="0">
                <a:latin typeface="Malgun Gothic" pitchFamily="34" charset="-127"/>
                <a:ea typeface="Malgun Gothic" pitchFamily="34" charset="-127"/>
              </a:rPr>
              <a:t>NovaTec  </a:t>
            </a:r>
            <a:r>
              <a:rPr lang="de-DE" sz="1600" dirty="0" smtClean="0">
                <a:latin typeface="Malgun Gothic" pitchFamily="34" charset="-127"/>
                <a:ea typeface="Malgun Gothic" pitchFamily="34" charset="-127"/>
              </a:rPr>
              <a:t>| HS Esslingen</a:t>
            </a:r>
            <a:endParaRPr lang="de-DE" sz="1600" dirty="0">
              <a:latin typeface="Malgun Gothic" pitchFamily="34" charset="-127"/>
              <a:ea typeface="Malgun Gothic" pitchFamily="34" charset="-127"/>
            </a:endParaRPr>
          </a:p>
        </p:txBody>
      </p:sp>
      <p:cxnSp>
        <p:nvCxnSpPr>
          <p:cNvPr id="61" name="Gerade Verbindung 60"/>
          <p:cNvCxnSpPr/>
          <p:nvPr/>
        </p:nvCxnSpPr>
        <p:spPr>
          <a:xfrm>
            <a:off x="1200200" y="12017424"/>
            <a:ext cx="72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1200200" y="8993088"/>
            <a:ext cx="72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46"/>
          <p:cNvSpPr txBox="1"/>
          <p:nvPr/>
        </p:nvSpPr>
        <p:spPr>
          <a:xfrm>
            <a:off x="1344216" y="9202142"/>
            <a:ext cx="3484003" cy="1231106"/>
          </a:xfrm>
          <a:prstGeom prst="rect">
            <a:avLst/>
          </a:prstGeom>
          <a:noFill/>
        </p:spPr>
        <p:txBody>
          <a:bodyPr wrap="square" numCol="1" spcCol="720000" rtlCol="0" anchor="t">
            <a:spAutoFit/>
          </a:bodyPr>
          <a:lstStyle/>
          <a:p>
            <a:pPr algn="just"/>
            <a:r>
              <a:rPr lang="de-DE" sz="1800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Was sind Container</a:t>
            </a:r>
          </a:p>
          <a:p>
            <a:pPr algn="just"/>
            <a:r>
              <a:rPr lang="de-DE" sz="1400" dirty="0" smtClean="0">
                <a:latin typeface="Bahnschrift Light" pitchFamily="34" charset="0"/>
              </a:rPr>
              <a:t>Container sind das Rückgrat aktueller Cloudanwendungen. Sie isolieren und skalieren Prozesse auf Amazon AWS, Google Cloud oder Microsoft Azure</a:t>
            </a:r>
            <a:endParaRPr lang="de-DE" sz="1400" dirty="0">
              <a:latin typeface="Bahnschrift Light" pitchFamily="34" charset="0"/>
            </a:endParaRPr>
          </a:p>
        </p:txBody>
      </p:sp>
      <p:sp>
        <p:nvSpPr>
          <p:cNvPr id="26" name="Textfeld 46"/>
          <p:cNvSpPr txBox="1"/>
          <p:nvPr/>
        </p:nvSpPr>
        <p:spPr>
          <a:xfrm>
            <a:off x="4908612" y="10649272"/>
            <a:ext cx="3492388" cy="1231106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algn="just"/>
            <a:r>
              <a:rPr lang="de-DE" sz="1800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Zukunft</a:t>
            </a:r>
            <a:endParaRPr lang="de-DE" sz="1800" dirty="0" smtClean="0">
              <a:solidFill>
                <a:schemeClr val="accent6">
                  <a:lumMod val="75000"/>
                </a:schemeClr>
              </a:solidFill>
              <a:latin typeface="Bahnschrift Light" pitchFamily="34" charset="0"/>
            </a:endParaRPr>
          </a:p>
          <a:p>
            <a:pPr algn="just"/>
            <a:r>
              <a:rPr lang="de-DE" sz="1400" dirty="0" smtClean="0">
                <a:latin typeface="Bahnschrift Light" pitchFamily="34" charset="0"/>
              </a:rPr>
              <a:t>Serverless Technologien, wie Apache Openwhisk oder Amazon Lambdas bieten die Möglichkeit, ohne Serververwaltung Services bereitzustellen</a:t>
            </a:r>
          </a:p>
        </p:txBody>
      </p:sp>
      <p:sp>
        <p:nvSpPr>
          <p:cNvPr id="27" name="Textfeld 46"/>
          <p:cNvSpPr txBox="1"/>
          <p:nvPr/>
        </p:nvSpPr>
        <p:spPr>
          <a:xfrm>
            <a:off x="4908612" y="9202722"/>
            <a:ext cx="3492388" cy="1446550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algn="just"/>
            <a:r>
              <a:rPr lang="de-DE" sz="1800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Aktuelles</a:t>
            </a:r>
          </a:p>
          <a:p>
            <a:pPr algn="just"/>
            <a:r>
              <a:rPr lang="de-DE" sz="1400" dirty="0" smtClean="0">
                <a:latin typeface="Bahnschrift Light" pitchFamily="34" charset="0"/>
              </a:rPr>
              <a:t>Die enorme Popularität von Containern sorgt für verschiedene Probleme. Millionen von Container müssen verwaltet, Sicherheit geboten und Standards definiert werden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66" y="5536705"/>
            <a:ext cx="1126226" cy="921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114</Words>
  <Application>Microsoft Office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Malgun Gothic</vt:lpstr>
      <vt:lpstr>Arial</vt:lpstr>
      <vt:lpstr>Arial Narrow</vt:lpstr>
      <vt:lpstr>Bahnschrift</vt:lpstr>
      <vt:lpstr>Bahnschrift Light</vt:lpstr>
      <vt:lpstr>Calibri</vt:lpstr>
      <vt:lpstr>Courier New</vt:lpstr>
      <vt:lpstr>Larissa-Design</vt:lpstr>
      <vt:lpstr>Evaluierung verschiedener Container Technologien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Evaluierung verschiedener Container Technologien</dc:title>
  <dc:creator>Sophia</dc:creator>
  <cp:lastModifiedBy>Schapoehler Corvin</cp:lastModifiedBy>
  <cp:revision>25</cp:revision>
  <dcterms:created xsi:type="dcterms:W3CDTF">2018-05-29T12:55:53Z</dcterms:created>
  <dcterms:modified xsi:type="dcterms:W3CDTF">2018-06-04T09:01:11Z</dcterms:modified>
</cp:coreProperties>
</file>