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395"/>
    <a:srgbClr val="00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6" d="100"/>
          <a:sy n="66" d="100"/>
        </p:scale>
        <p:origin x="19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4EE5-A694-432C-AB68-46BEC34F4EB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65760"/>
            <a:ext cx="8891752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6000" dirty="0" smtClean="0">
                <a:solidFill>
                  <a:srgbClr val="004A8C"/>
                </a:solidFill>
              </a:rPr>
              <a:t>Evaluierung verschiedener Container Technologien</a:t>
            </a:r>
            <a:endParaRPr lang="en-US" sz="6000" dirty="0">
              <a:solidFill>
                <a:srgbClr val="004A8C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3476" y="2578021"/>
            <a:ext cx="8586952" cy="0"/>
          </a:xfrm>
          <a:prstGeom prst="line">
            <a:avLst/>
          </a:prstGeom>
          <a:ln w="2540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632" y="12011056"/>
            <a:ext cx="8586952" cy="0"/>
          </a:xfrm>
          <a:prstGeom prst="line">
            <a:avLst/>
          </a:prstGeom>
          <a:ln w="2540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" y="12163945"/>
            <a:ext cx="190447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Corvin Schapöhler</a:t>
            </a:r>
            <a:endParaRPr lang="en-US" dirty="0" smtClean="0"/>
          </a:p>
        </p:txBody>
      </p:sp>
      <p:pic>
        <p:nvPicPr>
          <p:cNvPr id="1026" name="Picture 2" descr="Bildergebnis fÃ¼r HS essling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19" y="12214163"/>
            <a:ext cx="1923393" cy="4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NovaTec gmb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67" y="12155702"/>
            <a:ext cx="1771096" cy="5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74" y="6938591"/>
            <a:ext cx="2525309" cy="211810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022657" y="3444202"/>
            <a:ext cx="7577958" cy="7630511"/>
          </a:xfrm>
          <a:prstGeom prst="line">
            <a:avLst/>
          </a:prstGeom>
          <a:ln w="34925">
            <a:solidFill>
              <a:srgbClr val="004A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3476" y="11561379"/>
            <a:ext cx="8586952" cy="0"/>
          </a:xfrm>
          <a:prstGeom prst="straightConnector1">
            <a:avLst/>
          </a:prstGeom>
          <a:ln>
            <a:solidFill>
              <a:srgbClr val="004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1022657" y="11618359"/>
            <a:ext cx="11204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/>
              <a:t>vor 2002</a:t>
            </a:r>
          </a:p>
        </p:txBody>
      </p:sp>
      <p:sp>
        <p:nvSpPr>
          <p:cNvPr id="1040" name="Oval 1039"/>
          <p:cNvSpPr/>
          <p:nvPr/>
        </p:nvSpPr>
        <p:spPr>
          <a:xfrm>
            <a:off x="1496964" y="10409011"/>
            <a:ext cx="200165" cy="185416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2411831" y="10398557"/>
            <a:ext cx="134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chroot</a:t>
            </a:r>
          </a:p>
        </p:txBody>
      </p:sp>
      <p:pic>
        <p:nvPicPr>
          <p:cNvPr id="1054" name="Picture 6" descr="Bildergebnis fÃ¼r LXC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 t="8076" r="44351" b="9852"/>
          <a:stretch/>
        </p:blipFill>
        <p:spPr bwMode="auto">
          <a:xfrm>
            <a:off x="6071572" y="9141494"/>
            <a:ext cx="924911" cy="8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/>
          <p:cNvSpPr/>
          <p:nvPr/>
        </p:nvSpPr>
        <p:spPr>
          <a:xfrm>
            <a:off x="3727843" y="8159165"/>
            <a:ext cx="200165" cy="185416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06171" y="11613914"/>
            <a:ext cx="13497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/>
              <a:t>2002 - 2007</a:t>
            </a:r>
          </a:p>
        </p:txBody>
      </p:sp>
      <p:cxnSp>
        <p:nvCxnSpPr>
          <p:cNvPr id="66" name="Straight Connector 65"/>
          <p:cNvCxnSpPr>
            <a:stCxn id="64" idx="1"/>
            <a:endCxn id="75" idx="2"/>
          </p:cNvCxnSpPr>
          <p:nvPr/>
        </p:nvCxnSpPr>
        <p:spPr>
          <a:xfrm flipH="1" flipV="1">
            <a:off x="2143059" y="7749421"/>
            <a:ext cx="1614097" cy="436898"/>
          </a:xfrm>
          <a:prstGeom prst="line">
            <a:avLst/>
          </a:prstGeom>
          <a:ln w="1905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9003" y="11622281"/>
            <a:ext cx="9858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/>
              <a:t>2013</a:t>
            </a:r>
          </a:p>
        </p:txBody>
      </p:sp>
      <p:sp>
        <p:nvSpPr>
          <p:cNvPr id="79" name="Oval 78"/>
          <p:cNvSpPr/>
          <p:nvPr/>
        </p:nvSpPr>
        <p:spPr>
          <a:xfrm>
            <a:off x="5885609" y="6021952"/>
            <a:ext cx="200165" cy="185416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9" idx="5"/>
            <a:endCxn id="114" idx="0"/>
          </p:cNvCxnSpPr>
          <p:nvPr/>
        </p:nvCxnSpPr>
        <p:spPr>
          <a:xfrm>
            <a:off x="6056461" y="6180214"/>
            <a:ext cx="1467167" cy="665373"/>
          </a:xfrm>
          <a:prstGeom prst="line">
            <a:avLst/>
          </a:prstGeom>
          <a:ln w="1905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97357" y="11614358"/>
            <a:ext cx="1017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/>
              <a:t>2018</a:t>
            </a:r>
          </a:p>
        </p:txBody>
      </p:sp>
      <p:sp>
        <p:nvSpPr>
          <p:cNvPr id="89" name="Oval 88"/>
          <p:cNvSpPr/>
          <p:nvPr/>
        </p:nvSpPr>
        <p:spPr>
          <a:xfrm>
            <a:off x="8106207" y="3756459"/>
            <a:ext cx="200165" cy="185416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2" descr="Bildergebnis fÃ¼r FreeBSD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35" y="5586596"/>
            <a:ext cx="645145" cy="7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8" y="5469464"/>
            <a:ext cx="967372" cy="967372"/>
          </a:xfrm>
          <a:prstGeom prst="rect">
            <a:avLst/>
          </a:prstGeom>
        </p:spPr>
      </p:pic>
      <p:pic>
        <p:nvPicPr>
          <p:cNvPr id="69" name="Picture 14" descr="Bildergebnis fÃ¼r LXC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6466211"/>
            <a:ext cx="1789020" cy="12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63" y="2986821"/>
            <a:ext cx="1026769" cy="995452"/>
          </a:xfrm>
          <a:prstGeom prst="rect">
            <a:avLst/>
          </a:prstGeom>
        </p:spPr>
      </p:pic>
      <p:pic>
        <p:nvPicPr>
          <p:cNvPr id="74" name="Picture 18" descr="Bildergebnis fÃ¼r kata containers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80" y="4000685"/>
            <a:ext cx="1023761" cy="102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991218" y="5363573"/>
            <a:ext cx="2303681" cy="2385848"/>
          </a:xfrm>
          <a:prstGeom prst="rect">
            <a:avLst/>
          </a:prstGeom>
          <a:noFill/>
          <a:ln w="15875"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035195" y="6845587"/>
            <a:ext cx="2976866" cy="3311541"/>
          </a:xfrm>
          <a:prstGeom prst="rect">
            <a:avLst/>
          </a:prstGeom>
          <a:noFill/>
          <a:ln w="15875"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76" y="9236569"/>
            <a:ext cx="1528507" cy="64197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4445693" y="2947784"/>
            <a:ext cx="2249398" cy="2253724"/>
          </a:xfrm>
          <a:prstGeom prst="rect">
            <a:avLst/>
          </a:prstGeom>
          <a:noFill/>
          <a:ln w="15875"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89" idx="2"/>
            <a:endCxn id="119" idx="3"/>
          </p:cNvCxnSpPr>
          <p:nvPr/>
        </p:nvCxnSpPr>
        <p:spPr>
          <a:xfrm flipH="1">
            <a:off x="6695091" y="3849167"/>
            <a:ext cx="1411116" cy="225479"/>
          </a:xfrm>
          <a:prstGeom prst="line">
            <a:avLst/>
          </a:prstGeom>
          <a:ln w="1905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23" y="4177017"/>
            <a:ext cx="882944" cy="882944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2953470" y="10806529"/>
            <a:ext cx="233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namespaces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64244" y="9936095"/>
            <a:ext cx="1504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cgroups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324394" y="10094357"/>
            <a:ext cx="3207227" cy="1265733"/>
          </a:xfrm>
          <a:prstGeom prst="rect">
            <a:avLst/>
          </a:prstGeom>
          <a:noFill/>
          <a:ln w="15875"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stCxn id="141" idx="1"/>
            <a:endCxn id="1040" idx="5"/>
          </p:cNvCxnSpPr>
          <p:nvPr/>
        </p:nvCxnSpPr>
        <p:spPr>
          <a:xfrm flipH="1" flipV="1">
            <a:off x="1667816" y="10567273"/>
            <a:ext cx="656578" cy="159951"/>
          </a:xfrm>
          <a:prstGeom prst="line">
            <a:avLst/>
          </a:prstGeom>
          <a:ln w="1905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50" y="3014539"/>
            <a:ext cx="1017854" cy="8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16</Words>
  <Application>Microsoft Office PowerPoint</Application>
  <PresentationFormat>A3 Paper (297x420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NovaTec Consulting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Schapoehler Corvin</dc:creator>
  <cp:lastModifiedBy>Schapoehler Corvin</cp:lastModifiedBy>
  <cp:revision>18</cp:revision>
  <dcterms:created xsi:type="dcterms:W3CDTF">2018-05-28T08:21:52Z</dcterms:created>
  <dcterms:modified xsi:type="dcterms:W3CDTF">2018-05-28T12:13:10Z</dcterms:modified>
</cp:coreProperties>
</file>