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307" r:id="rId4"/>
    <p:sldId id="275" r:id="rId5"/>
    <p:sldId id="306" r:id="rId6"/>
    <p:sldId id="273" r:id="rId7"/>
    <p:sldId id="308" r:id="rId8"/>
    <p:sldId id="309" r:id="rId9"/>
    <p:sldId id="310" r:id="rId10"/>
    <p:sldId id="311" r:id="rId11"/>
    <p:sldId id="313" r:id="rId12"/>
    <p:sldId id="312" r:id="rId13"/>
  </p:sldIdLst>
  <p:sldSz cx="9144000" cy="5143500" type="screen16x9"/>
  <p:notesSz cx="9874250" cy="6797675"/>
  <p:custDataLst>
    <p:tags r:id="rId16"/>
  </p:custDataLst>
  <p:defaultTextStyle>
    <a:defPPr>
      <a:defRPr lang="de-DE"/>
    </a:defPPr>
    <a:lvl1pPr marL="0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9613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79227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68840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58454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48067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37681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27295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16909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orient="horz" pos="1892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orient="horz" pos="1439">
          <p15:clr>
            <a:srgbClr val="A4A3A4"/>
          </p15:clr>
        </p15:guide>
        <p15:guide id="5" orient="horz" pos="1302">
          <p15:clr>
            <a:srgbClr val="A4A3A4"/>
          </p15:clr>
        </p15:guide>
        <p15:guide id="6" orient="horz" pos="2300">
          <p15:clr>
            <a:srgbClr val="A4A3A4"/>
          </p15:clr>
        </p15:guide>
        <p15:guide id="7" orient="horz" pos="2164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1474">
          <p15:clr>
            <a:srgbClr val="A4A3A4"/>
          </p15:clr>
        </p15:guide>
        <p15:guide id="11" pos="1610">
          <p15:clr>
            <a:srgbClr val="A4A3A4"/>
          </p15:clr>
        </p15:guide>
        <p15:guide id="12" pos="4150">
          <p15:clr>
            <a:srgbClr val="A4A3A4"/>
          </p15:clr>
        </p15:guide>
        <p15:guide id="13" pos="4286">
          <p15:clr>
            <a:srgbClr val="A4A3A4"/>
          </p15:clr>
        </p15:guide>
        <p15:guide id="14" pos="2812">
          <p15:clr>
            <a:srgbClr val="A4A3A4"/>
          </p15:clr>
        </p15:guide>
        <p15:guide id="15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80">
          <p15:clr>
            <a:srgbClr val="A4A3A4"/>
          </p15:clr>
        </p15:guide>
        <p15:guide id="2" orient="horz" pos="3139">
          <p15:clr>
            <a:srgbClr val="A4A3A4"/>
          </p15:clr>
        </p15:guide>
        <p15:guide id="3" orient="horz" pos="3715">
          <p15:clr>
            <a:srgbClr val="A4A3A4"/>
          </p15:clr>
        </p15:guide>
        <p15:guide id="4" pos="269">
          <p15:clr>
            <a:srgbClr val="A4A3A4"/>
          </p15:clr>
        </p15:guide>
        <p15:guide id="5" pos="5951">
          <p15:clr>
            <a:srgbClr val="A4A3A4"/>
          </p15:clr>
        </p15:guide>
        <p15:guide id="6" pos="4188">
          <p15:clr>
            <a:srgbClr val="A4A3A4"/>
          </p15:clr>
        </p15:guide>
        <p15:guide id="7" pos="40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 snapToObjects="1" showGuides="1">
      <p:cViewPr>
        <p:scale>
          <a:sx n="100" d="100"/>
          <a:sy n="100" d="100"/>
        </p:scale>
        <p:origin x="2194" y="1210"/>
      </p:cViewPr>
      <p:guideLst>
        <p:guide orient="horz" pos="713"/>
        <p:guide orient="horz" pos="1892"/>
        <p:guide orient="horz" pos="1711"/>
        <p:guide orient="horz" pos="1439"/>
        <p:guide orient="horz" pos="1302"/>
        <p:guide orient="horz" pos="2300"/>
        <p:guide orient="horz" pos="2164"/>
        <p:guide pos="272"/>
        <p:guide pos="5488"/>
        <p:guide pos="1474"/>
        <p:guide pos="1610"/>
        <p:guide pos="4150"/>
        <p:guide pos="4286"/>
        <p:guide pos="2812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113" d="100"/>
          <a:sy n="113" d="100"/>
        </p:scale>
        <p:origin x="-2178" y="-102"/>
      </p:cViewPr>
      <p:guideLst>
        <p:guide orient="horz" pos="680"/>
        <p:guide orient="horz" pos="3139"/>
        <p:guide orient="horz" pos="3715"/>
        <p:guide pos="269"/>
        <p:guide pos="5951"/>
        <p:guide pos="4188"/>
        <p:guide pos="40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C054D-4F4C-4D6B-9F8A-9220833C6B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14D9845-D0CA-48C2-88C2-3E6FD9EBBEDB}">
      <dgm:prSet phldrT="[Text]" custT="1"/>
      <dgm:spPr/>
      <dgm:t>
        <a:bodyPr lIns="108000"/>
        <a:lstStyle/>
        <a:p>
          <a:pPr algn="l"/>
          <a:r>
            <a:rPr lang="de-DE" sz="1400" dirty="0" smtClean="0"/>
            <a:t>1979</a:t>
          </a:r>
          <a:endParaRPr lang="de-DE" sz="1400" dirty="0"/>
        </a:p>
      </dgm:t>
    </dgm:pt>
    <dgm:pt modelId="{2517DB49-48A1-4C46-9692-118EC9643022}" type="parTrans" cxnId="{923698C4-7C83-489D-B95A-8B338BC6FAF8}">
      <dgm:prSet/>
      <dgm:spPr/>
      <dgm:t>
        <a:bodyPr/>
        <a:lstStyle/>
        <a:p>
          <a:pPr algn="l"/>
          <a:endParaRPr lang="de-DE" sz="1400"/>
        </a:p>
      </dgm:t>
    </dgm:pt>
    <dgm:pt modelId="{3138C3E0-D839-4657-822B-DEE848AE74A4}" type="sibTrans" cxnId="{923698C4-7C83-489D-B95A-8B338BC6FAF8}">
      <dgm:prSet/>
      <dgm:spPr/>
      <dgm:t>
        <a:bodyPr/>
        <a:lstStyle/>
        <a:p>
          <a:pPr algn="l"/>
          <a:endParaRPr lang="de-DE" sz="1400"/>
        </a:p>
      </dgm:t>
    </dgm:pt>
    <dgm:pt modelId="{FA696E2D-E4A4-4993-A821-BD18B8B75608}">
      <dgm:prSet phldrT="[Text]" custT="1"/>
      <dgm:spPr/>
      <dgm:t>
        <a:bodyPr lIns="108000"/>
        <a:lstStyle/>
        <a:p>
          <a:pPr algn="l"/>
          <a:r>
            <a:rPr lang="de-DE" sz="1400" dirty="0" smtClean="0"/>
            <a:t>2013</a:t>
          </a:r>
          <a:endParaRPr lang="de-DE" sz="1400" dirty="0"/>
        </a:p>
      </dgm:t>
    </dgm:pt>
    <dgm:pt modelId="{95E8864E-C6EF-4B36-80CC-8CF894782445}" type="parTrans" cxnId="{ED1B94F4-EAAE-49C6-A9F4-DA9E94A2AEFC}">
      <dgm:prSet/>
      <dgm:spPr/>
      <dgm:t>
        <a:bodyPr/>
        <a:lstStyle/>
        <a:p>
          <a:pPr algn="l"/>
          <a:endParaRPr lang="de-DE" sz="1400"/>
        </a:p>
      </dgm:t>
    </dgm:pt>
    <dgm:pt modelId="{AA724610-CFB2-4B85-91DB-A0712B5FD08E}" type="sibTrans" cxnId="{ED1B94F4-EAAE-49C6-A9F4-DA9E94A2AEFC}">
      <dgm:prSet/>
      <dgm:spPr/>
      <dgm:t>
        <a:bodyPr/>
        <a:lstStyle/>
        <a:p>
          <a:pPr algn="l"/>
          <a:endParaRPr lang="de-DE" sz="1400"/>
        </a:p>
      </dgm:t>
    </dgm:pt>
    <dgm:pt modelId="{0CFD78E5-E87D-4E87-A346-693F4F9061A7}">
      <dgm:prSet custT="1"/>
      <dgm:spPr/>
      <dgm:t>
        <a:bodyPr/>
        <a:lstStyle/>
        <a:p>
          <a:pPr algn="l"/>
          <a:r>
            <a:rPr lang="de-DE" sz="1400" dirty="0" smtClean="0"/>
            <a:t>2000-2005</a:t>
          </a:r>
          <a:endParaRPr lang="de-DE" sz="1400" dirty="0"/>
        </a:p>
      </dgm:t>
    </dgm:pt>
    <dgm:pt modelId="{DCA5A685-FDE5-468B-8D84-EF56C9CEE60C}" type="parTrans" cxnId="{2A30A131-8959-4F7B-9F4F-EAAF8A8ADA05}">
      <dgm:prSet/>
      <dgm:spPr/>
      <dgm:t>
        <a:bodyPr/>
        <a:lstStyle/>
        <a:p>
          <a:pPr algn="l"/>
          <a:endParaRPr lang="de-DE" sz="1400"/>
        </a:p>
      </dgm:t>
    </dgm:pt>
    <dgm:pt modelId="{30098A31-0C85-4A38-9689-E42A5DF85767}" type="sibTrans" cxnId="{2A30A131-8959-4F7B-9F4F-EAAF8A8ADA05}">
      <dgm:prSet/>
      <dgm:spPr/>
      <dgm:t>
        <a:bodyPr/>
        <a:lstStyle/>
        <a:p>
          <a:pPr algn="l"/>
          <a:endParaRPr lang="de-DE" sz="1400"/>
        </a:p>
      </dgm:t>
    </dgm:pt>
    <dgm:pt modelId="{12E7F000-A6BC-41A5-96D5-0B076D378E90}">
      <dgm:prSet custT="1"/>
      <dgm:spPr/>
      <dgm:t>
        <a:bodyPr/>
        <a:lstStyle/>
        <a:p>
          <a:pPr algn="l"/>
          <a:r>
            <a:rPr lang="de-DE" sz="1400" dirty="0" smtClean="0"/>
            <a:t>2006</a:t>
          </a:r>
          <a:endParaRPr lang="de-DE" sz="1400" dirty="0"/>
        </a:p>
      </dgm:t>
    </dgm:pt>
    <dgm:pt modelId="{D8CC4C1C-7FD1-4380-AF0E-59D73E8AA140}" type="parTrans" cxnId="{038AC89B-2185-408D-94B1-3E15785BE0DA}">
      <dgm:prSet/>
      <dgm:spPr/>
      <dgm:t>
        <a:bodyPr/>
        <a:lstStyle/>
        <a:p>
          <a:pPr algn="l"/>
          <a:endParaRPr lang="de-DE" sz="1400"/>
        </a:p>
      </dgm:t>
    </dgm:pt>
    <dgm:pt modelId="{757D6EDE-233D-4641-B5C0-9187C411A6F6}" type="sibTrans" cxnId="{038AC89B-2185-408D-94B1-3E15785BE0DA}">
      <dgm:prSet/>
      <dgm:spPr/>
      <dgm:t>
        <a:bodyPr/>
        <a:lstStyle/>
        <a:p>
          <a:pPr algn="l"/>
          <a:endParaRPr lang="de-DE" sz="1400"/>
        </a:p>
      </dgm:t>
    </dgm:pt>
    <dgm:pt modelId="{07AFFA27-6C12-4F0D-BA82-912EBB46354B}">
      <dgm:prSet custT="1"/>
      <dgm:spPr/>
      <dgm:t>
        <a:bodyPr/>
        <a:lstStyle/>
        <a:p>
          <a:pPr algn="l"/>
          <a:r>
            <a:rPr lang="de-DE" sz="1400" dirty="0" smtClean="0"/>
            <a:t>2008</a:t>
          </a:r>
          <a:endParaRPr lang="de-DE" sz="1400" dirty="0"/>
        </a:p>
      </dgm:t>
    </dgm:pt>
    <dgm:pt modelId="{FCDFC449-01D3-4921-8B97-314C1470C122}" type="parTrans" cxnId="{90F38C38-95EA-4276-B09C-61525DD070B0}">
      <dgm:prSet/>
      <dgm:spPr/>
      <dgm:t>
        <a:bodyPr/>
        <a:lstStyle/>
        <a:p>
          <a:pPr algn="l"/>
          <a:endParaRPr lang="de-DE" sz="1400"/>
        </a:p>
      </dgm:t>
    </dgm:pt>
    <dgm:pt modelId="{CE1D5E83-682E-47C6-89A4-B58EBAFF474D}" type="sibTrans" cxnId="{90F38C38-95EA-4276-B09C-61525DD070B0}">
      <dgm:prSet/>
      <dgm:spPr/>
      <dgm:t>
        <a:bodyPr/>
        <a:lstStyle/>
        <a:p>
          <a:pPr algn="l"/>
          <a:endParaRPr lang="de-DE" sz="1400"/>
        </a:p>
      </dgm:t>
    </dgm:pt>
    <dgm:pt modelId="{B748CA91-20F8-4772-8D40-F6662839F476}">
      <dgm:prSet phldrT="[Text]" custT="1"/>
      <dgm:spPr/>
      <dgm:t>
        <a:bodyPr lIns="108000"/>
        <a:lstStyle/>
        <a:p>
          <a:pPr algn="l"/>
          <a:r>
            <a:rPr lang="de-DE" sz="1400" dirty="0" smtClean="0"/>
            <a:t>2013-2018</a:t>
          </a:r>
          <a:endParaRPr lang="de-DE" sz="1400" dirty="0"/>
        </a:p>
      </dgm:t>
    </dgm:pt>
    <dgm:pt modelId="{6E451EAB-A4FD-4F39-8205-4BE530436E7B}" type="sibTrans" cxnId="{8BCE48A8-9260-4E17-9025-3D9522486E48}">
      <dgm:prSet/>
      <dgm:spPr/>
      <dgm:t>
        <a:bodyPr/>
        <a:lstStyle/>
        <a:p>
          <a:pPr algn="l"/>
          <a:endParaRPr lang="de-DE" sz="1400"/>
        </a:p>
      </dgm:t>
    </dgm:pt>
    <dgm:pt modelId="{7FDA98EB-947C-4A9F-A2F5-6640DF5D37C8}" type="parTrans" cxnId="{8BCE48A8-9260-4E17-9025-3D9522486E48}">
      <dgm:prSet/>
      <dgm:spPr/>
      <dgm:t>
        <a:bodyPr/>
        <a:lstStyle/>
        <a:p>
          <a:pPr algn="l"/>
          <a:endParaRPr lang="de-DE" sz="1400"/>
        </a:p>
      </dgm:t>
    </dgm:pt>
    <dgm:pt modelId="{BBF722E2-010D-4A0F-8D41-8BC7D14C402F}">
      <dgm:prSet custT="1"/>
      <dgm:spPr/>
      <dgm:t>
        <a:bodyPr lIns="108000"/>
        <a:lstStyle/>
        <a:p>
          <a:pPr algn="l"/>
          <a:r>
            <a:rPr lang="de-DE" sz="1400" dirty="0" smtClean="0"/>
            <a:t>2011-2013</a:t>
          </a:r>
          <a:endParaRPr lang="de-DE" sz="1400" dirty="0"/>
        </a:p>
      </dgm:t>
    </dgm:pt>
    <dgm:pt modelId="{F2F32125-E998-4EDB-9A5A-EAD296B3CC00}" type="sibTrans" cxnId="{B44212F4-2B4F-485D-A3B0-2C1A07DC27F7}">
      <dgm:prSet/>
      <dgm:spPr/>
      <dgm:t>
        <a:bodyPr/>
        <a:lstStyle/>
        <a:p>
          <a:pPr algn="l"/>
          <a:endParaRPr lang="de-DE" sz="1400"/>
        </a:p>
      </dgm:t>
    </dgm:pt>
    <dgm:pt modelId="{0F105937-E98A-4F24-B8F2-537D8B12AE5D}" type="parTrans" cxnId="{B44212F4-2B4F-485D-A3B0-2C1A07DC27F7}">
      <dgm:prSet/>
      <dgm:spPr/>
      <dgm:t>
        <a:bodyPr/>
        <a:lstStyle/>
        <a:p>
          <a:pPr algn="l"/>
          <a:endParaRPr lang="de-DE" sz="1400"/>
        </a:p>
      </dgm:t>
    </dgm:pt>
    <dgm:pt modelId="{848DC69D-C39C-4340-A676-356500FC6804}" type="pres">
      <dgm:prSet presAssocID="{AC2C054D-4F4C-4D6B-9F8A-9220833C6BF1}" presName="Name0" presStyleCnt="0">
        <dgm:presLayoutVars>
          <dgm:dir/>
          <dgm:resizeHandles val="exact"/>
        </dgm:presLayoutVars>
      </dgm:prSet>
      <dgm:spPr/>
    </dgm:pt>
    <dgm:pt modelId="{7A25A4F9-92FE-4639-B1C9-56E59C25FDE7}" type="pres">
      <dgm:prSet presAssocID="{B14D9845-D0CA-48C2-88C2-3E6FD9EBBEDB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CD44E2-A9D5-44FE-B3C0-A45ACDA96962}" type="pres">
      <dgm:prSet presAssocID="{3138C3E0-D839-4657-822B-DEE848AE74A4}" presName="parSpace" presStyleCnt="0"/>
      <dgm:spPr/>
    </dgm:pt>
    <dgm:pt modelId="{3B9C7144-C091-41E2-9700-EEA93255DD05}" type="pres">
      <dgm:prSet presAssocID="{0CFD78E5-E87D-4E87-A346-693F4F9061A7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515530-14E1-475B-89A7-A09B8D0D4A4A}" type="pres">
      <dgm:prSet presAssocID="{30098A31-0C85-4A38-9689-E42A5DF85767}" presName="parSpace" presStyleCnt="0"/>
      <dgm:spPr/>
    </dgm:pt>
    <dgm:pt modelId="{E354718C-0F6D-4684-A775-BD2BEE290E71}" type="pres">
      <dgm:prSet presAssocID="{12E7F000-A6BC-41A5-96D5-0B076D378E90}" presName="parTxOnly" presStyleLbl="node1" presStyleIdx="2" presStyleCnt="7" custScaleX="990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632961-0932-4427-8F96-AC84B0A2A3DE}" type="pres">
      <dgm:prSet presAssocID="{757D6EDE-233D-4641-B5C0-9187C411A6F6}" presName="parSpace" presStyleCnt="0"/>
      <dgm:spPr/>
    </dgm:pt>
    <dgm:pt modelId="{C1DCE1C1-EA7C-41BF-9FB8-80896683CA7B}" type="pres">
      <dgm:prSet presAssocID="{07AFFA27-6C12-4F0D-BA82-912EBB46354B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B11647-CFEE-4709-9235-FE6B54390335}" type="pres">
      <dgm:prSet presAssocID="{CE1D5E83-682E-47C6-89A4-B58EBAFF474D}" presName="parSpace" presStyleCnt="0"/>
      <dgm:spPr/>
    </dgm:pt>
    <dgm:pt modelId="{7DDFB044-1652-457A-BC82-6C9D7F02FADC}" type="pres">
      <dgm:prSet presAssocID="{BBF722E2-010D-4A0F-8D41-8BC7D14C402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7DF44C-709E-497E-8874-C7F7E7490B23}" type="pres">
      <dgm:prSet presAssocID="{F2F32125-E998-4EDB-9A5A-EAD296B3CC00}" presName="parSpace" presStyleCnt="0"/>
      <dgm:spPr/>
    </dgm:pt>
    <dgm:pt modelId="{462CC564-4798-41B5-B62B-FE7A227FA1AC}" type="pres">
      <dgm:prSet presAssocID="{FA696E2D-E4A4-4993-A821-BD18B8B7560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03A78D-E341-4F10-AE11-AE4A2D6C7716}" type="pres">
      <dgm:prSet presAssocID="{AA724610-CFB2-4B85-91DB-A0712B5FD08E}" presName="parSpace" presStyleCnt="0"/>
      <dgm:spPr/>
    </dgm:pt>
    <dgm:pt modelId="{9F1AF042-3B71-4A00-9C21-86DDDDCFE194}" type="pres">
      <dgm:prSet presAssocID="{B748CA91-20F8-4772-8D40-F6662839F4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5627C5-BBB6-432B-98A5-FD0BFAE17323}" type="presOf" srcId="{AC2C054D-4F4C-4D6B-9F8A-9220833C6BF1}" destId="{848DC69D-C39C-4340-A676-356500FC6804}" srcOrd="0" destOrd="0" presId="urn:microsoft.com/office/officeart/2005/8/layout/hChevron3"/>
    <dgm:cxn modelId="{ED1B94F4-EAAE-49C6-A9F4-DA9E94A2AEFC}" srcId="{AC2C054D-4F4C-4D6B-9F8A-9220833C6BF1}" destId="{FA696E2D-E4A4-4993-A821-BD18B8B75608}" srcOrd="5" destOrd="0" parTransId="{95E8864E-C6EF-4B36-80CC-8CF894782445}" sibTransId="{AA724610-CFB2-4B85-91DB-A0712B5FD08E}"/>
    <dgm:cxn modelId="{40B8B66C-B48B-449A-8241-5A84B666B356}" type="presOf" srcId="{0CFD78E5-E87D-4E87-A346-693F4F9061A7}" destId="{3B9C7144-C091-41E2-9700-EEA93255DD05}" srcOrd="0" destOrd="0" presId="urn:microsoft.com/office/officeart/2005/8/layout/hChevron3"/>
    <dgm:cxn modelId="{C603E56A-DD7D-404C-909B-A30C238A6F9F}" type="presOf" srcId="{B748CA91-20F8-4772-8D40-F6662839F476}" destId="{9F1AF042-3B71-4A00-9C21-86DDDDCFE194}" srcOrd="0" destOrd="0" presId="urn:microsoft.com/office/officeart/2005/8/layout/hChevron3"/>
    <dgm:cxn modelId="{AC0C4B73-4343-49F8-83F2-F33143AB2B44}" type="presOf" srcId="{FA696E2D-E4A4-4993-A821-BD18B8B75608}" destId="{462CC564-4798-41B5-B62B-FE7A227FA1AC}" srcOrd="0" destOrd="0" presId="urn:microsoft.com/office/officeart/2005/8/layout/hChevron3"/>
    <dgm:cxn modelId="{2A30A131-8959-4F7B-9F4F-EAAF8A8ADA05}" srcId="{AC2C054D-4F4C-4D6B-9F8A-9220833C6BF1}" destId="{0CFD78E5-E87D-4E87-A346-693F4F9061A7}" srcOrd="1" destOrd="0" parTransId="{DCA5A685-FDE5-468B-8D84-EF56C9CEE60C}" sibTransId="{30098A31-0C85-4A38-9689-E42A5DF85767}"/>
    <dgm:cxn modelId="{923698C4-7C83-489D-B95A-8B338BC6FAF8}" srcId="{AC2C054D-4F4C-4D6B-9F8A-9220833C6BF1}" destId="{B14D9845-D0CA-48C2-88C2-3E6FD9EBBEDB}" srcOrd="0" destOrd="0" parTransId="{2517DB49-48A1-4C46-9692-118EC9643022}" sibTransId="{3138C3E0-D839-4657-822B-DEE848AE74A4}"/>
    <dgm:cxn modelId="{FB051112-749D-4309-A876-3D899DB69211}" type="presOf" srcId="{BBF722E2-010D-4A0F-8D41-8BC7D14C402F}" destId="{7DDFB044-1652-457A-BC82-6C9D7F02FADC}" srcOrd="0" destOrd="0" presId="urn:microsoft.com/office/officeart/2005/8/layout/hChevron3"/>
    <dgm:cxn modelId="{B44212F4-2B4F-485D-A3B0-2C1A07DC27F7}" srcId="{AC2C054D-4F4C-4D6B-9F8A-9220833C6BF1}" destId="{BBF722E2-010D-4A0F-8D41-8BC7D14C402F}" srcOrd="4" destOrd="0" parTransId="{0F105937-E98A-4F24-B8F2-537D8B12AE5D}" sibTransId="{F2F32125-E998-4EDB-9A5A-EAD296B3CC00}"/>
    <dgm:cxn modelId="{59DD92BC-3B0F-49F9-8AAE-357E9AE4C849}" type="presOf" srcId="{07AFFA27-6C12-4F0D-BA82-912EBB46354B}" destId="{C1DCE1C1-EA7C-41BF-9FB8-80896683CA7B}" srcOrd="0" destOrd="0" presId="urn:microsoft.com/office/officeart/2005/8/layout/hChevron3"/>
    <dgm:cxn modelId="{038AC89B-2185-408D-94B1-3E15785BE0DA}" srcId="{AC2C054D-4F4C-4D6B-9F8A-9220833C6BF1}" destId="{12E7F000-A6BC-41A5-96D5-0B076D378E90}" srcOrd="2" destOrd="0" parTransId="{D8CC4C1C-7FD1-4380-AF0E-59D73E8AA140}" sibTransId="{757D6EDE-233D-4641-B5C0-9187C411A6F6}"/>
    <dgm:cxn modelId="{90F38C38-95EA-4276-B09C-61525DD070B0}" srcId="{AC2C054D-4F4C-4D6B-9F8A-9220833C6BF1}" destId="{07AFFA27-6C12-4F0D-BA82-912EBB46354B}" srcOrd="3" destOrd="0" parTransId="{FCDFC449-01D3-4921-8B97-314C1470C122}" sibTransId="{CE1D5E83-682E-47C6-89A4-B58EBAFF474D}"/>
    <dgm:cxn modelId="{97593730-EA07-43CF-AC06-08B56AFD19CA}" type="presOf" srcId="{B14D9845-D0CA-48C2-88C2-3E6FD9EBBEDB}" destId="{7A25A4F9-92FE-4639-B1C9-56E59C25FDE7}" srcOrd="0" destOrd="0" presId="urn:microsoft.com/office/officeart/2005/8/layout/hChevron3"/>
    <dgm:cxn modelId="{33729D56-2CEB-4CAD-98DB-C45B050292BE}" type="presOf" srcId="{12E7F000-A6BC-41A5-96D5-0B076D378E90}" destId="{E354718C-0F6D-4684-A775-BD2BEE290E71}" srcOrd="0" destOrd="0" presId="urn:microsoft.com/office/officeart/2005/8/layout/hChevron3"/>
    <dgm:cxn modelId="{8BCE48A8-9260-4E17-9025-3D9522486E48}" srcId="{AC2C054D-4F4C-4D6B-9F8A-9220833C6BF1}" destId="{B748CA91-20F8-4772-8D40-F6662839F476}" srcOrd="6" destOrd="0" parTransId="{7FDA98EB-947C-4A9F-A2F5-6640DF5D37C8}" sibTransId="{6E451EAB-A4FD-4F39-8205-4BE530436E7B}"/>
    <dgm:cxn modelId="{1A42957B-F0F1-4342-A26C-AF5D31EEBA1C}" type="presParOf" srcId="{848DC69D-C39C-4340-A676-356500FC6804}" destId="{7A25A4F9-92FE-4639-B1C9-56E59C25FDE7}" srcOrd="0" destOrd="0" presId="urn:microsoft.com/office/officeart/2005/8/layout/hChevron3"/>
    <dgm:cxn modelId="{3C4528F9-E104-49FD-91D2-3E0A6BFBA9EA}" type="presParOf" srcId="{848DC69D-C39C-4340-A676-356500FC6804}" destId="{C1CD44E2-A9D5-44FE-B3C0-A45ACDA96962}" srcOrd="1" destOrd="0" presId="urn:microsoft.com/office/officeart/2005/8/layout/hChevron3"/>
    <dgm:cxn modelId="{00518CC6-E8B7-47FE-A5DF-C95C6B0D1346}" type="presParOf" srcId="{848DC69D-C39C-4340-A676-356500FC6804}" destId="{3B9C7144-C091-41E2-9700-EEA93255DD05}" srcOrd="2" destOrd="0" presId="urn:microsoft.com/office/officeart/2005/8/layout/hChevron3"/>
    <dgm:cxn modelId="{483054DC-2B9D-42D8-B118-97CC01BCCFF7}" type="presParOf" srcId="{848DC69D-C39C-4340-A676-356500FC6804}" destId="{E7515530-14E1-475B-89A7-A09B8D0D4A4A}" srcOrd="3" destOrd="0" presId="urn:microsoft.com/office/officeart/2005/8/layout/hChevron3"/>
    <dgm:cxn modelId="{DABA4B39-74AB-4960-B382-3AF72357C573}" type="presParOf" srcId="{848DC69D-C39C-4340-A676-356500FC6804}" destId="{E354718C-0F6D-4684-A775-BD2BEE290E71}" srcOrd="4" destOrd="0" presId="urn:microsoft.com/office/officeart/2005/8/layout/hChevron3"/>
    <dgm:cxn modelId="{0E694A60-4C87-4994-A933-9C328EA98A10}" type="presParOf" srcId="{848DC69D-C39C-4340-A676-356500FC6804}" destId="{4A632961-0932-4427-8F96-AC84B0A2A3DE}" srcOrd="5" destOrd="0" presId="urn:microsoft.com/office/officeart/2005/8/layout/hChevron3"/>
    <dgm:cxn modelId="{D430DE8A-0F51-4E28-A2CF-09A5E28A2876}" type="presParOf" srcId="{848DC69D-C39C-4340-A676-356500FC6804}" destId="{C1DCE1C1-EA7C-41BF-9FB8-80896683CA7B}" srcOrd="6" destOrd="0" presId="urn:microsoft.com/office/officeart/2005/8/layout/hChevron3"/>
    <dgm:cxn modelId="{B78F95DF-D55F-4185-A8A2-D6B61DCB0AAF}" type="presParOf" srcId="{848DC69D-C39C-4340-A676-356500FC6804}" destId="{67B11647-CFEE-4709-9235-FE6B54390335}" srcOrd="7" destOrd="0" presId="urn:microsoft.com/office/officeart/2005/8/layout/hChevron3"/>
    <dgm:cxn modelId="{5AA5A922-AE87-4D3A-8F98-38567225247A}" type="presParOf" srcId="{848DC69D-C39C-4340-A676-356500FC6804}" destId="{7DDFB044-1652-457A-BC82-6C9D7F02FADC}" srcOrd="8" destOrd="0" presId="urn:microsoft.com/office/officeart/2005/8/layout/hChevron3"/>
    <dgm:cxn modelId="{40CE2276-CAF1-4BE8-B8DC-58021C250D57}" type="presParOf" srcId="{848DC69D-C39C-4340-A676-356500FC6804}" destId="{D07DF44C-709E-497E-8874-C7F7E7490B23}" srcOrd="9" destOrd="0" presId="urn:microsoft.com/office/officeart/2005/8/layout/hChevron3"/>
    <dgm:cxn modelId="{1BE34733-3AD6-4AF5-89A1-1A6C932654D1}" type="presParOf" srcId="{848DC69D-C39C-4340-A676-356500FC6804}" destId="{462CC564-4798-41B5-B62B-FE7A227FA1AC}" srcOrd="10" destOrd="0" presId="urn:microsoft.com/office/officeart/2005/8/layout/hChevron3"/>
    <dgm:cxn modelId="{04992A50-1C78-4F2C-A57A-2C871521CE32}" type="presParOf" srcId="{848DC69D-C39C-4340-A676-356500FC6804}" destId="{2403A78D-E341-4F10-AE11-AE4A2D6C7716}" srcOrd="11" destOrd="0" presId="urn:microsoft.com/office/officeart/2005/8/layout/hChevron3"/>
    <dgm:cxn modelId="{40844527-CF8E-4703-A039-49473FCD5CBA}" type="presParOf" srcId="{848DC69D-C39C-4340-A676-356500FC6804}" destId="{9F1AF042-3B71-4A00-9C21-86DDDDCFE194}" srcOrd="12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5A4F9-92FE-4639-B1C9-56E59C25FDE7}">
      <dsp:nvSpPr>
        <dsp:cNvPr id="0" name=""/>
        <dsp:cNvSpPr/>
      </dsp:nvSpPr>
      <dsp:spPr>
        <a:xfrm>
          <a:off x="2427" y="0"/>
          <a:ext cx="1430555" cy="32400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1979</a:t>
          </a:r>
          <a:endParaRPr lang="de-DE" sz="1400" kern="1200" dirty="0"/>
        </a:p>
      </dsp:txBody>
      <dsp:txXfrm>
        <a:off x="2427" y="0"/>
        <a:ext cx="1349555" cy="324000"/>
      </dsp:txXfrm>
    </dsp:sp>
    <dsp:sp modelId="{3B9C7144-C091-41E2-9700-EEA93255DD05}">
      <dsp:nvSpPr>
        <dsp:cNvPr id="0" name=""/>
        <dsp:cNvSpPr/>
      </dsp:nvSpPr>
      <dsp:spPr>
        <a:xfrm>
          <a:off x="1146872" y="0"/>
          <a:ext cx="1430555" cy="32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2000-2005</a:t>
          </a:r>
          <a:endParaRPr lang="de-DE" sz="1400" kern="1200" dirty="0"/>
        </a:p>
      </dsp:txBody>
      <dsp:txXfrm>
        <a:off x="1308872" y="0"/>
        <a:ext cx="1106555" cy="324000"/>
      </dsp:txXfrm>
    </dsp:sp>
    <dsp:sp modelId="{E354718C-0F6D-4684-A775-BD2BEE290E71}">
      <dsp:nvSpPr>
        <dsp:cNvPr id="0" name=""/>
        <dsp:cNvSpPr/>
      </dsp:nvSpPr>
      <dsp:spPr>
        <a:xfrm>
          <a:off x="2291316" y="0"/>
          <a:ext cx="1416393" cy="32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2006</a:t>
          </a:r>
          <a:endParaRPr lang="de-DE" sz="1400" kern="1200" dirty="0"/>
        </a:p>
      </dsp:txBody>
      <dsp:txXfrm>
        <a:off x="2453316" y="0"/>
        <a:ext cx="1092393" cy="324000"/>
      </dsp:txXfrm>
    </dsp:sp>
    <dsp:sp modelId="{C1DCE1C1-EA7C-41BF-9FB8-80896683CA7B}">
      <dsp:nvSpPr>
        <dsp:cNvPr id="0" name=""/>
        <dsp:cNvSpPr/>
      </dsp:nvSpPr>
      <dsp:spPr>
        <a:xfrm>
          <a:off x="3421599" y="0"/>
          <a:ext cx="1430555" cy="32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2008</a:t>
          </a:r>
          <a:endParaRPr lang="de-DE" sz="1400" kern="1200" dirty="0"/>
        </a:p>
      </dsp:txBody>
      <dsp:txXfrm>
        <a:off x="3583599" y="0"/>
        <a:ext cx="1106555" cy="324000"/>
      </dsp:txXfrm>
    </dsp:sp>
    <dsp:sp modelId="{7DDFB044-1652-457A-BC82-6C9D7F02FADC}">
      <dsp:nvSpPr>
        <dsp:cNvPr id="0" name=""/>
        <dsp:cNvSpPr/>
      </dsp:nvSpPr>
      <dsp:spPr>
        <a:xfrm>
          <a:off x="4566044" y="0"/>
          <a:ext cx="1430555" cy="32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2011-2013</a:t>
          </a:r>
          <a:endParaRPr lang="de-DE" sz="1400" kern="1200" dirty="0"/>
        </a:p>
      </dsp:txBody>
      <dsp:txXfrm>
        <a:off x="4728044" y="0"/>
        <a:ext cx="1106555" cy="324000"/>
      </dsp:txXfrm>
    </dsp:sp>
    <dsp:sp modelId="{462CC564-4798-41B5-B62B-FE7A227FA1AC}">
      <dsp:nvSpPr>
        <dsp:cNvPr id="0" name=""/>
        <dsp:cNvSpPr/>
      </dsp:nvSpPr>
      <dsp:spPr>
        <a:xfrm>
          <a:off x="5710488" y="0"/>
          <a:ext cx="1430555" cy="32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2013</a:t>
          </a:r>
          <a:endParaRPr lang="de-DE" sz="1400" kern="1200" dirty="0"/>
        </a:p>
      </dsp:txBody>
      <dsp:txXfrm>
        <a:off x="5872488" y="0"/>
        <a:ext cx="1106555" cy="324000"/>
      </dsp:txXfrm>
    </dsp:sp>
    <dsp:sp modelId="{9F1AF042-3B71-4A00-9C21-86DDDDCFE194}">
      <dsp:nvSpPr>
        <dsp:cNvPr id="0" name=""/>
        <dsp:cNvSpPr/>
      </dsp:nvSpPr>
      <dsp:spPr>
        <a:xfrm>
          <a:off x="6854933" y="0"/>
          <a:ext cx="1430555" cy="32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2013-2018</a:t>
          </a:r>
          <a:endParaRPr lang="de-DE" sz="1400" kern="1200" dirty="0"/>
        </a:p>
      </dsp:txBody>
      <dsp:txXfrm>
        <a:off x="7016933" y="0"/>
        <a:ext cx="110655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10287" y="6360884"/>
            <a:ext cx="5981764" cy="3585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8667397" y="6360884"/>
            <a:ext cx="764965" cy="3625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pPr algn="r"/>
            <a:fld id="{78886166-FEDD-4C19-84F4-F52DBE7353CD}" type="datetimeFigureOut">
              <a:rPr lang="de-DE" smtClean="0"/>
              <a:pPr algn="r"/>
              <a:t>25.06.2018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3472967" y="6360884"/>
            <a:ext cx="5183459" cy="3625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pPr algn="r"/>
            <a:endParaRPr lang="de-DE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25007" y="250609"/>
            <a:ext cx="5967043" cy="33988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Folie </a:t>
            </a:r>
            <a:fld id="{8EE8D574-8029-4B30-800F-1DEC301D6AB0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Straight Connector 5"/>
          <p:cNvCxnSpPr/>
          <p:nvPr/>
        </p:nvCxnSpPr>
        <p:spPr bwMode="gray">
          <a:xfrm>
            <a:off x="400979" y="6325196"/>
            <a:ext cx="9046415" cy="0"/>
          </a:xfrm>
          <a:prstGeom prst="line">
            <a:avLst/>
          </a:prstGeom>
          <a:solidFill>
            <a:schemeClr val="bg1"/>
          </a:solidFill>
          <a:ln w="6350"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1191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10287" y="5532923"/>
            <a:ext cx="5981764" cy="3585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427124" y="5140169"/>
            <a:ext cx="1043775" cy="36254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78886166-FEDD-4C19-84F4-F52DBE7353CD}" type="datetimeFigureOut">
              <a:rPr lang="de-DE" smtClean="0"/>
              <a:pPr/>
              <a:t>25.06.2018</a:t>
            </a:fld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647814" y="1079447"/>
            <a:ext cx="2799580" cy="481816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8"/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470900" y="5140169"/>
            <a:ext cx="4921148" cy="36254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425007" y="590492"/>
            <a:ext cx="5967043" cy="33988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Folie </a:t>
            </a:r>
            <a:fld id="{8EE8D574-8029-4B30-800F-1DEC301D6AB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6" name="Rectangle 167"/>
          <p:cNvSpPr/>
          <p:nvPr/>
        </p:nvSpPr>
        <p:spPr bwMode="gray">
          <a:xfrm rot="10860000" flipH="1" flipV="1">
            <a:off x="441915" y="1084003"/>
            <a:ext cx="5972578" cy="333204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8431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8" name="Folienbildplatzhalter 37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18418" y="1079447"/>
            <a:ext cx="5934870" cy="3339732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2702" tIns="46351" rIns="92702" bIns="46351" rtlCol="0" anchor="ctr"/>
          <a:lstStyle/>
          <a:p>
            <a:endParaRPr lang="de-DE"/>
          </a:p>
        </p:txBody>
      </p:sp>
      <p:cxnSp>
        <p:nvCxnSpPr>
          <p:cNvPr id="39" name="Straight Connector 5"/>
          <p:cNvCxnSpPr/>
          <p:nvPr/>
        </p:nvCxnSpPr>
        <p:spPr bwMode="gray">
          <a:xfrm>
            <a:off x="400979" y="6325196"/>
            <a:ext cx="9046415" cy="0"/>
          </a:xfrm>
          <a:prstGeom prst="line">
            <a:avLst/>
          </a:prstGeom>
          <a:solidFill>
            <a:schemeClr val="bg1"/>
          </a:solidFill>
          <a:ln w="6350"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4" name="Gruppieren 93"/>
          <p:cNvGrpSpPr/>
          <p:nvPr/>
        </p:nvGrpSpPr>
        <p:grpSpPr bwMode="gray">
          <a:xfrm>
            <a:off x="-163991" y="-127191"/>
            <a:ext cx="10176810" cy="7063364"/>
            <a:chOff x="-151864" y="-128320"/>
            <a:chExt cx="9424184" cy="7126047"/>
          </a:xfrm>
        </p:grpSpPr>
        <p:grpSp>
          <p:nvGrpSpPr>
            <p:cNvPr id="42" name="Gruppieren 41"/>
            <p:cNvGrpSpPr/>
            <p:nvPr userDrawn="1"/>
          </p:nvGrpSpPr>
          <p:grpSpPr bwMode="gray">
            <a:xfrm>
              <a:off x="-151864" y="1081058"/>
              <a:ext cx="108000" cy="4858062"/>
              <a:chOff x="-151864" y="1081058"/>
              <a:chExt cx="108000" cy="4858062"/>
            </a:xfrm>
          </p:grpSpPr>
          <p:cxnSp>
            <p:nvCxnSpPr>
              <p:cNvPr id="76" name="Gerade Verbindung 75"/>
              <p:cNvCxnSpPr/>
              <p:nvPr userDrawn="1"/>
            </p:nvCxnSpPr>
            <p:spPr bwMode="gray">
              <a:xfrm>
                <a:off x="-151864" y="108105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/>
              <p:nvPr userDrawn="1"/>
            </p:nvCxnSpPr>
            <p:spPr bwMode="gray">
              <a:xfrm>
                <a:off x="-151864" y="593912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81"/>
              <p:cNvCxnSpPr/>
              <p:nvPr userDrawn="1"/>
            </p:nvCxnSpPr>
            <p:spPr bwMode="gray">
              <a:xfrm>
                <a:off x="-151864" y="5009959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pieren 42"/>
            <p:cNvGrpSpPr/>
            <p:nvPr userDrawn="1"/>
          </p:nvGrpSpPr>
          <p:grpSpPr bwMode="gray">
            <a:xfrm>
              <a:off x="385604" y="6889727"/>
              <a:ext cx="8355142" cy="108000"/>
              <a:chOff x="481450" y="-143804"/>
              <a:chExt cx="8355142" cy="108000"/>
            </a:xfrm>
          </p:grpSpPr>
          <p:cxnSp>
            <p:nvCxnSpPr>
              <p:cNvPr id="74" name="Gerade Verbindung 73"/>
              <p:cNvCxnSpPr/>
              <p:nvPr userDrawn="1"/>
            </p:nvCxnSpPr>
            <p:spPr bwMode="gray">
              <a:xfrm rot="5400000">
                <a:off x="427450" y="-8980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69"/>
              <p:cNvCxnSpPr/>
              <p:nvPr userDrawn="1"/>
            </p:nvCxnSpPr>
            <p:spPr bwMode="gray">
              <a:xfrm rot="5400000">
                <a:off x="5976412" y="-8980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uppieren 66"/>
              <p:cNvGrpSpPr/>
              <p:nvPr userDrawn="1"/>
            </p:nvGrpSpPr>
            <p:grpSpPr bwMode="gray">
              <a:xfrm rot="5400000">
                <a:off x="7488506" y="-1383890"/>
                <a:ext cx="108000" cy="2588172"/>
                <a:chOff x="-151864" y="4056280"/>
                <a:chExt cx="108000" cy="4359077"/>
              </a:xfrm>
            </p:grpSpPr>
            <p:cxnSp>
              <p:nvCxnSpPr>
                <p:cNvPr id="68" name="Gerade Verbindung 67"/>
                <p:cNvCxnSpPr/>
                <p:nvPr userDrawn="1"/>
              </p:nvCxnSpPr>
              <p:spPr bwMode="gray">
                <a:xfrm>
                  <a:off x="-151864" y="4056280"/>
                  <a:ext cx="10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 Verbindung 68"/>
                <p:cNvCxnSpPr/>
                <p:nvPr userDrawn="1"/>
              </p:nvCxnSpPr>
              <p:spPr bwMode="gray">
                <a:xfrm>
                  <a:off x="-151864" y="8415357"/>
                  <a:ext cx="10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" name="Gruppieren 83"/>
            <p:cNvGrpSpPr/>
            <p:nvPr/>
          </p:nvGrpSpPr>
          <p:grpSpPr bwMode="gray">
            <a:xfrm>
              <a:off x="9164320" y="1081058"/>
              <a:ext cx="108000" cy="4858062"/>
              <a:chOff x="-151864" y="1081058"/>
              <a:chExt cx="108000" cy="4858062"/>
            </a:xfrm>
          </p:grpSpPr>
          <p:cxnSp>
            <p:nvCxnSpPr>
              <p:cNvPr id="85" name="Gerade Verbindung 84"/>
              <p:cNvCxnSpPr/>
              <p:nvPr userDrawn="1"/>
            </p:nvCxnSpPr>
            <p:spPr bwMode="gray">
              <a:xfrm>
                <a:off x="-151864" y="108105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85"/>
              <p:cNvCxnSpPr/>
              <p:nvPr userDrawn="1"/>
            </p:nvCxnSpPr>
            <p:spPr bwMode="gray">
              <a:xfrm>
                <a:off x="-151864" y="593912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86"/>
              <p:cNvCxnSpPr/>
              <p:nvPr userDrawn="1"/>
            </p:nvCxnSpPr>
            <p:spPr bwMode="gray">
              <a:xfrm>
                <a:off x="-151864" y="5009959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pieren 87"/>
            <p:cNvGrpSpPr/>
            <p:nvPr/>
          </p:nvGrpSpPr>
          <p:grpSpPr bwMode="gray">
            <a:xfrm>
              <a:off x="385604" y="-128320"/>
              <a:ext cx="8355142" cy="108000"/>
              <a:chOff x="481450" y="-143804"/>
              <a:chExt cx="8355142" cy="108000"/>
            </a:xfrm>
          </p:grpSpPr>
          <p:cxnSp>
            <p:nvCxnSpPr>
              <p:cNvPr id="89" name="Gerade Verbindung 88"/>
              <p:cNvCxnSpPr/>
              <p:nvPr userDrawn="1"/>
            </p:nvCxnSpPr>
            <p:spPr bwMode="gray">
              <a:xfrm rot="5400000">
                <a:off x="427450" y="-8980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89"/>
              <p:cNvCxnSpPr/>
              <p:nvPr userDrawn="1"/>
            </p:nvCxnSpPr>
            <p:spPr bwMode="gray">
              <a:xfrm rot="5400000">
                <a:off x="5976412" y="-8980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uppieren 90"/>
              <p:cNvGrpSpPr/>
              <p:nvPr userDrawn="1"/>
            </p:nvGrpSpPr>
            <p:grpSpPr bwMode="gray">
              <a:xfrm rot="5400000">
                <a:off x="7488506" y="-1383890"/>
                <a:ext cx="108000" cy="2588172"/>
                <a:chOff x="-151864" y="4056280"/>
                <a:chExt cx="108000" cy="4359077"/>
              </a:xfrm>
            </p:grpSpPr>
            <p:cxnSp>
              <p:nvCxnSpPr>
                <p:cNvPr id="92" name="Gerade Verbindung 91"/>
                <p:cNvCxnSpPr/>
                <p:nvPr userDrawn="1"/>
              </p:nvCxnSpPr>
              <p:spPr bwMode="gray">
                <a:xfrm>
                  <a:off x="-151864" y="4056280"/>
                  <a:ext cx="10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92"/>
                <p:cNvCxnSpPr/>
                <p:nvPr userDrawn="1"/>
              </p:nvCxnSpPr>
              <p:spPr bwMode="gray">
                <a:xfrm>
                  <a:off x="-151864" y="8415357"/>
                  <a:ext cx="10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370142" y="345447"/>
            <a:ext cx="1077253" cy="24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285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779227" rtl="0" eaLnBrk="1" latinLnBrk="0" hangingPunct="1">
      <a:spcBef>
        <a:spcPts val="157"/>
      </a:spcBef>
      <a:spcAft>
        <a:spcPts val="157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779227" rtl="0" eaLnBrk="1" latinLnBrk="0" hangingPunct="1">
      <a:spcBef>
        <a:spcPts val="157"/>
      </a:spcBef>
      <a:spcAft>
        <a:spcPts val="157"/>
      </a:spcAft>
      <a:defRPr sz="900" b="1" kern="1200">
        <a:solidFill>
          <a:schemeClr val="tx1"/>
        </a:solidFill>
        <a:latin typeface="+mn-lt"/>
        <a:ea typeface="+mn-ea"/>
        <a:cs typeface="+mn-cs"/>
      </a:defRPr>
    </a:lvl2pPr>
    <a:lvl3pPr marL="140868" indent="-140868" algn="l" defTabSz="779227" rtl="0" eaLnBrk="1" latinLnBrk="0" hangingPunct="1">
      <a:spcBef>
        <a:spcPts val="157"/>
      </a:spcBef>
      <a:spcAft>
        <a:spcPts val="157"/>
      </a:spcAft>
      <a:buClr>
        <a:schemeClr val="tx2"/>
      </a:buClr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281736" indent="-140868" algn="l" defTabSz="779227" rtl="0" eaLnBrk="1" latinLnBrk="0" hangingPunct="1">
      <a:spcBef>
        <a:spcPts val="157"/>
      </a:spcBef>
      <a:spcAft>
        <a:spcPts val="157"/>
      </a:spcAft>
      <a:buClr>
        <a:schemeClr val="tx2"/>
      </a:buClr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421166" indent="-140868" algn="l" defTabSz="779227" rtl="0" eaLnBrk="1" latinLnBrk="0" hangingPunct="1">
      <a:spcBef>
        <a:spcPts val="157"/>
      </a:spcBef>
      <a:spcAft>
        <a:spcPts val="157"/>
      </a:spcAft>
      <a:buClr>
        <a:schemeClr val="tx2"/>
      </a:buClr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42874" indent="-142874" algn="l" defTabSz="779227" rtl="0" eaLnBrk="1" latinLnBrk="0" hangingPunct="1">
      <a:spcBef>
        <a:spcPts val="157"/>
      </a:spcBef>
      <a:spcAft>
        <a:spcPts val="157"/>
      </a:spcAft>
      <a:buClr>
        <a:schemeClr val="tx2"/>
      </a:buClr>
      <a:buFont typeface="+mj-lt"/>
      <a:buAutoNum type="arabicPeriod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779227" rtl="0" eaLnBrk="1" latinLnBrk="0" hangingPunct="1">
      <a:spcBef>
        <a:spcPts val="313"/>
      </a:spcBef>
      <a:spcAft>
        <a:spcPts val="313"/>
      </a:spcAft>
      <a:defRPr sz="1100" b="1" kern="1200">
        <a:solidFill>
          <a:schemeClr val="tx2"/>
        </a:solidFill>
        <a:latin typeface="+mn-lt"/>
        <a:ea typeface="+mn-ea"/>
        <a:cs typeface="+mn-cs"/>
      </a:defRPr>
    </a:lvl7pPr>
    <a:lvl8pPr marL="0" indent="0" algn="l" defTabSz="779227" rtl="0" eaLnBrk="1" latinLnBrk="0" hangingPunct="1">
      <a:spcBef>
        <a:spcPts val="157"/>
      </a:spcBef>
      <a:spcAft>
        <a:spcPts val="157"/>
      </a:spcAft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779227" rtl="0" eaLnBrk="1" latinLnBrk="0" hangingPunct="1">
      <a:spcBef>
        <a:spcPts val="157"/>
      </a:spcBef>
      <a:spcAft>
        <a:spcPts val="157"/>
      </a:spcAft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8EE8D574-8029-4B30-800F-1DEC301D6AB0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417513" y="1079500"/>
            <a:ext cx="5937250" cy="334010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51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1079500"/>
            <a:ext cx="5937250" cy="3340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8EE8D574-8029-4B30-800F-1DEC301D6AB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95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 bwMode="lt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rgbClr val="004A8C"/>
              </a:gs>
              <a:gs pos="0">
                <a:srgbClr val="004A8C">
                  <a:lumMod val="80000"/>
                  <a:lumOff val="20000"/>
                </a:srgbClr>
              </a:gs>
              <a:gs pos="100000">
                <a:srgbClr val="004A8C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77842" tIns="38924" rIns="77842" bIns="38924" rtlCol="0" anchor="ctr"/>
          <a:lstStyle/>
          <a:p>
            <a:pPr marL="0" marR="0" lvl="0" indent="0" algn="ctr" defTabSz="77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" name="Straight Connector 16"/>
          <p:cNvCxnSpPr/>
          <p:nvPr userDrawn="1"/>
        </p:nvCxnSpPr>
        <p:spPr bwMode="ltGray">
          <a:xfrm>
            <a:off x="218253" y="1158382"/>
            <a:ext cx="9304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ltGray">
          <a:xfrm>
            <a:off x="431799" y="341826"/>
            <a:ext cx="6156326" cy="682111"/>
          </a:xfrm>
        </p:spPr>
        <p:txBody>
          <a:bodyPr lIns="0" tIns="0" rIns="0" bIns="0" anchor="b" anchorCtr="0">
            <a:noAutofit/>
          </a:bodyPr>
          <a:lstStyle>
            <a:lvl1pPr algn="l">
              <a:defRPr sz="2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431800" y="1315849"/>
            <a:ext cx="5480156" cy="101421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89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cxnSp>
        <p:nvCxnSpPr>
          <p:cNvPr id="117" name="Gerade Verbindung 116"/>
          <p:cNvCxnSpPr/>
          <p:nvPr userDrawn="1"/>
        </p:nvCxnSpPr>
        <p:spPr bwMode="ltGray">
          <a:xfrm>
            <a:off x="1655676" y="4415621"/>
            <a:ext cx="0" cy="2584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/>
          <p:cNvGrpSpPr/>
          <p:nvPr userDrawn="1"/>
        </p:nvGrpSpPr>
        <p:grpSpPr bwMode="gray">
          <a:xfrm>
            <a:off x="431799" y="4452722"/>
            <a:ext cx="1103601" cy="184280"/>
            <a:chOff x="482283" y="6493646"/>
            <a:chExt cx="1569951" cy="262151"/>
          </a:xfrm>
          <a:solidFill>
            <a:schemeClr val="bg1"/>
          </a:solidFill>
        </p:grpSpPr>
        <p:sp>
          <p:nvSpPr>
            <p:cNvPr id="29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38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12" r="47762" b="27556"/>
          <a:stretch/>
        </p:blipFill>
        <p:spPr bwMode="ltGray">
          <a:xfrm>
            <a:off x="5631052" y="1589"/>
            <a:ext cx="3512948" cy="51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umsplatzhalter 3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EDA809-E0E6-4C76-B7B6-CD07ACB9F2FF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Grundlagen &gt; Geschichte &gt; Evaluation &gt; Aktuelles</a:t>
            </a:r>
            <a:endParaRPr lang="de-DE" dirty="0"/>
          </a:p>
        </p:txBody>
      </p:sp>
      <p:sp>
        <p:nvSpPr>
          <p:cNvPr id="37" name="Foliennummernplatzhalter 3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 bwMode="gray">
          <a:xfrm>
            <a:off x="431800" y="1131887"/>
            <a:ext cx="8280399" cy="356393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51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umsplatzhalter 3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980085E-5812-4CED-9D7E-844CC46B6BD5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Grundlagen &gt; Geschichte &gt; Evaluation &gt; Aktuelles</a:t>
            </a:r>
            <a:endParaRPr lang="de-DE" dirty="0"/>
          </a:p>
        </p:txBody>
      </p:sp>
      <p:sp>
        <p:nvSpPr>
          <p:cNvPr id="37" name="Foliennummernplatzhalter 3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6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/>
          <p:cNvGrpSpPr/>
          <p:nvPr userDrawn="1"/>
        </p:nvGrpSpPr>
        <p:grpSpPr>
          <a:xfrm>
            <a:off x="-129860" y="1023938"/>
            <a:ext cx="92352" cy="3671887"/>
            <a:chOff x="-129860" y="1023938"/>
            <a:chExt cx="92352" cy="3671887"/>
          </a:xfrm>
        </p:grpSpPr>
        <p:cxnSp>
          <p:nvCxnSpPr>
            <p:cNvPr id="53" name="Gerade Verbindung 52"/>
            <p:cNvCxnSpPr/>
            <p:nvPr userDrawn="1"/>
          </p:nvCxnSpPr>
          <p:spPr bwMode="gray">
            <a:xfrm>
              <a:off x="-129860" y="10239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-129860" y="46958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-129860" y="2750511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-129860" y="29670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-129860" y="21034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-129860" y="2318813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-129860" y="33976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-129860" y="36163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/>
          <p:cNvGrpSpPr/>
          <p:nvPr userDrawn="1"/>
        </p:nvGrpSpPr>
        <p:grpSpPr>
          <a:xfrm>
            <a:off x="431800" y="-120930"/>
            <a:ext cx="8280400" cy="73467"/>
            <a:chOff x="431800" y="-120930"/>
            <a:chExt cx="8280400" cy="73467"/>
          </a:xfrm>
        </p:grpSpPr>
        <p:cxnSp>
          <p:nvCxnSpPr>
            <p:cNvPr id="62" name="Gerade Verbindung 61"/>
            <p:cNvCxnSpPr/>
            <p:nvPr userDrawn="1"/>
          </p:nvCxnSpPr>
          <p:spPr bwMode="gray">
            <a:xfrm rot="5400000">
              <a:off x="23032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 userDrawn="1"/>
          </p:nvCxnSpPr>
          <p:spPr bwMode="gray">
            <a:xfrm rot="5400000">
              <a:off x="39506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 userDrawn="1"/>
          </p:nvCxnSpPr>
          <p:spPr bwMode="gray">
            <a:xfrm rot="5400000">
              <a:off x="4425495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 userDrawn="1"/>
          </p:nvCxnSpPr>
          <p:spPr bwMode="gray">
            <a:xfrm rot="5400000">
              <a:off x="6553344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25191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464321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8675467" y="-84197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676729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 userDrawn="1"/>
        </p:nvGrpSpPr>
        <p:grpSpPr>
          <a:xfrm>
            <a:off x="9197020" y="1023938"/>
            <a:ext cx="92352" cy="3671887"/>
            <a:chOff x="-129860" y="1023938"/>
            <a:chExt cx="92352" cy="3671887"/>
          </a:xfrm>
        </p:grpSpPr>
        <p:cxnSp>
          <p:nvCxnSpPr>
            <p:cNvPr id="71" name="Gerade Verbindung 70"/>
            <p:cNvCxnSpPr/>
            <p:nvPr userDrawn="1"/>
          </p:nvCxnSpPr>
          <p:spPr bwMode="gray">
            <a:xfrm>
              <a:off x="-129860" y="10239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-129860" y="46958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-129860" y="2750511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-129860" y="29670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-129860" y="21034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-129860" y="2318813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-129860" y="33976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-129860" y="36163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ieren 78"/>
          <p:cNvGrpSpPr/>
          <p:nvPr userDrawn="1"/>
        </p:nvGrpSpPr>
        <p:grpSpPr>
          <a:xfrm>
            <a:off x="431800" y="5200042"/>
            <a:ext cx="8280400" cy="73467"/>
            <a:chOff x="431800" y="-120930"/>
            <a:chExt cx="8280400" cy="73467"/>
          </a:xfrm>
        </p:grpSpPr>
        <p:cxnSp>
          <p:nvCxnSpPr>
            <p:cNvPr id="80" name="Gerade Verbindung 79"/>
            <p:cNvCxnSpPr/>
            <p:nvPr userDrawn="1"/>
          </p:nvCxnSpPr>
          <p:spPr bwMode="gray">
            <a:xfrm rot="5400000">
              <a:off x="23032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 rot="5400000">
              <a:off x="39506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 rot="5400000">
              <a:off x="4425495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 rot="5400000">
              <a:off x="6553344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 rot="5400000">
              <a:off x="25191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 rot="5400000">
              <a:off x="464321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 rot="5400000">
              <a:off x="8675467" y="-84197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 rot="5400000">
              <a:off x="676729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8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Dru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6"/>
          <p:cNvCxnSpPr/>
          <p:nvPr userDrawn="1"/>
        </p:nvCxnSpPr>
        <p:spPr bwMode="ltGray">
          <a:xfrm>
            <a:off x="218253" y="1158382"/>
            <a:ext cx="93042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ltGray">
          <a:xfrm>
            <a:off x="431799" y="341826"/>
            <a:ext cx="6156326" cy="682111"/>
          </a:xfrm>
        </p:spPr>
        <p:txBody>
          <a:bodyPr lIns="0" tIns="0" rIns="0" bIns="0" anchor="b" anchorCtr="0">
            <a:noAutofit/>
          </a:bodyPr>
          <a:lstStyle>
            <a:lvl1pPr algn="l">
              <a:defRPr sz="2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431800" y="1315849"/>
            <a:ext cx="5480156" cy="101421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900" cap="all" baseline="0">
                <a:solidFill>
                  <a:schemeClr val="accent1"/>
                </a:solidFill>
              </a:defRPr>
            </a:lvl1pPr>
            <a:lvl2pPr marL="389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cxnSp>
        <p:nvCxnSpPr>
          <p:cNvPr id="117" name="Gerade Verbindung 116"/>
          <p:cNvCxnSpPr/>
          <p:nvPr userDrawn="1"/>
        </p:nvCxnSpPr>
        <p:spPr bwMode="ltGray">
          <a:xfrm>
            <a:off x="1655676" y="4415621"/>
            <a:ext cx="0" cy="2584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12" r="47762" b="27556"/>
          <a:stretch/>
        </p:blipFill>
        <p:spPr bwMode="ltGray">
          <a:xfrm>
            <a:off x="5631052" y="1589"/>
            <a:ext cx="3512948" cy="5141912"/>
          </a:xfrm>
          <a:prstGeom prst="rect">
            <a:avLst/>
          </a:prstGeom>
        </p:spPr>
      </p:pic>
      <p:grpSp>
        <p:nvGrpSpPr>
          <p:cNvPr id="18" name="Gruppieren 17"/>
          <p:cNvGrpSpPr/>
          <p:nvPr userDrawn="1"/>
        </p:nvGrpSpPr>
        <p:grpSpPr bwMode="gray">
          <a:xfrm>
            <a:off x="431799" y="4452722"/>
            <a:ext cx="1103601" cy="184280"/>
            <a:chOff x="482283" y="6493646"/>
            <a:chExt cx="1569951" cy="262151"/>
          </a:xfrm>
          <a:solidFill>
            <a:schemeClr val="accent1"/>
          </a:solidFill>
        </p:grpSpPr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945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 bwMode="lt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rgbClr val="004A8C"/>
              </a:gs>
              <a:gs pos="0">
                <a:srgbClr val="004A8C">
                  <a:lumMod val="80000"/>
                  <a:lumOff val="20000"/>
                </a:srgbClr>
              </a:gs>
              <a:gs pos="100000">
                <a:srgbClr val="004A8C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77842" tIns="38924" rIns="77842" bIns="38924" rtlCol="0" anchor="ctr"/>
          <a:lstStyle/>
          <a:p>
            <a:pPr marL="0" marR="0" lvl="0" indent="0" algn="ctr" defTabSz="77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Titel 1"/>
          <p:cNvSpPr>
            <a:spLocks noGrp="1"/>
          </p:cNvSpPr>
          <p:nvPr userDrawn="1">
            <p:ph type="ctrTitle"/>
          </p:nvPr>
        </p:nvSpPr>
        <p:spPr bwMode="ltGray">
          <a:xfrm>
            <a:off x="431800" y="341826"/>
            <a:ext cx="6156325" cy="682112"/>
          </a:xfrm>
        </p:spPr>
        <p:txBody>
          <a:bodyPr lIns="0" tIns="0" rIns="0" bIns="0" anchor="b" anchorCtr="0">
            <a:noAutofit/>
          </a:bodyPr>
          <a:lstStyle>
            <a:lvl1pPr algn="l">
              <a:defRPr sz="2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ltGray">
          <a:xfrm>
            <a:off x="7488324" y="4415621"/>
            <a:ext cx="0" cy="2584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6"/>
          <p:cNvCxnSpPr/>
          <p:nvPr userDrawn="1"/>
        </p:nvCxnSpPr>
        <p:spPr bwMode="ltGray">
          <a:xfrm>
            <a:off x="218253" y="1158382"/>
            <a:ext cx="9304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ltGray">
          <a:xfrm>
            <a:off x="431799" y="1314823"/>
            <a:ext cx="8280401" cy="2832967"/>
          </a:xfrm>
        </p:spPr>
        <p:txBody>
          <a:bodyPr/>
          <a:lstStyle>
            <a:lvl1pPr marL="280777" indent="-280777">
              <a:buClr>
                <a:schemeClr val="bg1"/>
              </a:buClr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1pPr>
            <a:lvl2pPr marL="563472" indent="-281736"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2pPr>
            <a:lvl3pPr marL="845208" indent="-281736"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tabLst/>
              <a:defRPr sz="1400" b="0">
                <a:solidFill>
                  <a:schemeClr val="bg1"/>
                </a:solidFill>
              </a:defRPr>
            </a:lvl3pPr>
            <a:lvl4pPr marL="0" indent="0">
              <a:buFont typeface="+mj-lt"/>
              <a:buNone/>
              <a:tabLst/>
              <a:defRPr sz="1400" b="0">
                <a:solidFill>
                  <a:schemeClr val="bg1"/>
                </a:solidFill>
              </a:defRPr>
            </a:lvl4pPr>
            <a:lvl5pPr marL="0" indent="0">
              <a:buFont typeface="+mj-lt"/>
              <a:buNone/>
              <a:tabLst/>
              <a:defRPr sz="1400" b="0">
                <a:solidFill>
                  <a:schemeClr val="bg1"/>
                </a:solidFill>
              </a:defRPr>
            </a:lvl5pPr>
            <a:lvl6pPr marL="0" indent="0">
              <a:buNone/>
              <a:defRPr sz="1400" b="0">
                <a:solidFill>
                  <a:schemeClr val="bg1"/>
                </a:solidFill>
              </a:defRPr>
            </a:lvl6pPr>
            <a:lvl7pPr>
              <a:defRPr sz="1400" b="0">
                <a:solidFill>
                  <a:schemeClr val="bg1"/>
                </a:solidFill>
              </a:defRPr>
            </a:lvl7pPr>
            <a:lvl8pPr>
              <a:defRPr sz="1400" b="0">
                <a:solidFill>
                  <a:schemeClr val="bg1"/>
                </a:solidFill>
              </a:defRPr>
            </a:lvl8pPr>
            <a:lvl9pPr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grpSp>
        <p:nvGrpSpPr>
          <p:cNvPr id="49" name="Gruppieren 48"/>
          <p:cNvGrpSpPr/>
          <p:nvPr userDrawn="1"/>
        </p:nvGrpSpPr>
        <p:grpSpPr bwMode="gray">
          <a:xfrm>
            <a:off x="7608599" y="4452722"/>
            <a:ext cx="1103601" cy="184280"/>
            <a:chOff x="482283" y="6493646"/>
            <a:chExt cx="1569951" cy="262151"/>
          </a:xfrm>
          <a:solidFill>
            <a:schemeClr val="bg1"/>
          </a:solidFill>
        </p:grpSpPr>
        <p:sp>
          <p:nvSpPr>
            <p:cNvPr id="50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Dru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77842" tIns="38924" rIns="77842" bIns="38924" rtlCol="0" anchor="ctr"/>
          <a:lstStyle/>
          <a:p>
            <a:pPr marL="0" marR="0" lvl="0" indent="0" algn="ctr" defTabSz="77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426208" y="341826"/>
            <a:ext cx="6161917" cy="682112"/>
          </a:xfrm>
        </p:spPr>
        <p:txBody>
          <a:bodyPr lIns="0" tIns="0" rIns="0" bIns="0" anchor="b" anchorCtr="0">
            <a:noAutofit/>
          </a:bodyPr>
          <a:lstStyle>
            <a:lvl1pPr algn="l">
              <a:defRPr sz="2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cxnSp>
        <p:nvCxnSpPr>
          <p:cNvPr id="28" name="Straight Connector 16"/>
          <p:cNvCxnSpPr/>
          <p:nvPr userDrawn="1"/>
        </p:nvCxnSpPr>
        <p:spPr bwMode="gray">
          <a:xfrm>
            <a:off x="218253" y="1158382"/>
            <a:ext cx="93042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gray">
          <a:xfrm>
            <a:off x="431800" y="1314823"/>
            <a:ext cx="8280399" cy="2832967"/>
          </a:xfrm>
        </p:spPr>
        <p:txBody>
          <a:bodyPr/>
          <a:lstStyle>
            <a:lvl1pPr marL="280777" indent="-280777">
              <a:buClr>
                <a:schemeClr val="accent1"/>
              </a:buClr>
              <a:buFont typeface="+mj-lt"/>
              <a:buAutoNum type="arabicPeriod"/>
              <a:defRPr sz="1400" b="0">
                <a:solidFill>
                  <a:schemeClr val="accent1"/>
                </a:solidFill>
              </a:defRPr>
            </a:lvl1pPr>
            <a:lvl2pPr marL="563472" indent="-281736"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b="0">
                <a:solidFill>
                  <a:schemeClr val="accent1"/>
                </a:solidFill>
              </a:defRPr>
            </a:lvl2pPr>
            <a:lvl3pPr marL="845208" indent="-281736"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tabLst/>
              <a:defRPr sz="1400" b="0">
                <a:solidFill>
                  <a:schemeClr val="accent1"/>
                </a:solidFill>
              </a:defRPr>
            </a:lvl3pPr>
            <a:lvl4pPr marL="0" indent="0">
              <a:buFont typeface="+mj-lt"/>
              <a:buNone/>
              <a:tabLst/>
              <a:defRPr sz="1400" b="0">
                <a:solidFill>
                  <a:schemeClr val="accent1"/>
                </a:solidFill>
              </a:defRPr>
            </a:lvl4pPr>
            <a:lvl5pPr marL="0" indent="0">
              <a:buFont typeface="+mj-lt"/>
              <a:buNone/>
              <a:tabLst/>
              <a:defRPr sz="1400" b="0">
                <a:solidFill>
                  <a:schemeClr val="accent1"/>
                </a:solidFill>
              </a:defRPr>
            </a:lvl5pPr>
            <a:lvl6pPr marL="0" indent="0">
              <a:buNone/>
              <a:defRPr sz="1400" b="0">
                <a:solidFill>
                  <a:schemeClr val="accent1"/>
                </a:solidFill>
              </a:defRPr>
            </a:lvl6pPr>
            <a:lvl7pPr>
              <a:defRPr sz="1400" b="0">
                <a:solidFill>
                  <a:schemeClr val="accent1"/>
                </a:solidFill>
              </a:defRPr>
            </a:lvl7pPr>
            <a:lvl8pPr>
              <a:defRPr sz="1400" b="0">
                <a:solidFill>
                  <a:schemeClr val="accent1"/>
                </a:solidFill>
              </a:defRPr>
            </a:lvl8pPr>
            <a:lvl9pPr>
              <a:defRPr sz="14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grpSp>
        <p:nvGrpSpPr>
          <p:cNvPr id="60" name="Gruppieren 59"/>
          <p:cNvGrpSpPr/>
          <p:nvPr userDrawn="1"/>
        </p:nvGrpSpPr>
        <p:grpSpPr bwMode="gray">
          <a:xfrm>
            <a:off x="7608598" y="4452722"/>
            <a:ext cx="1103601" cy="184280"/>
            <a:chOff x="482283" y="6493646"/>
            <a:chExt cx="1569951" cy="262151"/>
          </a:xfrm>
          <a:solidFill>
            <a:schemeClr val="accent1"/>
          </a:solidFill>
        </p:grpSpPr>
        <p:sp>
          <p:nvSpPr>
            <p:cNvPr id="61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71" name="Gerade Verbindung 70"/>
          <p:cNvCxnSpPr/>
          <p:nvPr userDrawn="1"/>
        </p:nvCxnSpPr>
        <p:spPr bwMode="ltGray">
          <a:xfrm>
            <a:off x="7488324" y="4415621"/>
            <a:ext cx="0" cy="2584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 bwMode="ltGray">
          <a:xfrm>
            <a:off x="0" y="0"/>
            <a:ext cx="9144000" cy="5142420"/>
          </a:xfrm>
          <a:prstGeom prst="rect">
            <a:avLst/>
          </a:prstGeom>
          <a:gradFill flip="none" rotWithShape="1">
            <a:gsLst>
              <a:gs pos="65000">
                <a:srgbClr val="004A8C"/>
              </a:gs>
              <a:gs pos="0">
                <a:srgbClr val="004A8C">
                  <a:lumMod val="80000"/>
                  <a:lumOff val="20000"/>
                </a:srgbClr>
              </a:gs>
              <a:gs pos="100000">
                <a:srgbClr val="004A8C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77842" tIns="38924" rIns="77842" bIns="38924" rtlCol="0" anchor="ctr"/>
          <a:lstStyle/>
          <a:p>
            <a:pPr marL="0" marR="0" lvl="0" indent="0" algn="ctr" defTabSz="77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Connector 16"/>
          <p:cNvCxnSpPr/>
          <p:nvPr userDrawn="1"/>
        </p:nvCxnSpPr>
        <p:spPr bwMode="ltGray">
          <a:xfrm flipH="1">
            <a:off x="8006950" y="2253815"/>
            <a:ext cx="9304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ctrTitle"/>
          </p:nvPr>
        </p:nvSpPr>
        <p:spPr bwMode="ltGray">
          <a:xfrm>
            <a:off x="4679950" y="2408017"/>
            <a:ext cx="4032250" cy="995786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654" t="26990" b="15177"/>
          <a:stretch/>
        </p:blipFill>
        <p:spPr bwMode="ltGray">
          <a:xfrm>
            <a:off x="2" y="-1"/>
            <a:ext cx="3991373" cy="5142421"/>
          </a:xfrm>
          <a:prstGeom prst="rect">
            <a:avLst/>
          </a:prstGeom>
        </p:spPr>
      </p:pic>
      <p:pic>
        <p:nvPicPr>
          <p:cNvPr id="10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07" r="65736" b="30526"/>
          <a:stretch/>
        </p:blipFill>
        <p:spPr bwMode="ltGray">
          <a:xfrm>
            <a:off x="7469952" y="0"/>
            <a:ext cx="1674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(Dru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16"/>
          <p:cNvCxnSpPr/>
          <p:nvPr userDrawn="1"/>
        </p:nvCxnSpPr>
        <p:spPr bwMode="ltGray">
          <a:xfrm flipH="1">
            <a:off x="8006950" y="2253815"/>
            <a:ext cx="93042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ctrTitle"/>
          </p:nvPr>
        </p:nvSpPr>
        <p:spPr bwMode="ltGray">
          <a:xfrm>
            <a:off x="4679950" y="2408017"/>
            <a:ext cx="4032250" cy="995786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10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07" r="65736" b="30526"/>
          <a:stretch/>
        </p:blipFill>
        <p:spPr bwMode="ltGray">
          <a:xfrm>
            <a:off x="7469952" y="0"/>
            <a:ext cx="1674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platzhalter 38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1131887"/>
            <a:ext cx="8280401" cy="35639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25E012-5F46-48B3-BE4E-37DDD6BFB8FD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Grundlagen &gt; Geschichte &gt; Evaluation &gt; Aktuelles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umsplatzhalter 3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C2EF07C-8DB6-4D0F-A235-F17B8759160C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Grundlagen &gt; Geschichte &gt; Evaluation &gt; Aktuelles</a:t>
            </a:r>
            <a:endParaRPr lang="de-DE" dirty="0"/>
          </a:p>
        </p:txBody>
      </p:sp>
      <p:sp>
        <p:nvSpPr>
          <p:cNvPr id="37" name="Foliennummernplatzhalter 3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13"/>
          </p:nvPr>
        </p:nvSpPr>
        <p:spPr bwMode="gray">
          <a:xfrm>
            <a:off x="4679949" y="1131888"/>
            <a:ext cx="4032251" cy="365305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 bwMode="gray">
          <a:xfrm>
            <a:off x="423412" y="1131888"/>
            <a:ext cx="4040637" cy="3545101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platzhalter 38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2967039"/>
            <a:ext cx="8280404" cy="1728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 bwMode="gray">
          <a:xfrm>
            <a:off x="431799" y="1131888"/>
            <a:ext cx="8280401" cy="1634781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775138F2-64E7-417A-81B8-C560CB65770F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de-DE" smtClean="0"/>
              <a:t>Grundlagen &gt; Geschichte &gt; Evaluation &gt; Aktuelles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5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31799" y="171585"/>
            <a:ext cx="8280401" cy="852353"/>
          </a:xfrm>
          <a:prstGeom prst="rect">
            <a:avLst/>
          </a:prstGeom>
        </p:spPr>
        <p:txBody>
          <a:bodyPr vert="horz" lIns="0" tIns="0" rIns="0" bIns="225389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799" y="1131887"/>
            <a:ext cx="8280401" cy="3563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761170" y="4767264"/>
            <a:ext cx="677319" cy="27105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36CD-3BD7-4A56-8980-DE76A03123DC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477895" y="4767264"/>
            <a:ext cx="5110230" cy="27105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Grundlagen &gt; Geschichte &gt; Evaluation &gt; Aktuelles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9" y="4767264"/>
            <a:ext cx="306374" cy="27105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 b="1">
                <a:solidFill>
                  <a:schemeClr val="accent1"/>
                </a:solidFill>
              </a:defRPr>
            </a:lvl1pPr>
          </a:lstStyle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48" name="Straight Connector 5"/>
          <p:cNvCxnSpPr/>
          <p:nvPr/>
        </p:nvCxnSpPr>
        <p:spPr bwMode="gray">
          <a:xfrm>
            <a:off x="431799" y="893488"/>
            <a:ext cx="8280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"/>
          <p:cNvCxnSpPr/>
          <p:nvPr/>
        </p:nvCxnSpPr>
        <p:spPr bwMode="gray">
          <a:xfrm>
            <a:off x="431799" y="4727001"/>
            <a:ext cx="8280000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-129860" y="1023938"/>
            <a:ext cx="92352" cy="3671887"/>
            <a:chOff x="-129860" y="1023938"/>
            <a:chExt cx="92352" cy="3671887"/>
          </a:xfrm>
        </p:grpSpPr>
        <p:cxnSp>
          <p:nvCxnSpPr>
            <p:cNvPr id="38" name="Gerade Verbindung 37"/>
            <p:cNvCxnSpPr/>
            <p:nvPr userDrawn="1"/>
          </p:nvCxnSpPr>
          <p:spPr bwMode="gray">
            <a:xfrm>
              <a:off x="-129860" y="10239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>
              <a:off x="-129860" y="46958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-129860" y="2750511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-129860" y="29670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-129860" y="21034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-129860" y="2318813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-129860" y="33976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>
              <a:off x="-129860" y="36163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431800" y="-120930"/>
            <a:ext cx="8280400" cy="73467"/>
            <a:chOff x="431800" y="-120930"/>
            <a:chExt cx="8280400" cy="73467"/>
          </a:xfrm>
        </p:grpSpPr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23032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39506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4425495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6553344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25191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464321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8675467" y="-84197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676729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9197020" y="1023938"/>
            <a:ext cx="92352" cy="3671887"/>
            <a:chOff x="-129860" y="1023938"/>
            <a:chExt cx="92352" cy="3671887"/>
          </a:xfrm>
        </p:grpSpPr>
        <p:cxnSp>
          <p:nvCxnSpPr>
            <p:cNvPr id="55" name="Gerade Verbindung 54"/>
            <p:cNvCxnSpPr/>
            <p:nvPr userDrawn="1"/>
          </p:nvCxnSpPr>
          <p:spPr bwMode="gray">
            <a:xfrm>
              <a:off x="-129860" y="10239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-129860" y="46958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-129860" y="2750511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-129860" y="29670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-129860" y="21034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-129860" y="2318813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 bwMode="gray">
            <a:xfrm>
              <a:off x="-129860" y="33976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 bwMode="gray">
            <a:xfrm>
              <a:off x="-129860" y="36163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/>
          <p:cNvGrpSpPr/>
          <p:nvPr/>
        </p:nvGrpSpPr>
        <p:grpSpPr>
          <a:xfrm>
            <a:off x="431800" y="5200042"/>
            <a:ext cx="8280400" cy="73467"/>
            <a:chOff x="431800" y="-120930"/>
            <a:chExt cx="8280400" cy="73467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 rot="5400000">
              <a:off x="23032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39506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4425495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6553344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25191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 rot="5400000">
              <a:off x="464321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 rot="5400000">
              <a:off x="8675467" y="-84197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 rot="5400000">
              <a:off x="676729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/>
          <p:cNvGrpSpPr/>
          <p:nvPr/>
        </p:nvGrpSpPr>
        <p:grpSpPr bwMode="gray">
          <a:xfrm>
            <a:off x="7956376" y="4839551"/>
            <a:ext cx="755824" cy="126208"/>
            <a:chOff x="482283" y="6493646"/>
            <a:chExt cx="1569951" cy="262151"/>
          </a:xfrm>
          <a:solidFill>
            <a:schemeClr val="accent1"/>
          </a:solidFill>
        </p:grpSpPr>
        <p:sp>
          <p:nvSpPr>
            <p:cNvPr id="91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0237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1" r:id="rId3"/>
    <p:sldLayoutId id="2147483662" r:id="rId4"/>
    <p:sldLayoutId id="2147483652" r:id="rId5"/>
    <p:sldLayoutId id="2147483664" r:id="rId6"/>
    <p:sldLayoutId id="2147483650" r:id="rId7"/>
    <p:sldLayoutId id="2147483654" r:id="rId8"/>
    <p:sldLayoutId id="2147483660" r:id="rId9"/>
    <p:sldLayoutId id="2147483656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779227" rtl="0" eaLnBrk="1" latinLnBrk="0" hangingPunct="1">
        <a:spcBef>
          <a:spcPct val="0"/>
        </a:spcBef>
        <a:buNone/>
        <a:defRPr sz="16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779227" rtl="0" eaLnBrk="1" latinLnBrk="0" hangingPunct="1">
        <a:spcBef>
          <a:spcPts val="235"/>
        </a:spcBef>
        <a:spcAft>
          <a:spcPts val="235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779227" rtl="0" eaLnBrk="1" latinLnBrk="0" hangingPunct="1">
        <a:spcBef>
          <a:spcPts val="235"/>
        </a:spcBef>
        <a:spcAft>
          <a:spcPts val="235"/>
        </a:spcAft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0868" indent="-140868" algn="l" defTabSz="779227" rtl="0" eaLnBrk="1" latinLnBrk="0" hangingPunct="1">
        <a:spcBef>
          <a:spcPts val="235"/>
        </a:spcBef>
        <a:spcAft>
          <a:spcPts val="235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81736" indent="-141631" algn="l" defTabSz="779227" rtl="0" eaLnBrk="1" latinLnBrk="0" hangingPunct="1">
        <a:spcBef>
          <a:spcPts val="235"/>
        </a:spcBef>
        <a:spcAft>
          <a:spcPts val="235"/>
        </a:spcAft>
        <a:buClr>
          <a:schemeClr val="accent1"/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422604" indent="-141631" algn="l" defTabSz="779227" rtl="0" eaLnBrk="1" latinLnBrk="0" hangingPunct="1">
        <a:spcBef>
          <a:spcPts val="235"/>
        </a:spcBef>
        <a:spcAft>
          <a:spcPts val="235"/>
        </a:spcAft>
        <a:buClr>
          <a:schemeClr val="accent1"/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08719" indent="-208719" algn="l" defTabSz="779227" rtl="0" eaLnBrk="1" latinLnBrk="0" hangingPunct="1">
        <a:spcBef>
          <a:spcPts val="235"/>
        </a:spcBef>
        <a:spcAft>
          <a:spcPts val="235"/>
        </a:spcAft>
        <a:buClr>
          <a:schemeClr val="accent1"/>
        </a:buClr>
        <a:buFont typeface="+mj-lt"/>
        <a:buAutoNum type="arabicPeriod"/>
        <a:defRPr sz="1300" b="0" u="none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779227" rtl="0" eaLnBrk="1" latinLnBrk="0" hangingPunct="1">
        <a:spcBef>
          <a:spcPts val="470"/>
        </a:spcBef>
        <a:spcAft>
          <a:spcPts val="47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779227" rtl="0" eaLnBrk="1" latinLnBrk="0" hangingPunct="1">
        <a:spcBef>
          <a:spcPts val="235"/>
        </a:spcBef>
        <a:spcAft>
          <a:spcPts val="235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779227" rtl="0" eaLnBrk="1" latinLnBrk="0" hangingPunct="1">
        <a:spcBef>
          <a:spcPts val="235"/>
        </a:spcBef>
        <a:spcAft>
          <a:spcPts val="235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13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27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40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54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67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81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95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909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ltGray"/>
        <p:txBody>
          <a:bodyPr/>
          <a:lstStyle/>
          <a:p>
            <a:r>
              <a:rPr lang="de-DE" dirty="0" smtClean="0"/>
              <a:t>Evaluation verschiedener</a:t>
            </a:r>
            <a:br>
              <a:rPr lang="de-DE" dirty="0" smtClean="0"/>
            </a:br>
            <a:r>
              <a:rPr lang="de-DE" dirty="0" smtClean="0"/>
              <a:t>Container-Technologien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 bwMode="ltGray"/>
        <p:txBody>
          <a:bodyPr/>
          <a:lstStyle/>
          <a:p>
            <a:r>
              <a:rPr lang="de-DE" dirty="0" smtClean="0"/>
              <a:t>25.06.18, Corvin Schapöhler</a:t>
            </a:r>
          </a:p>
        </p:txBody>
      </p:sp>
    </p:spTree>
    <p:extLst>
      <p:ext uri="{BB962C8B-B14F-4D97-AF65-F5344CB8AC3E}">
        <p14:creationId xmlns:p14="http://schemas.microsoft.com/office/powerpoint/2010/main" val="35688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Grundlagen &gt; Geschichte &gt; </a:t>
            </a:r>
            <a:r>
              <a:rPr lang="de-DE" dirty="0" smtClean="0">
                <a:solidFill>
                  <a:schemeClr val="accent1"/>
                </a:solidFill>
              </a:rPr>
              <a:t>Evaluation</a:t>
            </a:r>
            <a:r>
              <a:rPr lang="de-DE" dirty="0" smtClean="0"/>
              <a:t> &gt; Aktuelles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VM-basierte Container</a:t>
            </a:r>
            <a:endParaRPr lang="de-DE" dirty="0"/>
          </a:p>
        </p:txBody>
      </p:sp>
      <p:pic>
        <p:nvPicPr>
          <p:cNvPr id="6148" name="Picture 4" descr="Bildergebnis fÃ¼r Kata Containers logo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9" r="-698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7806" y="1251393"/>
            <a:ext cx="4040637" cy="330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s://landscape.cncf.io/logos/g-viso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 bwMode="gray">
          <a:xfrm>
            <a:off x="1129714" y="4630086"/>
            <a:ext cx="2628032" cy="109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 http://www.linux-magazin.de/wp-content/uploads/2017/12/kata.png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5364088" y="4615471"/>
            <a:ext cx="2628032" cy="109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 https://landscape.cncf.io/logos/g-visor.svg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Grundlagen &gt; Geschichte &gt; </a:t>
            </a:r>
            <a:r>
              <a:rPr lang="de-DE" dirty="0" smtClean="0">
                <a:solidFill>
                  <a:schemeClr val="bg2"/>
                </a:solidFill>
              </a:rPr>
              <a:t>Evaluation </a:t>
            </a:r>
            <a:r>
              <a:rPr lang="de-DE" dirty="0" smtClean="0"/>
              <a:t>&gt; </a:t>
            </a:r>
            <a:r>
              <a:rPr lang="de-DE" dirty="0" smtClean="0">
                <a:solidFill>
                  <a:schemeClr val="accent1"/>
                </a:solidFill>
              </a:rPr>
              <a:t>Aktuelles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9949" y="1131888"/>
            <a:ext cx="4032251" cy="3545101"/>
          </a:xfrm>
        </p:spPr>
        <p:txBody>
          <a:bodyPr anchor="ctr"/>
          <a:lstStyle/>
          <a:p>
            <a:pPr lvl="2"/>
            <a:r>
              <a:rPr lang="de-DE" dirty="0" smtClean="0"/>
              <a:t>„[Google] starts 2 billion Container each week“ – Joe Beda, Senior Staff Software Engineer at Google Cloud auf Gluecon 2014</a:t>
            </a:r>
          </a:p>
          <a:p>
            <a:pPr lvl="2"/>
            <a:r>
              <a:rPr lang="de-DE" dirty="0" smtClean="0"/>
              <a:t>Orchestrierung einzelner Container unerlässlich</a:t>
            </a:r>
            <a:endParaRPr lang="de-DE" dirty="0"/>
          </a:p>
          <a:p>
            <a:pPr lvl="2"/>
            <a:r>
              <a:rPr lang="de-DE" dirty="0" smtClean="0"/>
              <a:t>Container + isolierter Prozess die neuen Bausteine von Software</a:t>
            </a:r>
          </a:p>
          <a:p>
            <a:pPr lvl="2"/>
            <a:r>
              <a:rPr lang="de-DE" dirty="0" smtClean="0"/>
              <a:t>Kubernetes größter Anbieter für Orchestrator</a:t>
            </a:r>
          </a:p>
          <a:p>
            <a:pPr lvl="3"/>
            <a:r>
              <a:rPr lang="de-DE" dirty="0" smtClean="0"/>
              <a:t>2014 bei Google gestartet</a:t>
            </a:r>
          </a:p>
          <a:p>
            <a:pPr lvl="3"/>
            <a:r>
              <a:rPr lang="de-DE" dirty="0" smtClean="0"/>
              <a:t>Mittlerweile CNCF Graduate</a:t>
            </a:r>
          </a:p>
          <a:p>
            <a:pPr lvl="2"/>
            <a:r>
              <a:rPr lang="de-DE" dirty="0" smtClean="0"/>
              <a:t>Cloud Foundry automatisiert Container</a:t>
            </a:r>
          </a:p>
          <a:p>
            <a:pPr lvl="3"/>
            <a:r>
              <a:rPr lang="de-DE" dirty="0" smtClean="0"/>
              <a:t>Pushen des Droplet</a:t>
            </a:r>
          </a:p>
          <a:p>
            <a:pPr lvl="3"/>
            <a:r>
              <a:rPr lang="de-DE" dirty="0" smtClean="0"/>
              <a:t>Deploy and Publish automatisch nach Config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Orchestrierung</a:t>
            </a:r>
            <a:endParaRPr lang="de-DE" dirty="0"/>
          </a:p>
        </p:txBody>
      </p:sp>
      <p:pic>
        <p:nvPicPr>
          <p:cNvPr id="7170" name="Picture 2" descr="Bildergebnis fÃ¼r Kubernetes logo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5" r="-529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gray">
          <a:xfrm>
            <a:off x="450890" y="4604633"/>
            <a:ext cx="3185006" cy="109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Source:https://i1.wp.com/www.stefreitag.de/wp/wp-content/uploads/2018/04/logo_with_border.png?ssl=1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5E288E-57F9-4B39-B0B4-2DBDDAAA48E2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Grundlagen &gt; Geschichte &gt; Evaluation &gt; </a:t>
            </a:r>
            <a:r>
              <a:rPr lang="de-DE" dirty="0" smtClean="0">
                <a:solidFill>
                  <a:schemeClr val="accent1"/>
                </a:solidFill>
              </a:rPr>
              <a:t>Aktuelles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0" name="Textplatzhalter 1"/>
          <p:cNvSpPr>
            <a:spLocks noGrp="1"/>
          </p:cNvSpPr>
          <p:nvPr>
            <p:ph type="body" sz="quarter" idx="13"/>
          </p:nvPr>
        </p:nvSpPr>
        <p:spPr bwMode="gray">
          <a:xfrm>
            <a:off x="1619672" y="1853599"/>
            <a:ext cx="5904656" cy="1980766"/>
          </a:xfrm>
          <a:noFill/>
        </p:spPr>
        <p:txBody>
          <a:bodyPr anchor="ctr"/>
          <a:lstStyle/>
          <a:p>
            <a:pPr algn="ctr"/>
            <a:r>
              <a:rPr lang="de-DE" sz="2400" i="1" dirty="0" smtClean="0"/>
              <a:t>I have a co-worker who said: ‚Docker is about running random code downloaded from the Internet and running it as root‘.</a:t>
            </a:r>
            <a:endParaRPr lang="de-DE" sz="2400" i="1" dirty="0"/>
          </a:p>
        </p:txBody>
      </p:sp>
      <p:sp>
        <p:nvSpPr>
          <p:cNvPr id="81" name="Textfeld 3"/>
          <p:cNvSpPr txBox="1"/>
          <p:nvPr/>
        </p:nvSpPr>
        <p:spPr bwMode="gray">
          <a:xfrm>
            <a:off x="2195736" y="1851670"/>
            <a:ext cx="468052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70000" indent="-270000" algn="ctr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de-DE" sz="3600" dirty="0" smtClean="0"/>
              <a:t> </a:t>
            </a:r>
          </a:p>
        </p:txBody>
      </p:sp>
      <p:sp>
        <p:nvSpPr>
          <p:cNvPr id="82" name="Textfeld 168"/>
          <p:cNvSpPr txBox="1"/>
          <p:nvPr/>
        </p:nvSpPr>
        <p:spPr bwMode="gray">
          <a:xfrm>
            <a:off x="6569999" y="3330309"/>
            <a:ext cx="468052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70000" indent="-270000" algn="ctr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de-DE" sz="36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 bwMode="gray">
          <a:xfrm>
            <a:off x="5436096" y="3834365"/>
            <a:ext cx="208823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600" dirty="0" smtClean="0"/>
              <a:t>- Dan Walsh (Red Hat)</a:t>
            </a:r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460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410B72-7BEA-4D24-BAE7-EC94C9083856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Grundlagen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smtClean="0"/>
              <a:t>&gt; Geschichte &gt; Evaluation &gt; Aktuelles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Begriffe</a:t>
            </a:r>
            <a:endParaRPr lang="de-DE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gray">
          <a:xfrm>
            <a:off x="3295104" y="1491630"/>
            <a:ext cx="2552235" cy="32038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dirty="0" smtClean="0"/>
              <a:t>Beschreiben Container-Umgebung, Prozesse und Ressourcen</a:t>
            </a:r>
            <a:endParaRPr lang="de-DE" dirty="0"/>
          </a:p>
          <a:p>
            <a:pPr lvl="2"/>
            <a:r>
              <a:rPr lang="de-DE" dirty="0" smtClean="0"/>
              <a:t>Konfiguration und Dateisystem</a:t>
            </a:r>
            <a:endParaRPr lang="de-DE" dirty="0"/>
          </a:p>
          <a:p>
            <a:pPr lvl="3"/>
            <a:r>
              <a:rPr lang="de-DE" dirty="0"/>
              <a:t>c</a:t>
            </a:r>
            <a:r>
              <a:rPr lang="de-DE" dirty="0" smtClean="0"/>
              <a:t>onfig.json / Dockerfile / .aci</a:t>
            </a:r>
            <a:endParaRPr lang="de-DE" dirty="0"/>
          </a:p>
          <a:p>
            <a:pPr lvl="3"/>
            <a:r>
              <a:rPr lang="de-DE" dirty="0"/>
              <a:t>r</a:t>
            </a:r>
            <a:r>
              <a:rPr lang="de-DE" dirty="0" smtClean="0"/>
              <a:t>ootfs.tar</a:t>
            </a:r>
            <a:endParaRPr lang="de-DE" dirty="0"/>
          </a:p>
          <a:p>
            <a:pPr lvl="2"/>
            <a:r>
              <a:rPr lang="de-DE" dirty="0" smtClean="0"/>
              <a:t>Stellen Wiederverwendbarkeit von Containern sicher</a:t>
            </a:r>
          </a:p>
          <a:p>
            <a:pPr lvl="3"/>
            <a:endParaRPr lang="de-DE" dirty="0" smtClean="0"/>
          </a:p>
          <a:p>
            <a:pPr lvl="3"/>
            <a:endParaRPr lang="de-DE" dirty="0"/>
          </a:p>
          <a:p>
            <a:pPr lvl="3"/>
            <a:endParaRPr lang="de-DE" dirty="0" smtClean="0"/>
          </a:p>
          <a:p>
            <a:pPr marL="0" lvl="2" indent="0">
              <a:buNone/>
            </a:pPr>
            <a:endParaRPr lang="de-DE" dirty="0"/>
          </a:p>
          <a:p>
            <a:pPr lvl="6"/>
            <a:r>
              <a:rPr lang="de-DE" dirty="0" smtClean="0"/>
              <a:t>Images sind der Bauplan eines Containers und beschreiben diesen</a:t>
            </a:r>
            <a:endParaRPr lang="de-DE" dirty="0"/>
          </a:p>
        </p:txBody>
      </p:sp>
      <p:sp>
        <p:nvSpPr>
          <p:cNvPr id="9" name="Rechteck 7"/>
          <p:cNvSpPr/>
          <p:nvPr/>
        </p:nvSpPr>
        <p:spPr bwMode="gray">
          <a:xfrm>
            <a:off x="432530" y="1131888"/>
            <a:ext cx="2555296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0" name="Rechteck 8"/>
          <p:cNvSpPr/>
          <p:nvPr/>
        </p:nvSpPr>
        <p:spPr bwMode="gray">
          <a:xfrm>
            <a:off x="3295104" y="1131888"/>
            <a:ext cx="2552235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1" name="Rechteck 8"/>
          <p:cNvSpPr/>
          <p:nvPr/>
        </p:nvSpPr>
        <p:spPr bwMode="gray">
          <a:xfrm>
            <a:off x="6159964" y="1131888"/>
            <a:ext cx="2552235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Repository / Registry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 bwMode="gray">
          <a:xfrm>
            <a:off x="432530" y="1491630"/>
            <a:ext cx="2555296" cy="32038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dirty="0" smtClean="0"/>
              <a:t>Isolieren Prozesse in der Cloud</a:t>
            </a:r>
            <a:endParaRPr lang="de-DE" dirty="0"/>
          </a:p>
          <a:p>
            <a:pPr lvl="2"/>
            <a:r>
              <a:rPr lang="de-DE" dirty="0" smtClean="0"/>
              <a:t>Leichtgewichtig</a:t>
            </a:r>
          </a:p>
          <a:p>
            <a:pPr lvl="3"/>
            <a:r>
              <a:rPr lang="de-DE" dirty="0" smtClean="0"/>
              <a:t>Kleine Speichergröße</a:t>
            </a:r>
          </a:p>
          <a:p>
            <a:pPr lvl="3"/>
            <a:r>
              <a:rPr lang="de-DE" dirty="0" smtClean="0"/>
              <a:t>Schnelle Startzeiten</a:t>
            </a:r>
          </a:p>
          <a:p>
            <a:pPr lvl="2"/>
            <a:r>
              <a:rPr lang="de-DE" dirty="0" smtClean="0"/>
              <a:t>Stellen Skalierbarkeit von Anwendungen her</a:t>
            </a:r>
          </a:p>
          <a:p>
            <a:pPr lvl="2"/>
            <a:r>
              <a:rPr lang="de-DE" dirty="0" smtClean="0"/>
              <a:t>Verschiedene Ansätze</a:t>
            </a:r>
          </a:p>
          <a:p>
            <a:pPr lvl="3"/>
            <a:r>
              <a:rPr lang="de-DE" dirty="0" smtClean="0"/>
              <a:t>Application Container</a:t>
            </a:r>
          </a:p>
          <a:p>
            <a:pPr lvl="3"/>
            <a:r>
              <a:rPr lang="de-DE" dirty="0" smtClean="0"/>
              <a:t>OS Container </a:t>
            </a:r>
          </a:p>
          <a:p>
            <a:pPr marL="140105" lvl="3" indent="0">
              <a:buNone/>
            </a:pPr>
            <a:endParaRPr lang="de-DE" dirty="0" smtClean="0"/>
          </a:p>
          <a:p>
            <a:pPr marL="140105" lvl="3" indent="0">
              <a:buNone/>
            </a:pPr>
            <a:endParaRPr lang="de-DE" dirty="0" smtClean="0"/>
          </a:p>
          <a:p>
            <a:pPr lvl="6"/>
            <a:r>
              <a:rPr lang="de-DE" dirty="0" smtClean="0"/>
              <a:t>Container sind das Rückgrat aktueller Cloud-Anwendungen</a:t>
            </a:r>
            <a:endParaRPr lang="de-DE" dirty="0"/>
          </a:p>
        </p:txBody>
      </p:sp>
      <p:sp>
        <p:nvSpPr>
          <p:cNvPr id="16" name="Text Placeholder 1"/>
          <p:cNvSpPr txBox="1">
            <a:spLocks/>
          </p:cNvSpPr>
          <p:nvPr/>
        </p:nvSpPr>
        <p:spPr bwMode="gray">
          <a:xfrm>
            <a:off x="6159964" y="1491629"/>
            <a:ext cx="2552234" cy="3203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dirty="0" smtClean="0"/>
              <a:t>Verschiedene Anbieter</a:t>
            </a:r>
          </a:p>
          <a:p>
            <a:pPr lvl="3"/>
            <a:r>
              <a:rPr lang="de-DE" dirty="0" smtClean="0"/>
              <a:t>Google Cloud Registry</a:t>
            </a:r>
          </a:p>
          <a:p>
            <a:pPr lvl="3"/>
            <a:r>
              <a:rPr lang="de-DE" dirty="0" smtClean="0"/>
              <a:t>Docker Hub / Store</a:t>
            </a:r>
          </a:p>
          <a:p>
            <a:pPr lvl="3"/>
            <a:r>
              <a:rPr lang="de-DE" dirty="0" smtClean="0"/>
              <a:t>Quay.io</a:t>
            </a:r>
          </a:p>
          <a:p>
            <a:pPr lvl="2"/>
            <a:r>
              <a:rPr lang="de-DE" dirty="0" smtClean="0"/>
              <a:t>Private ↔ Öffentlich</a:t>
            </a:r>
          </a:p>
          <a:p>
            <a:pPr lvl="2"/>
            <a:r>
              <a:rPr lang="de-DE" dirty="0" smtClean="0"/>
              <a:t>Benötigt um Images zu teilen, wiederzuverwenden</a:t>
            </a:r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6"/>
            <a:r>
              <a:rPr lang="de-DE" dirty="0" smtClean="0"/>
              <a:t>Registries dienen als Software-as-a-Service Angebot und Image Verwaltung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8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Container vs Virtuelle Machinen</a:t>
            </a:r>
            <a:endParaRPr lang="de-D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Grundlagen</a:t>
            </a:r>
            <a:r>
              <a:rPr lang="de-DE" dirty="0" smtClean="0"/>
              <a:t> &gt; Geschichte &gt; Evaluation &gt; Aktuelles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647287" y="4408684"/>
            <a:ext cx="5849424" cy="144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 https://jaxenter.de/wp-content/uploads/2017/03/wurbs_container_1.jpg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  <p:pic>
        <p:nvPicPr>
          <p:cNvPr id="1028" name="Picture 4" descr="Bildergebnis fÃ¼r Docker vs V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87" y="959812"/>
            <a:ext cx="5849424" cy="34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6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2529" y="1491630"/>
            <a:ext cx="4032251" cy="3150437"/>
          </a:xfrm>
        </p:spPr>
        <p:txBody>
          <a:bodyPr anchor="ctr"/>
          <a:lstStyle/>
          <a:p>
            <a:pPr lvl="2"/>
            <a:r>
              <a:rPr lang="de-DE" dirty="0" smtClean="0"/>
              <a:t>Control Groups</a:t>
            </a:r>
          </a:p>
          <a:p>
            <a:pPr lvl="2"/>
            <a:r>
              <a:rPr lang="de-DE" dirty="0" smtClean="0"/>
              <a:t>Steuern und limitieren von Systemressourcen</a:t>
            </a:r>
          </a:p>
          <a:p>
            <a:pPr lvl="2"/>
            <a:r>
              <a:rPr lang="de-DE" dirty="0" smtClean="0"/>
              <a:t>Cgroups für</a:t>
            </a:r>
          </a:p>
          <a:p>
            <a:pPr lvl="3"/>
            <a:r>
              <a:rPr lang="de-DE" dirty="0" smtClean="0"/>
              <a:t>Memory</a:t>
            </a:r>
          </a:p>
          <a:p>
            <a:pPr lvl="3"/>
            <a:r>
              <a:rPr lang="de-DE" dirty="0" smtClean="0"/>
              <a:t>CPU</a:t>
            </a:r>
          </a:p>
          <a:p>
            <a:pPr lvl="3"/>
            <a:r>
              <a:rPr lang="de-DE" dirty="0" smtClean="0"/>
              <a:t>IO</a:t>
            </a:r>
          </a:p>
          <a:p>
            <a:pPr lvl="3"/>
            <a:r>
              <a:rPr lang="de-DE" dirty="0" smtClean="0"/>
              <a:t>Netzwerk</a:t>
            </a:r>
          </a:p>
          <a:p>
            <a:pPr lvl="3"/>
            <a:r>
              <a:rPr lang="de-DE" dirty="0" smtClean="0"/>
              <a:t>PIDs</a:t>
            </a:r>
          </a:p>
          <a:p>
            <a:pPr lvl="2"/>
            <a:r>
              <a:rPr lang="de-DE" dirty="0" smtClean="0"/>
              <a:t>Schutz vor Übernahme oder Absturz des Systems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Funktionsweise: Kernelfunktionen</a:t>
            </a:r>
            <a:endParaRPr lang="de-DE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gray">
          <a:xfrm>
            <a:off x="4679949" y="1491630"/>
            <a:ext cx="4032251" cy="31504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dirty="0" smtClean="0"/>
              <a:t>Isolieren einzelner Teilsysteme</a:t>
            </a:r>
          </a:p>
          <a:p>
            <a:pPr lvl="2"/>
            <a:r>
              <a:rPr lang="de-DE" dirty="0" smtClean="0"/>
              <a:t>Trennen der Verantwortung</a:t>
            </a:r>
          </a:p>
          <a:p>
            <a:pPr lvl="2"/>
            <a:r>
              <a:rPr lang="de-DE" dirty="0" smtClean="0"/>
              <a:t>Namespaces für</a:t>
            </a:r>
          </a:p>
          <a:p>
            <a:pPr lvl="3"/>
            <a:r>
              <a:rPr lang="de-DE" dirty="0" smtClean="0"/>
              <a:t>Cgroups</a:t>
            </a:r>
          </a:p>
          <a:p>
            <a:pPr lvl="3"/>
            <a:r>
              <a:rPr lang="de-DE" dirty="0" smtClean="0"/>
              <a:t>IPC</a:t>
            </a:r>
          </a:p>
          <a:p>
            <a:pPr lvl="3"/>
            <a:r>
              <a:rPr lang="de-DE" dirty="0" smtClean="0"/>
              <a:t>Netzwerk</a:t>
            </a:r>
          </a:p>
          <a:p>
            <a:pPr lvl="3"/>
            <a:r>
              <a:rPr lang="de-DE" dirty="0" smtClean="0"/>
              <a:t>User</a:t>
            </a:r>
          </a:p>
          <a:p>
            <a:pPr lvl="3"/>
            <a:r>
              <a:rPr lang="de-DE" dirty="0" smtClean="0"/>
              <a:t>PID</a:t>
            </a:r>
          </a:p>
          <a:p>
            <a:pPr lvl="3"/>
            <a:r>
              <a:rPr lang="de-DE" dirty="0" smtClean="0"/>
              <a:t>Mount</a:t>
            </a:r>
          </a:p>
          <a:p>
            <a:pPr lvl="2"/>
            <a:r>
              <a:rPr lang="de-DE" dirty="0" smtClean="0"/>
              <a:t>Isolation die Container bieten</a:t>
            </a:r>
          </a:p>
          <a:p>
            <a:pPr lvl="2"/>
            <a:r>
              <a:rPr lang="de-DE" dirty="0" smtClean="0"/>
              <a:t>Berechtigungen im Container reduzieren</a:t>
            </a:r>
          </a:p>
          <a:p>
            <a:pPr lvl="3"/>
            <a:r>
              <a:rPr lang="de-DE" dirty="0" smtClean="0"/>
              <a:t>Rootless Containers</a:t>
            </a:r>
          </a:p>
          <a:p>
            <a:endParaRPr lang="de-DE" dirty="0"/>
          </a:p>
        </p:txBody>
      </p:sp>
      <p:sp>
        <p:nvSpPr>
          <p:cNvPr id="5" name="Rechteck 7"/>
          <p:cNvSpPr/>
          <p:nvPr/>
        </p:nvSpPr>
        <p:spPr bwMode="gray">
          <a:xfrm>
            <a:off x="432529" y="1131888"/>
            <a:ext cx="4031522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cgroups</a:t>
            </a:r>
          </a:p>
        </p:txBody>
      </p:sp>
      <p:sp>
        <p:nvSpPr>
          <p:cNvPr id="9" name="Rechteck 8"/>
          <p:cNvSpPr/>
          <p:nvPr/>
        </p:nvSpPr>
        <p:spPr bwMode="gray">
          <a:xfrm>
            <a:off x="4679951" y="1131888"/>
            <a:ext cx="4032249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670171-00E8-4F3B-99F4-DEA099A6FCC5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Grundlagen</a:t>
            </a:r>
            <a:r>
              <a:rPr lang="de-DE" dirty="0" smtClean="0"/>
              <a:t> &gt; Geschichte &gt; Evaluation &gt; Aktuelles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3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96E61A-D367-4733-9CD8-D3F4CD4B2464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Grundlagen &gt; </a:t>
            </a:r>
            <a:r>
              <a:rPr lang="de-DE" dirty="0" smtClean="0">
                <a:solidFill>
                  <a:schemeClr val="accent1"/>
                </a:solidFill>
              </a:rPr>
              <a:t>Geschichte</a:t>
            </a:r>
            <a:r>
              <a:rPr lang="de-DE" dirty="0" smtClean="0"/>
              <a:t> &gt; Evaluation &gt; Aktuelles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7" name="Eingekerbter Richtungspfeil 8"/>
          <p:cNvSpPr/>
          <p:nvPr/>
        </p:nvSpPr>
        <p:spPr bwMode="gray">
          <a:xfrm rot="19661526">
            <a:off x="3574489" y="1398576"/>
            <a:ext cx="314141" cy="400116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Eingekerbter Richtungspfeil 18"/>
          <p:cNvSpPr/>
          <p:nvPr/>
        </p:nvSpPr>
        <p:spPr bwMode="gray">
          <a:xfrm rot="19661526" flipH="1" flipV="1">
            <a:off x="5256435" y="3788682"/>
            <a:ext cx="318467" cy="405626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527689" y="1131589"/>
            <a:ext cx="1908176" cy="14401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chroot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Aufruf chroot implementiert in Unix V7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smtClean="0"/>
              <a:t>Ermöglicht Trennung des Filesystems für einzelne Prozesse</a:t>
            </a:r>
          </a:p>
        </p:txBody>
      </p:sp>
      <p:graphicFrame>
        <p:nvGraphicFramePr>
          <p:cNvPr id="27" name="Diagramm 3"/>
          <p:cNvGraphicFramePr/>
          <p:nvPr>
            <p:extLst>
              <p:ext uri="{D42A27DB-BD31-4B8C-83A1-F6EECF244321}">
                <p14:modId xmlns:p14="http://schemas.microsoft.com/office/powerpoint/2010/main" val="2015498779"/>
              </p:ext>
            </p:extLst>
          </p:nvPr>
        </p:nvGraphicFramePr>
        <p:xfrm>
          <a:off x="414000" y="2664000"/>
          <a:ext cx="8287917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1" name="Gerade Verbindung 8"/>
          <p:cNvCxnSpPr/>
          <p:nvPr/>
        </p:nvCxnSpPr>
        <p:spPr bwMode="gray">
          <a:xfrm>
            <a:off x="435147" y="1131888"/>
            <a:ext cx="0" cy="143986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gray">
          <a:xfrm>
            <a:off x="2803822" y="1134332"/>
            <a:ext cx="1908176" cy="14374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Process Containers, später: cgroups</a:t>
            </a:r>
            <a:endParaRPr lang="de-DE" sz="1000" b="1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Implementierung von cgroups in Linux-Kernel durch Google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Limitierung einzelner Systemressourcen</a:t>
            </a:r>
          </a:p>
        </p:txBody>
      </p:sp>
      <p:cxnSp>
        <p:nvCxnSpPr>
          <p:cNvPr id="36" name="Gerade Verbindung 8"/>
          <p:cNvCxnSpPr/>
          <p:nvPr/>
        </p:nvCxnSpPr>
        <p:spPr bwMode="gray">
          <a:xfrm>
            <a:off x="2711280" y="1134631"/>
            <a:ext cx="0" cy="1437119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gray">
          <a:xfrm>
            <a:off x="5076056" y="1131589"/>
            <a:ext cx="1908176" cy="14401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CF Warden, LMCTFY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Container Runtimes von CloudFoundry / Google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Langsamer Ansteig an Interesse an Containern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Google Vorreiter, LMCTFY Konzepte noch heute verwendet</a:t>
            </a:r>
          </a:p>
        </p:txBody>
      </p:sp>
      <p:cxnSp>
        <p:nvCxnSpPr>
          <p:cNvPr id="38" name="Gerade Verbindung 8"/>
          <p:cNvCxnSpPr/>
          <p:nvPr/>
        </p:nvCxnSpPr>
        <p:spPr bwMode="gray">
          <a:xfrm>
            <a:off x="4983514" y="1131888"/>
            <a:ext cx="0" cy="143986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gray">
          <a:xfrm>
            <a:off x="7380312" y="1137075"/>
            <a:ext cx="1331888" cy="1434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rkt, runC, Kubernetes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Konkurenz zu Docker mit z.B. rkt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Veröffentlichtung von Container Tools wie Kubernetes</a:t>
            </a:r>
          </a:p>
        </p:txBody>
      </p:sp>
      <p:cxnSp>
        <p:nvCxnSpPr>
          <p:cNvPr id="44" name="Gerade Verbindung 8"/>
          <p:cNvCxnSpPr/>
          <p:nvPr/>
        </p:nvCxnSpPr>
        <p:spPr bwMode="gray">
          <a:xfrm>
            <a:off x="7287770" y="1137374"/>
            <a:ext cx="0" cy="1434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 bwMode="gray">
          <a:xfrm>
            <a:off x="1634177" y="3075807"/>
            <a:ext cx="1908176" cy="15121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FreeBSD Jails, </a:t>
            </a:r>
            <a:r>
              <a:rPr lang="de-DE" sz="1000" b="1" dirty="0" smtClean="0"/>
              <a:t>Linux VServer</a:t>
            </a:r>
            <a:r>
              <a:rPr lang="de-DE" sz="1000" b="1" dirty="0" smtClean="0"/>
              <a:t>,  Solaris Container, OpenVZ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Virtualisierung und Isolation in Teilsysteme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Benötigte viel Konfiguration und teilweise Kernel-Patches</a:t>
            </a:r>
          </a:p>
        </p:txBody>
      </p:sp>
      <p:cxnSp>
        <p:nvCxnSpPr>
          <p:cNvPr id="46" name="Gerade Verbindung 8"/>
          <p:cNvCxnSpPr/>
          <p:nvPr/>
        </p:nvCxnSpPr>
        <p:spPr bwMode="gray">
          <a:xfrm>
            <a:off x="1541635" y="3075806"/>
            <a:ext cx="0" cy="151216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 bwMode="gray">
          <a:xfrm>
            <a:off x="3954238" y="3075806"/>
            <a:ext cx="1908176" cy="151216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LXC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Erste vollwertige Container Implementation ohne Kernel-Patches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Viel Konfiguration</a:t>
            </a:r>
            <a:endParaRPr lang="de-DE" sz="10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Baseline für aktuelle Runtimes</a:t>
            </a:r>
          </a:p>
        </p:txBody>
      </p:sp>
      <p:cxnSp>
        <p:nvCxnSpPr>
          <p:cNvPr id="60" name="Gerade Verbindung 8"/>
          <p:cNvCxnSpPr/>
          <p:nvPr/>
        </p:nvCxnSpPr>
        <p:spPr bwMode="gray">
          <a:xfrm>
            <a:off x="3861696" y="3075806"/>
            <a:ext cx="0" cy="151216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gray">
          <a:xfrm>
            <a:off x="6248718" y="3075806"/>
            <a:ext cx="1908176" cy="151217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Docker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Veröffentlichung der Docker Plattform als Open Source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Maßgeblich für die Entwicklung der Technologie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Einfache Handhabung und Verwaltung von Containern</a:t>
            </a:r>
          </a:p>
        </p:txBody>
      </p:sp>
      <p:cxnSp>
        <p:nvCxnSpPr>
          <p:cNvPr id="62" name="Gerade Verbindung 8"/>
          <p:cNvCxnSpPr/>
          <p:nvPr/>
        </p:nvCxnSpPr>
        <p:spPr bwMode="gray">
          <a:xfrm>
            <a:off x="6120000" y="3075807"/>
            <a:ext cx="0" cy="151216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Grundlagen &gt; Geschichte &gt; </a:t>
            </a:r>
            <a:r>
              <a:rPr lang="de-DE" dirty="0" smtClean="0">
                <a:solidFill>
                  <a:schemeClr val="accent1"/>
                </a:solidFill>
              </a:rPr>
              <a:t>Evaluation</a:t>
            </a:r>
            <a:r>
              <a:rPr lang="de-DE" dirty="0" smtClean="0"/>
              <a:t> &gt; Aktuelles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9949" y="1131888"/>
            <a:ext cx="4032251" cy="3482227"/>
          </a:xfrm>
        </p:spPr>
        <p:txBody>
          <a:bodyPr anchor="ctr"/>
          <a:lstStyle/>
          <a:p>
            <a:pPr lvl="2"/>
            <a:r>
              <a:rPr lang="de-DE" dirty="0" smtClean="0"/>
              <a:t>De-facto Standard der Container Runtimes</a:t>
            </a:r>
          </a:p>
          <a:p>
            <a:pPr lvl="2"/>
            <a:r>
              <a:rPr lang="de-DE" dirty="0" smtClean="0"/>
              <a:t>Standartisierte Runtime (runC) als Basis</a:t>
            </a:r>
          </a:p>
          <a:p>
            <a:pPr lvl="2"/>
            <a:r>
              <a:rPr lang="de-DE" dirty="0" smtClean="0"/>
              <a:t>SaaS Angebot durch Docker Hub /Docker Store</a:t>
            </a:r>
          </a:p>
          <a:p>
            <a:pPr lvl="2"/>
            <a:r>
              <a:rPr lang="de-DE" dirty="0" smtClean="0"/>
              <a:t>Größte und wachsende Community</a:t>
            </a:r>
          </a:p>
          <a:p>
            <a:pPr lvl="2"/>
            <a:r>
              <a:rPr lang="de-DE" dirty="0" smtClean="0"/>
              <a:t>Klare und saubere Dokumentation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Keine rootless Container</a:t>
            </a:r>
          </a:p>
          <a:p>
            <a:pPr lvl="2"/>
            <a:r>
              <a:rPr lang="de-DE" dirty="0" smtClean="0"/>
              <a:t>Architektur unüblich für Linux Anwendungen</a:t>
            </a:r>
          </a:p>
          <a:p>
            <a:pPr lvl="2"/>
            <a:r>
              <a:rPr lang="de-DE" dirty="0" smtClean="0"/>
              <a:t>Keine Integration mit systemd / upstart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r>
              <a:rPr lang="de-DE" sz="1400" dirty="0" smtClean="0">
                <a:solidFill>
                  <a:schemeClr val="accent1"/>
                </a:solidFill>
              </a:rPr>
              <a:t>Weit verbreiteste Runtime, die durch die große Community und Dokumentation einfach zu nutzen ist, allerdings unsicherer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</a:t>
            </a:r>
            <a:endParaRPr lang="de-DE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gray">
          <a:xfrm>
            <a:off x="8756050" y="5034757"/>
            <a:ext cx="2399504" cy="2100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3" name="Picture 4" descr="Bildergebnis fÃ¼r Docker logo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9" r="-698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gray">
          <a:xfrm>
            <a:off x="738173" y="4398091"/>
            <a:ext cx="327585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Source:https://res.cloudinary.com/teepublic/image/private/s--GJqP496d--/t_Preview/b_rgb:ffffff,c_limit,f_jpg,h_630,q_90,w_630/v1521449955/production/designs/2490921_0.jpg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0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Grundlagen &gt; Geschichte &gt; </a:t>
            </a:r>
            <a:r>
              <a:rPr lang="de-DE" dirty="0" smtClean="0">
                <a:solidFill>
                  <a:schemeClr val="accent1"/>
                </a:solidFill>
              </a:rPr>
              <a:t>Evaluation</a:t>
            </a:r>
            <a:r>
              <a:rPr lang="de-DE" dirty="0" smtClean="0"/>
              <a:t> &gt; Aktuelles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9949" y="1131889"/>
            <a:ext cx="4032251" cy="3528094"/>
          </a:xfrm>
        </p:spPr>
        <p:txBody>
          <a:bodyPr anchor="ctr"/>
          <a:lstStyle/>
          <a:p>
            <a:pPr lvl="2"/>
            <a:r>
              <a:rPr lang="de-DE" dirty="0" smtClean="0"/>
              <a:t>Größter Konkurrent zu Docker</a:t>
            </a:r>
          </a:p>
          <a:p>
            <a:pPr lvl="2"/>
            <a:r>
              <a:rPr lang="de-DE" dirty="0" smtClean="0"/>
              <a:t>Open-Source Runtime von CoreOS</a:t>
            </a:r>
          </a:p>
          <a:p>
            <a:pPr lvl="3"/>
            <a:r>
              <a:rPr lang="de-DE" dirty="0" smtClean="0"/>
              <a:t>Quay → Image-Registry</a:t>
            </a:r>
          </a:p>
          <a:p>
            <a:pPr lvl="3"/>
            <a:r>
              <a:rPr lang="de-DE" dirty="0" smtClean="0"/>
              <a:t>Tectonic → Managed Kubernetes Cluster</a:t>
            </a:r>
          </a:p>
          <a:p>
            <a:pPr lvl="2"/>
            <a:r>
              <a:rPr lang="de-DE" dirty="0" smtClean="0"/>
              <a:t>Linux-esque Architektur</a:t>
            </a:r>
          </a:p>
          <a:p>
            <a:pPr lvl="2"/>
            <a:r>
              <a:rPr lang="de-DE" dirty="0" smtClean="0"/>
              <a:t>Integration mit systemd, upstart, ...</a:t>
            </a:r>
          </a:p>
          <a:p>
            <a:pPr lvl="2"/>
            <a:r>
              <a:rPr lang="de-DE" dirty="0" smtClean="0"/>
              <a:t>AppC Standard</a:t>
            </a:r>
          </a:p>
          <a:p>
            <a:pPr lvl="2"/>
            <a:r>
              <a:rPr lang="de-DE" dirty="0" smtClean="0"/>
              <a:t>Verifizierte und digital signierte Images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CNI – Container Network Interface</a:t>
            </a:r>
          </a:p>
          <a:p>
            <a:pPr lvl="2"/>
            <a:r>
              <a:rPr lang="de-DE" dirty="0" smtClean="0"/>
              <a:t>Acbuild, actools, ...</a:t>
            </a:r>
          </a:p>
          <a:p>
            <a:pPr lvl="2"/>
            <a:r>
              <a:rPr lang="de-DE" dirty="0" smtClean="0"/>
              <a:t>Kleinere Community als Docker, eher Außenseiter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r>
              <a:rPr lang="de-DE" sz="1400" dirty="0" smtClean="0">
                <a:solidFill>
                  <a:schemeClr val="accent1"/>
                </a:solidFill>
              </a:rPr>
              <a:t>Falls Sicherheit und Validierbarkeit von Container essentiell sind, ist rkt eine sehr gute, wenn auch etwas komplexere Alternative zu Docker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rkt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 bwMode="gray">
          <a:xfrm>
            <a:off x="441602" y="4659982"/>
            <a:ext cx="2348649" cy="1072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 https://cdn.worldvectorlogo.com/logos/rkt.svg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42" r="-42642"/>
          <a:stretch/>
        </p:blipFill>
        <p:spPr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560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Grundlagen &gt; Geschichte &gt; </a:t>
            </a:r>
            <a:r>
              <a:rPr lang="de-DE" dirty="0" smtClean="0">
                <a:solidFill>
                  <a:schemeClr val="accent1"/>
                </a:solidFill>
              </a:rPr>
              <a:t>Evaluation</a:t>
            </a:r>
            <a:r>
              <a:rPr lang="de-DE" dirty="0" smtClean="0"/>
              <a:t> &gt; Aktuelles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9949" y="1131889"/>
            <a:ext cx="4032251" cy="3526014"/>
          </a:xfrm>
        </p:spPr>
        <p:txBody>
          <a:bodyPr anchor="ctr"/>
          <a:lstStyle/>
          <a:p>
            <a:pPr lvl="2"/>
            <a:r>
              <a:rPr lang="de-DE" dirty="0" smtClean="0"/>
              <a:t>Baut auf LXC auf</a:t>
            </a:r>
          </a:p>
          <a:p>
            <a:pPr lvl="3"/>
            <a:r>
              <a:rPr lang="de-DE" dirty="0" smtClean="0"/>
              <a:t>Fügt RESTful Client zu LXC</a:t>
            </a:r>
          </a:p>
          <a:p>
            <a:pPr lvl="2"/>
            <a:r>
              <a:rPr lang="de-DE" dirty="0" smtClean="0"/>
              <a:t>Optimal für Ubuntu in Container</a:t>
            </a:r>
          </a:p>
          <a:p>
            <a:pPr lvl="3"/>
            <a:r>
              <a:rPr lang="de-DE" dirty="0" smtClean="0"/>
              <a:t>Aber auch geeignet für andere System wie Alpine oder Debian</a:t>
            </a:r>
          </a:p>
          <a:p>
            <a:pPr lvl="2"/>
            <a:r>
              <a:rPr lang="de-DE" dirty="0" smtClean="0"/>
              <a:t>Meherere Prozesse pro Container</a:t>
            </a:r>
          </a:p>
          <a:p>
            <a:pPr lvl="2"/>
            <a:r>
              <a:rPr lang="de-DE" dirty="0" smtClean="0"/>
              <a:t>Einfache IPC, da Ports im Container local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Kein Image-Standard</a:t>
            </a:r>
          </a:p>
          <a:p>
            <a:pPr lvl="2"/>
            <a:r>
              <a:rPr lang="de-DE" dirty="0" smtClean="0"/>
              <a:t>Deutlich Komplexer, da tieferes Level</a:t>
            </a:r>
          </a:p>
          <a:p>
            <a:pPr lvl="2"/>
            <a:r>
              <a:rPr lang="de-DE" dirty="0" smtClean="0"/>
              <a:t>Gedacht für OS, nicht für Applications</a:t>
            </a:r>
          </a:p>
          <a:p>
            <a:pPr lvl="2"/>
            <a:r>
              <a:rPr lang="de-DE" dirty="0" smtClean="0"/>
              <a:t>Netzwerk durch Linux „Hausmittel“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r>
              <a:rPr lang="de-DE" sz="1400" dirty="0" smtClean="0">
                <a:solidFill>
                  <a:schemeClr val="accent1"/>
                </a:solidFill>
              </a:rPr>
              <a:t>LXD dient als IaaS Alternative zu VMs. Eine zusätzliche Abstaktion bietet mehr Kapselung. Zusammen mit Docker, statt direkte Konkurenz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rkt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 bwMode="gray">
          <a:xfrm>
            <a:off x="509119" y="4657902"/>
            <a:ext cx="2628032" cy="109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 https://blog.donbowman.ca/wp-content/uploads/2018/04/img_5ac15ce669f2c.png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  <p:pic>
        <p:nvPicPr>
          <p:cNvPr id="13" name="Picture 2" descr="Bildergebnis fÃ¼r lxd logo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27" r="-2562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25.06.2018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Grundlagen &gt; Geschichte &gt; </a:t>
            </a:r>
            <a:r>
              <a:rPr lang="de-DE" dirty="0" smtClean="0">
                <a:solidFill>
                  <a:schemeClr val="accent1"/>
                </a:solidFill>
              </a:rPr>
              <a:t>Evaluation</a:t>
            </a:r>
            <a:r>
              <a:rPr lang="de-DE" dirty="0" smtClean="0"/>
              <a:t> &gt; Aktuelles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9949" y="1131889"/>
            <a:ext cx="4032251" cy="3490420"/>
          </a:xfrm>
        </p:spPr>
        <p:txBody>
          <a:bodyPr anchor="ctr"/>
          <a:lstStyle/>
          <a:p>
            <a:pPr lvl="2"/>
            <a:r>
              <a:rPr lang="de-DE" dirty="0" smtClean="0"/>
              <a:t>Beispielhafte Implementierung des OCI Standards</a:t>
            </a:r>
          </a:p>
          <a:p>
            <a:pPr lvl="2"/>
            <a:r>
              <a:rPr lang="de-DE" dirty="0" smtClean="0"/>
              <a:t>Enutzt von Docker, Kubernetes</a:t>
            </a:r>
          </a:p>
          <a:p>
            <a:pPr lvl="3"/>
            <a:r>
              <a:rPr lang="de-DE" dirty="0" smtClean="0"/>
              <a:t>Und steigende Implementationen und Nutzen</a:t>
            </a:r>
          </a:p>
          <a:p>
            <a:pPr lvl="2"/>
            <a:r>
              <a:rPr lang="de-DE" dirty="0" smtClean="0"/>
              <a:t>Config.json Einfach für jedermann zu verstehen</a:t>
            </a:r>
          </a:p>
          <a:p>
            <a:pPr lvl="2"/>
            <a:r>
              <a:rPr lang="de-DE" dirty="0" smtClean="0"/>
              <a:t>Viel, einfaches Tooling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Low Level, erwartet Linux Kentnisse</a:t>
            </a:r>
          </a:p>
          <a:p>
            <a:pPr lvl="2"/>
            <a:r>
              <a:rPr lang="de-DE" dirty="0" smtClean="0"/>
              <a:t>Zwei Dateien als Container Image</a:t>
            </a:r>
          </a:p>
          <a:p>
            <a:pPr lvl="3"/>
            <a:r>
              <a:rPr lang="de-DE" dirty="0" smtClean="0"/>
              <a:t>Rootfs.tar</a:t>
            </a:r>
          </a:p>
          <a:p>
            <a:pPr lvl="3"/>
            <a:r>
              <a:rPr lang="de-DE" dirty="0" smtClean="0"/>
              <a:t>Config.json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r>
              <a:rPr lang="de-DE" sz="1400" dirty="0" smtClean="0">
                <a:solidFill>
                  <a:schemeClr val="accent1"/>
                </a:solidFill>
              </a:rPr>
              <a:t>runC als standardisiert Runtime findet großen Anklang. Ohne Docker, Kubernetes oder andere Managing-Tools ist runC allerdings recht komplex und Low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runC</a:t>
            </a:r>
            <a:endParaRPr lang="de-DE" dirty="0"/>
          </a:p>
        </p:txBody>
      </p:sp>
      <p:pic>
        <p:nvPicPr>
          <p:cNvPr id="13" name="Picture 2" descr="Bildergebnis fÃ¼r Open Container initiative logo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7" b="553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gray">
          <a:xfrm>
            <a:off x="827584" y="4622308"/>
            <a:ext cx="2628032" cy="109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 https://osb-alliance.de/wp-content/uploads/2017/07/OCI-Logo-300x296.jpg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3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d6e59762aa653a4be0b9b6f9d95ea4f766142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NOVATEC_16-9_TEMPLATE_v3_EXP - Copy">
  <a:themeElements>
    <a:clrScheme name="Novatec">
      <a:dk1>
        <a:sysClr val="windowText" lastClr="000000"/>
      </a:dk1>
      <a:lt1>
        <a:sysClr val="window" lastClr="FFFFFF"/>
      </a:lt1>
      <a:dk2>
        <a:srgbClr val="FFAA00"/>
      </a:dk2>
      <a:lt2>
        <a:srgbClr val="929395"/>
      </a:lt2>
      <a:accent1>
        <a:srgbClr val="004A8C"/>
      </a:accent1>
      <a:accent2>
        <a:srgbClr val="00AAF0"/>
      </a:accent2>
      <a:accent3>
        <a:srgbClr val="FF6600"/>
      </a:accent3>
      <a:accent4>
        <a:srgbClr val="649114"/>
      </a:accent4>
      <a:accent5>
        <a:srgbClr val="1E5A64"/>
      </a:accent5>
      <a:accent6>
        <a:srgbClr val="F0320A"/>
      </a:accent6>
      <a:hlink>
        <a:srgbClr val="000000"/>
      </a:hlink>
      <a:folHlink>
        <a:srgbClr val="000000"/>
      </a:folHlink>
    </a:clrScheme>
    <a:fontScheme name="NOVAT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0" tIns="0" rIns="0" bIns="0" rtlCol="0">
        <a:noAutofit/>
      </a:bodyPr>
      <a:lstStyle>
        <a:defPPr marL="285750" indent="-285750">
          <a:spcBef>
            <a:spcPts val="300"/>
          </a:spcBef>
          <a:spcAft>
            <a:spcPts val="300"/>
          </a:spcAft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NOVATEC">
      <a:dk1>
        <a:sysClr val="windowText" lastClr="000000"/>
      </a:dk1>
      <a:lt1>
        <a:sysClr val="window" lastClr="FFFFFF"/>
      </a:lt1>
      <a:dk2>
        <a:srgbClr val="004A8C"/>
      </a:dk2>
      <a:lt2>
        <a:srgbClr val="929395"/>
      </a:lt2>
      <a:accent1>
        <a:srgbClr val="FFAA00"/>
      </a:accent1>
      <a:accent2>
        <a:srgbClr val="00AAF0"/>
      </a:accent2>
      <a:accent3>
        <a:srgbClr val="FF6600"/>
      </a:accent3>
      <a:accent4>
        <a:srgbClr val="649114"/>
      </a:accent4>
      <a:accent5>
        <a:srgbClr val="1E5A64"/>
      </a:accent5>
      <a:accent6>
        <a:srgbClr val="F0320A"/>
      </a:accent6>
      <a:hlink>
        <a:srgbClr val="000000"/>
      </a:hlink>
      <a:folHlink>
        <a:srgbClr val="000000"/>
      </a:folHlink>
    </a:clrScheme>
    <a:fontScheme name="NOVAT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0" tIns="0" rIns="0" bIns="0" rtlCol="0">
        <a:noAutofit/>
      </a:bodyPr>
      <a:lstStyle>
        <a:defPPr marL="285750" indent="-285750">
          <a:spcBef>
            <a:spcPts val="300"/>
          </a:spcBef>
          <a:spcAft>
            <a:spcPts val="300"/>
          </a:spcAft>
          <a:buClr>
            <a:schemeClr val="tx2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NOVATEC">
      <a:dk1>
        <a:sysClr val="windowText" lastClr="000000"/>
      </a:dk1>
      <a:lt1>
        <a:sysClr val="window" lastClr="FFFFFF"/>
      </a:lt1>
      <a:dk2>
        <a:srgbClr val="004A8C"/>
      </a:dk2>
      <a:lt2>
        <a:srgbClr val="929395"/>
      </a:lt2>
      <a:accent1>
        <a:srgbClr val="FFAA00"/>
      </a:accent1>
      <a:accent2>
        <a:srgbClr val="00AAF0"/>
      </a:accent2>
      <a:accent3>
        <a:srgbClr val="FF6600"/>
      </a:accent3>
      <a:accent4>
        <a:srgbClr val="649114"/>
      </a:accent4>
      <a:accent5>
        <a:srgbClr val="1E5A64"/>
      </a:accent5>
      <a:accent6>
        <a:srgbClr val="F0320A"/>
      </a:accent6>
      <a:hlink>
        <a:srgbClr val="000000"/>
      </a:hlink>
      <a:folHlink>
        <a:srgbClr val="000000"/>
      </a:folHlink>
    </a:clrScheme>
    <a:fontScheme name="NOVAT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Blip>
            <a:blip xmlns:r="http://schemas.openxmlformats.org/officeDocument/2006/relationships" r:embed="rId1"/>
          </a:buBlip>
          <a:defRPr sz="1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NOVATEC_16-9_TEMPLATE_v3_EXP - Copy</Template>
  <TotalTime>4047</TotalTime>
  <Words>796</Words>
  <Application>Microsoft Office PowerPoint</Application>
  <PresentationFormat>On-screen Show (16:9)</PresentationFormat>
  <Paragraphs>206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NOVATEC_16-9_TEMPLATE_v3_EXP - Copy</vt:lpstr>
      <vt:lpstr>Evaluation verschiedener Container-Technologien</vt:lpstr>
      <vt:lpstr>Grundlegende Begriffe</vt:lpstr>
      <vt:lpstr>Container vs Virtuelle Machinen</vt:lpstr>
      <vt:lpstr>Funktionsweise: Kernelfunktionen</vt:lpstr>
      <vt:lpstr>Timeline</vt:lpstr>
      <vt:lpstr>Docker</vt:lpstr>
      <vt:lpstr>rkt</vt:lpstr>
      <vt:lpstr>rkt</vt:lpstr>
      <vt:lpstr>runC</vt:lpstr>
      <vt:lpstr>VM-basierte Container</vt:lpstr>
      <vt:lpstr>Orchestrierung</vt:lpstr>
      <vt:lpstr>Sicherheit</vt:lpstr>
    </vt:vector>
  </TitlesOfParts>
  <Company>NovaTec Consulting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PRÄSENTATIONSTITEL,  maximal über 2 zeilen</dc:title>
  <dc:creator>Julia Mittmesser</dc:creator>
  <cp:lastModifiedBy>Schapoehler Corvin</cp:lastModifiedBy>
  <cp:revision>51</cp:revision>
  <cp:lastPrinted>2014-09-22T14:15:15Z</cp:lastPrinted>
  <dcterms:created xsi:type="dcterms:W3CDTF">2015-06-25T10:26:13Z</dcterms:created>
  <dcterms:modified xsi:type="dcterms:W3CDTF">2018-06-26T06:55:46Z</dcterms:modified>
</cp:coreProperties>
</file>