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1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</p:sldIdLst>
  <p:sldSz cx="9144000" cy="5143500" type="screen16x9"/>
  <p:notesSz cx="9874250" cy="6797675"/>
  <p:custDataLst>
    <p:tags r:id="rId39"/>
  </p:custDataLst>
  <p:defaultTextStyle>
    <a:defPPr>
      <a:defRPr lang="de-DE"/>
    </a:defPPr>
    <a:lvl1pPr marL="0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613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9227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840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8454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8067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7681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7295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6909" algn="l" defTabSz="7792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 snapToObjects="1" showGuides="1">
      <p:cViewPr>
        <p:scale>
          <a:sx n="125" d="100"/>
          <a:sy n="125" d="100"/>
        </p:scale>
        <p:origin x="-1470" y="-804"/>
      </p:cViewPr>
      <p:guideLst>
        <p:guide orient="horz" pos="713"/>
        <p:guide orient="horz" pos="1892"/>
        <p:guide orient="horz" pos="1711"/>
        <p:guide orient="horz" pos="1439"/>
        <p:guide orient="horz" pos="1302"/>
        <p:guide orient="horz" pos="2300"/>
        <p:guide orient="horz" pos="2164"/>
        <p:guide pos="272"/>
        <p:guide pos="5488"/>
        <p:guide pos="1474"/>
        <p:guide pos="1610"/>
        <p:guide pos="4150"/>
        <p:guide pos="4286"/>
        <p:guide pos="2812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13" d="100"/>
          <a:sy n="113" d="100"/>
        </p:scale>
        <p:origin x="-2178" y="-102"/>
      </p:cViewPr>
      <p:guideLst>
        <p:guide orient="horz" pos="680"/>
        <p:guide orient="horz" pos="3139"/>
        <p:guide orient="horz" pos="3715"/>
        <p:guide pos="269"/>
        <p:guide pos="5951"/>
        <p:guide pos="4188"/>
        <p:guide pos="40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897306423871365E-2"/>
          <c:y val="3.9026565425605863E-3"/>
          <c:w val="0.92523650976493665"/>
          <c:h val="0.812999710120063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4A8C"/>
            </a:solidFill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2700"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tx2"/>
              </a:solidFill>
              <a:ln w="12700"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chemeClr val="accent2"/>
              </a:solidFill>
              <a:ln w="12700"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chemeClr val="accent3"/>
              </a:solidFill>
              <a:ln w="12700"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chemeClr val="accent4"/>
              </a:solidFill>
              <a:ln w="12700">
                <a:solidFill>
                  <a:schemeClr val="bg1"/>
                </a:solidFill>
              </a:ln>
            </c:spPr>
          </c:dPt>
          <c:dPt>
            <c:idx val="5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2</c:v>
                </c:pt>
                <c:pt idx="5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12143173486079771"/>
          <c:y val="0.90855119930428818"/>
          <c:w val="0.7571363905243732"/>
          <c:h val="9.1448883131411265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897306423871365E-2"/>
          <c:y val="3.9026565425605863E-3"/>
          <c:w val="0.92523650976493665"/>
          <c:h val="0.8129997101200635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4A8C"/>
            </a:solidFill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2700"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2700"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2700"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chemeClr val="accent2"/>
              </a:solidFill>
              <a:ln w="12700">
                <a:solidFill>
                  <a:schemeClr val="bg1"/>
                </a:solidFill>
              </a:ln>
            </c:spPr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</c:spPr>
          </c:dPt>
          <c:dLbls>
            <c:dLbl>
              <c:idx val="5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2</c:v>
                </c:pt>
                <c:pt idx="5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12143173486079771"/>
          <c:y val="0.90855119930428818"/>
          <c:w val="0.7571363905243732"/>
          <c:h val="9.1448883131411265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897306423871365E-2"/>
          <c:y val="3.9026565425605863E-3"/>
          <c:w val="0.92523650976493665"/>
          <c:h val="0.8129997101200635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12143173486079771"/>
          <c:y val="0.90855119930428818"/>
          <c:w val="0.7571363905243732"/>
          <c:h val="9.1448883131411265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724202175217642E-2"/>
          <c:y val="2.0374232719014049E-4"/>
          <c:w val="0.88854092646633398"/>
          <c:h val="0.812260537820365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bg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9525">
                <a:solidFill>
                  <a:schemeClr val="bg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bg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bg2"/>
              </a:solidFill>
              <a:ln w="9525">
                <a:solidFill>
                  <a:schemeClr val="bg1"/>
                </a:solidFill>
              </a:ln>
            </c:spPr>
          </c:dPt>
          <c:dLbls>
            <c:dLbl>
              <c:idx val="5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4.6765146594651263E-3"/>
                  <c:y val="0"/>
                </c:manualLayout>
              </c:layout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/>
                      </a:solidFill>
                    </a:defRPr>
                  </a:pPr>
                  <a:endParaRPr lang="de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  <c:pt idx="6">
                  <c:v>7th Qtr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0.38</c:v>
                </c:pt>
                <c:pt idx="1">
                  <c:v>0.18</c:v>
                </c:pt>
                <c:pt idx="2">
                  <c:v>0.15</c:v>
                </c:pt>
                <c:pt idx="3">
                  <c:v>0.12</c:v>
                </c:pt>
                <c:pt idx="4">
                  <c:v>0.08</c:v>
                </c:pt>
                <c:pt idx="5">
                  <c:v>0.06</c:v>
                </c:pt>
                <c:pt idx="6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100"/>
        <c:axId val="72510848"/>
        <c:axId val="72509312"/>
      </c:barChart>
      <c:valAx>
        <c:axId val="72509312"/>
        <c:scaling>
          <c:orientation val="minMax"/>
        </c:scaling>
        <c:delete val="0"/>
        <c:axPos val="b"/>
        <c:majorGridlines>
          <c:spPr>
            <a:ln w="6350">
              <a:solidFill>
                <a:srgbClr val="929395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900"/>
            </a:pPr>
            <a:endParaRPr lang="de-DE"/>
          </a:p>
        </c:txPr>
        <c:crossAx val="72510848"/>
        <c:crosses val="autoZero"/>
        <c:crossBetween val="between"/>
      </c:valAx>
      <c:catAx>
        <c:axId val="7251084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28575">
            <a:noFill/>
          </a:ln>
        </c:spPr>
        <c:txPr>
          <a:bodyPr/>
          <a:lstStyle/>
          <a:p>
            <a:pPr>
              <a:defRPr sz="900" b="1"/>
            </a:pPr>
            <a:endParaRPr lang="de-DE"/>
          </a:p>
        </c:txPr>
        <c:crossAx val="7250931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"/>
          <c:y val="0.94007489107764475"/>
          <c:w val="1"/>
          <c:h val="3.8789533062666533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724202175217642E-2"/>
          <c:y val="2.0374232719014049E-4"/>
          <c:w val="0.88358175977860232"/>
          <c:h val="0.812260537820365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5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4.6765146594651263E-3"/>
                  <c:y val="0"/>
                </c:manualLayout>
              </c:layout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tx1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20</c:v>
                </c:pt>
                <c:pt idx="2">
                  <c:v>10</c:v>
                </c:pt>
                <c:pt idx="3">
                  <c:v>40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20</c:v>
                </c:pt>
                <c:pt idx="2">
                  <c:v>20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2669440"/>
        <c:axId val="72667904"/>
      </c:barChart>
      <c:valAx>
        <c:axId val="72667904"/>
        <c:scaling>
          <c:orientation val="minMax"/>
        </c:scaling>
        <c:delete val="0"/>
        <c:axPos val="b"/>
        <c:majorGridlines>
          <c:spPr>
            <a:ln w="6350">
              <a:solidFill>
                <a:srgbClr val="929395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900"/>
            </a:pPr>
            <a:endParaRPr lang="de-DE"/>
          </a:p>
        </c:txPr>
        <c:crossAx val="72669440"/>
        <c:crosses val="autoZero"/>
        <c:crossBetween val="between"/>
      </c:valAx>
      <c:catAx>
        <c:axId val="7266944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28575">
            <a:noFill/>
          </a:ln>
        </c:spPr>
        <c:txPr>
          <a:bodyPr/>
          <a:lstStyle/>
          <a:p>
            <a:pPr>
              <a:defRPr sz="900" b="1"/>
            </a:pPr>
            <a:endParaRPr lang="de-DE"/>
          </a:p>
        </c:txPr>
        <c:crossAx val="726679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"/>
          <c:y val="0.91982850759673118"/>
          <c:w val="0.99889073324576538"/>
          <c:h val="7.9410149262593793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937071798783158E-2"/>
          <c:y val="2.6252158610459563E-2"/>
          <c:w val="0.91750066303966049"/>
          <c:h val="0.7872618486677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tx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44</c:v>
                </c:pt>
                <c:pt idx="2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40</c:v>
                </c:pt>
                <c:pt idx="2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15</c:v>
                </c:pt>
                <c:pt idx="1">
                  <c:v>51</c:v>
                </c:pt>
                <c:pt idx="2">
                  <c:v>54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35</c:v>
                </c:pt>
                <c:pt idx="1">
                  <c:v>28</c:v>
                </c:pt>
                <c:pt idx="2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overlap val="-20"/>
        <c:axId val="77240960"/>
        <c:axId val="77250944"/>
      </c:barChart>
      <c:catAx>
        <c:axId val="77240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28575">
            <a:noFill/>
          </a:ln>
        </c:spPr>
        <c:txPr>
          <a:bodyPr/>
          <a:lstStyle/>
          <a:p>
            <a:pPr>
              <a:defRPr sz="900" b="1" cap="all" baseline="0"/>
            </a:pPr>
            <a:endParaRPr lang="de-DE"/>
          </a:p>
        </c:txPr>
        <c:crossAx val="77250944"/>
        <c:crosses val="autoZero"/>
        <c:auto val="1"/>
        <c:lblAlgn val="ctr"/>
        <c:lblOffset val="100"/>
        <c:noMultiLvlLbl val="0"/>
      </c:catAx>
      <c:valAx>
        <c:axId val="77250944"/>
        <c:scaling>
          <c:orientation val="minMax"/>
        </c:scaling>
        <c:delete val="0"/>
        <c:axPos val="l"/>
        <c:majorGridlines>
          <c:spPr>
            <a:ln w="6350">
              <a:solidFill>
                <a:srgbClr val="929395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de-DE"/>
          </a:p>
        </c:txPr>
        <c:crossAx val="77240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9462918552170293"/>
          <c:w val="1"/>
          <c:h val="2.7145695717498957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937071798783158E-2"/>
          <c:y val="2.6252158610459563E-2"/>
          <c:w val="0.88783662702764699"/>
          <c:h val="0.7872618486677750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43</c:v>
                </c:pt>
                <c:pt idx="4">
                  <c:v>25</c:v>
                </c:pt>
                <c:pt idx="5">
                  <c:v>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24</c:v>
                </c:pt>
                <c:pt idx="4">
                  <c:v>44</c:v>
                </c:pt>
                <c:pt idx="5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10</c:v>
                </c:pt>
                <c:pt idx="1">
                  <c:v>40</c:v>
                </c:pt>
                <c:pt idx="2">
                  <c:v>5</c:v>
                </c:pt>
                <c:pt idx="3">
                  <c:v>10</c:v>
                </c:pt>
                <c:pt idx="4">
                  <c:v>40</c:v>
                </c:pt>
                <c:pt idx="5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15</c:v>
                </c:pt>
                <c:pt idx="1">
                  <c:v>51</c:v>
                </c:pt>
                <c:pt idx="2">
                  <c:v>54</c:v>
                </c:pt>
                <c:pt idx="3">
                  <c:v>15</c:v>
                </c:pt>
                <c:pt idx="4">
                  <c:v>51</c:v>
                </c:pt>
                <c:pt idx="5">
                  <c:v>54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35</c:v>
                </c:pt>
                <c:pt idx="1">
                  <c:v>28</c:v>
                </c:pt>
                <c:pt idx="2">
                  <c:v>43</c:v>
                </c:pt>
                <c:pt idx="3">
                  <c:v>35</c:v>
                </c:pt>
                <c:pt idx="4">
                  <c:v>28</c:v>
                </c:pt>
                <c:pt idx="5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77005568"/>
        <c:axId val="77007104"/>
      </c:barChart>
      <c:catAx>
        <c:axId val="77005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28575">
            <a:noFill/>
          </a:ln>
        </c:spPr>
        <c:txPr>
          <a:bodyPr/>
          <a:lstStyle/>
          <a:p>
            <a:pPr>
              <a:defRPr sz="900" b="1" cap="all" baseline="0"/>
            </a:pPr>
            <a:endParaRPr lang="de-DE"/>
          </a:p>
        </c:txPr>
        <c:crossAx val="77007104"/>
        <c:crosses val="autoZero"/>
        <c:auto val="1"/>
        <c:lblAlgn val="ctr"/>
        <c:lblOffset val="100"/>
        <c:noMultiLvlLbl val="0"/>
      </c:catAx>
      <c:valAx>
        <c:axId val="77007104"/>
        <c:scaling>
          <c:orientation val="minMax"/>
        </c:scaling>
        <c:delete val="0"/>
        <c:axPos val="l"/>
        <c:majorGridlines>
          <c:spPr>
            <a:ln w="6350">
              <a:solidFill>
                <a:srgbClr val="929395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de-DE"/>
          </a:p>
        </c:txPr>
        <c:crossAx val="77005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92041711489051481"/>
          <c:w val="1"/>
          <c:h val="7.9582885109485149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937071798783158E-2"/>
          <c:y val="2.6252158610459563E-2"/>
          <c:w val="0.91750067782353151"/>
          <c:h val="0.787261848667775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spPr>
              <a:solidFill>
                <a:schemeClr val="accent1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dLbls>
            <c:spPr>
              <a:solidFill>
                <a:schemeClr val="tx2"/>
              </a:solidFill>
            </c:spPr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44</c:v>
                </c:pt>
                <c:pt idx="2">
                  <c:v>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dLbls>
            <c:spPr>
              <a:solidFill>
                <a:schemeClr val="accent2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dLbls>
            <c:spPr>
              <a:solidFill>
                <a:schemeClr val="accent3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40</c:v>
                </c:pt>
                <c:pt idx="2">
                  <c:v>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dLbls>
            <c:spPr>
              <a:solidFill>
                <a:schemeClr val="accent4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15</c:v>
                </c:pt>
                <c:pt idx="1">
                  <c:v>51</c:v>
                </c:pt>
                <c:pt idx="2">
                  <c:v>54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dLbls>
            <c:spPr>
              <a:solidFill>
                <a:schemeClr val="accent5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35</c:v>
                </c:pt>
                <c:pt idx="1">
                  <c:v>28</c:v>
                </c:pt>
                <c:pt idx="2">
                  <c:v>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705536"/>
        <c:axId val="74723712"/>
      </c:lineChart>
      <c:catAx>
        <c:axId val="74705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28575">
            <a:noFill/>
          </a:ln>
        </c:spPr>
        <c:txPr>
          <a:bodyPr/>
          <a:lstStyle/>
          <a:p>
            <a:pPr>
              <a:defRPr sz="900" b="1" cap="all" baseline="0"/>
            </a:pPr>
            <a:endParaRPr lang="de-DE"/>
          </a:p>
        </c:txPr>
        <c:crossAx val="74723712"/>
        <c:crosses val="autoZero"/>
        <c:auto val="1"/>
        <c:lblAlgn val="ctr"/>
        <c:lblOffset val="100"/>
        <c:noMultiLvlLbl val="0"/>
      </c:catAx>
      <c:valAx>
        <c:axId val="74723712"/>
        <c:scaling>
          <c:orientation val="minMax"/>
        </c:scaling>
        <c:delete val="0"/>
        <c:axPos val="l"/>
        <c:majorGridlines>
          <c:spPr>
            <a:ln w="6350">
              <a:solidFill>
                <a:srgbClr val="929395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de-DE"/>
          </a:p>
        </c:txPr>
        <c:crossAx val="74705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92041711489051481"/>
          <c:w val="1"/>
          <c:h val="7.9582885109485149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937071798783158E-2"/>
          <c:y val="2.6252158610459563E-2"/>
          <c:w val="0.91976503308030311"/>
          <c:h val="0.78726184866777504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spPr>
              <a:solidFill>
                <a:schemeClr val="accent1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dLbls>
            <c:spPr>
              <a:solidFill>
                <a:schemeClr val="tx2"/>
              </a:solidFill>
            </c:spPr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44</c:v>
                </c:pt>
                <c:pt idx="2">
                  <c:v>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dLbls>
            <c:spPr>
              <a:solidFill>
                <a:schemeClr val="accent2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dLbls>
            <c:spPr>
              <a:solidFill>
                <a:schemeClr val="accent3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40</c:v>
                </c:pt>
                <c:pt idx="2">
                  <c:v>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dLbls>
            <c:spPr>
              <a:solidFill>
                <a:schemeClr val="accent4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15</c:v>
                </c:pt>
                <c:pt idx="1">
                  <c:v>51</c:v>
                </c:pt>
                <c:pt idx="2">
                  <c:v>54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dLbls>
            <c:spPr>
              <a:solidFill>
                <a:schemeClr val="accent5"/>
              </a:solidFill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35</c:v>
                </c:pt>
                <c:pt idx="1">
                  <c:v>28</c:v>
                </c:pt>
                <c:pt idx="2">
                  <c:v>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859264"/>
        <c:axId val="74860800"/>
      </c:lineChart>
      <c:catAx>
        <c:axId val="74859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28575">
            <a:noFill/>
          </a:ln>
        </c:spPr>
        <c:txPr>
          <a:bodyPr/>
          <a:lstStyle/>
          <a:p>
            <a:pPr>
              <a:defRPr sz="900" b="1" cap="all" baseline="0"/>
            </a:pPr>
            <a:endParaRPr lang="de-DE"/>
          </a:p>
        </c:txPr>
        <c:crossAx val="74860800"/>
        <c:crosses val="autoZero"/>
        <c:auto val="1"/>
        <c:lblAlgn val="ctr"/>
        <c:lblOffset val="100"/>
        <c:noMultiLvlLbl val="0"/>
      </c:catAx>
      <c:valAx>
        <c:axId val="74860800"/>
        <c:scaling>
          <c:orientation val="minMax"/>
        </c:scaling>
        <c:delete val="0"/>
        <c:axPos val="l"/>
        <c:majorGridlines>
          <c:spPr>
            <a:ln w="6350">
              <a:solidFill>
                <a:srgbClr val="929395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de-DE"/>
          </a:p>
        </c:txPr>
        <c:crossAx val="74859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0.92041711489051481"/>
          <c:w val="1"/>
          <c:h val="7.9582885109485163E-2"/>
        </c:manualLayout>
      </c:layout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C054D-4F4C-4D6B-9F8A-9220833C6B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48CA91-20F8-4772-8D40-F6662839F476}">
      <dgm:prSet phldrT="[Text]" custT="1"/>
      <dgm:spPr/>
      <dgm:t>
        <a:bodyPr lIns="108000"/>
        <a:lstStyle/>
        <a:p>
          <a:pPr algn="l"/>
          <a:r>
            <a:rPr lang="de-DE" sz="1400" dirty="0" smtClean="0"/>
            <a:t>Schritt</a:t>
          </a:r>
          <a:endParaRPr lang="de-DE" sz="1400" dirty="0"/>
        </a:p>
      </dgm:t>
    </dgm:pt>
    <dgm:pt modelId="{7FDA98EB-947C-4A9F-A2F5-6640DF5D37C8}" type="par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6E451EAB-A4FD-4F39-8205-4BE530436E7B}" type="sib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FA696E2D-E4A4-4993-A821-BD18B8B75608}">
      <dgm:prSet phldrT="[Text]" custT="1"/>
      <dgm:spPr/>
      <dgm:t>
        <a:bodyPr lIns="108000"/>
        <a:lstStyle/>
        <a:p>
          <a:pPr algn="l"/>
          <a:r>
            <a:rPr lang="de-DE" sz="1400" dirty="0" smtClean="0"/>
            <a:t>Schritt</a:t>
          </a:r>
          <a:endParaRPr lang="de-DE" sz="1400" dirty="0"/>
        </a:p>
      </dgm:t>
    </dgm:pt>
    <dgm:pt modelId="{AA724610-CFB2-4B85-91DB-A0712B5FD08E}" type="sib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95E8864E-C6EF-4B36-80CC-8CF894782445}" type="par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BBF722E2-010D-4A0F-8D41-8BC7D14C402F}">
      <dgm:prSet custT="1"/>
      <dgm:spPr/>
      <dgm:t>
        <a:bodyPr lIns="108000"/>
        <a:lstStyle/>
        <a:p>
          <a:pPr algn="l"/>
          <a:r>
            <a:rPr lang="de-DE" sz="1400" dirty="0" smtClean="0"/>
            <a:t>Schritt</a:t>
          </a:r>
          <a:endParaRPr lang="de-DE" sz="1400" dirty="0"/>
        </a:p>
      </dgm:t>
    </dgm:pt>
    <dgm:pt modelId="{F2F32125-E998-4EDB-9A5A-EAD296B3CC00}" type="sibTrans" cxnId="{B44212F4-2B4F-485D-A3B0-2C1A07DC27F7}">
      <dgm:prSet/>
      <dgm:spPr/>
      <dgm:t>
        <a:bodyPr/>
        <a:lstStyle/>
        <a:p>
          <a:endParaRPr lang="de-DE" sz="1400"/>
        </a:p>
      </dgm:t>
    </dgm:pt>
    <dgm:pt modelId="{0F105937-E98A-4F24-B8F2-537D8B12AE5D}" type="parTrans" cxnId="{B44212F4-2B4F-485D-A3B0-2C1A07DC27F7}">
      <dgm:prSet/>
      <dgm:spPr/>
      <dgm:t>
        <a:bodyPr/>
        <a:lstStyle/>
        <a:p>
          <a:endParaRPr lang="de-DE" sz="1400"/>
        </a:p>
      </dgm:t>
    </dgm:pt>
    <dgm:pt modelId="{B14D9845-D0CA-48C2-88C2-3E6FD9EBBEDB}">
      <dgm:prSet phldrT="[Text]" custT="1"/>
      <dgm:spPr/>
      <dgm:t>
        <a:bodyPr lIns="108000"/>
        <a:lstStyle/>
        <a:p>
          <a:pPr algn="l"/>
          <a:r>
            <a:rPr lang="de-DE" sz="1400" dirty="0" smtClean="0"/>
            <a:t>Schritt</a:t>
          </a:r>
          <a:endParaRPr lang="de-DE" sz="1400" dirty="0"/>
        </a:p>
      </dgm:t>
    </dgm:pt>
    <dgm:pt modelId="{3138C3E0-D839-4657-822B-DEE848AE74A4}" type="sib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2517DB49-48A1-4C46-9692-118EC9643022}" type="par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848DC69D-C39C-4340-A676-356500FC6804}" type="pres">
      <dgm:prSet presAssocID="{AC2C054D-4F4C-4D6B-9F8A-9220833C6BF1}" presName="Name0" presStyleCnt="0">
        <dgm:presLayoutVars>
          <dgm:dir/>
          <dgm:resizeHandles val="exact"/>
        </dgm:presLayoutVars>
      </dgm:prSet>
      <dgm:spPr/>
    </dgm:pt>
    <dgm:pt modelId="{7A25A4F9-92FE-4639-B1C9-56E59C25FDE7}" type="pres">
      <dgm:prSet presAssocID="{B14D9845-D0CA-48C2-88C2-3E6FD9EBBEDB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CD44E2-A9D5-44FE-B3C0-A45ACDA96962}" type="pres">
      <dgm:prSet presAssocID="{3138C3E0-D839-4657-822B-DEE848AE74A4}" presName="parSpace" presStyleCnt="0"/>
      <dgm:spPr/>
    </dgm:pt>
    <dgm:pt modelId="{7DDFB044-1652-457A-BC82-6C9D7F02FADC}" type="pres">
      <dgm:prSet presAssocID="{BBF722E2-010D-4A0F-8D41-8BC7D14C402F}" presName="parTxOnly" presStyleLbl="node1" presStyleIdx="1" presStyleCnt="4" custScaleX="105241" custLinFactNeighborX="-230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7DF44C-709E-497E-8874-C7F7E7490B23}" type="pres">
      <dgm:prSet presAssocID="{F2F32125-E998-4EDB-9A5A-EAD296B3CC00}" presName="parSpace" presStyleCnt="0"/>
      <dgm:spPr/>
    </dgm:pt>
    <dgm:pt modelId="{462CC564-4798-41B5-B62B-FE7A227FA1AC}" type="pres">
      <dgm:prSet presAssocID="{FA696E2D-E4A4-4993-A821-BD18B8B75608}" presName="parTxOnly" presStyleLbl="node1" presStyleIdx="2" presStyleCnt="4" custScaleX="110130" custLinFactNeighborX="-202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03A78D-E341-4F10-AE11-AE4A2D6C7716}" type="pres">
      <dgm:prSet presAssocID="{AA724610-CFB2-4B85-91DB-A0712B5FD08E}" presName="parSpace" presStyleCnt="0"/>
      <dgm:spPr/>
    </dgm:pt>
    <dgm:pt modelId="{9F1AF042-3B71-4A00-9C21-86DDDDCFE194}" type="pres">
      <dgm:prSet presAssocID="{B748CA91-20F8-4772-8D40-F6662839F476}" presName="parTxOnly" presStyleLbl="node1" presStyleIdx="3" presStyleCnt="4" custScaleX="84762" custLinFactNeighborX="-2713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D075027-A743-433F-9B73-E846DC077AF6}" type="presOf" srcId="{B14D9845-D0CA-48C2-88C2-3E6FD9EBBEDB}" destId="{7A25A4F9-92FE-4639-B1C9-56E59C25FDE7}" srcOrd="0" destOrd="0" presId="urn:microsoft.com/office/officeart/2005/8/layout/hChevron3"/>
    <dgm:cxn modelId="{6D9566D3-0B7E-40FB-ADC1-049CDA7AD39B}" type="presOf" srcId="{B748CA91-20F8-4772-8D40-F6662839F476}" destId="{9F1AF042-3B71-4A00-9C21-86DDDDCFE194}" srcOrd="0" destOrd="0" presId="urn:microsoft.com/office/officeart/2005/8/layout/hChevron3"/>
    <dgm:cxn modelId="{B44212F4-2B4F-485D-A3B0-2C1A07DC27F7}" srcId="{AC2C054D-4F4C-4D6B-9F8A-9220833C6BF1}" destId="{BBF722E2-010D-4A0F-8D41-8BC7D14C402F}" srcOrd="1" destOrd="0" parTransId="{0F105937-E98A-4F24-B8F2-537D8B12AE5D}" sibTransId="{F2F32125-E998-4EDB-9A5A-EAD296B3CC00}"/>
    <dgm:cxn modelId="{55386C93-5735-4020-96C9-D3DC80C23F83}" type="presOf" srcId="{BBF722E2-010D-4A0F-8D41-8BC7D14C402F}" destId="{7DDFB044-1652-457A-BC82-6C9D7F02FADC}" srcOrd="0" destOrd="0" presId="urn:microsoft.com/office/officeart/2005/8/layout/hChevron3"/>
    <dgm:cxn modelId="{92969A56-DFF6-4B8B-906D-089F42C730E4}" type="presOf" srcId="{FA696E2D-E4A4-4993-A821-BD18B8B75608}" destId="{462CC564-4798-41B5-B62B-FE7A227FA1AC}" srcOrd="0" destOrd="0" presId="urn:microsoft.com/office/officeart/2005/8/layout/hChevron3"/>
    <dgm:cxn modelId="{ED1B94F4-EAAE-49C6-A9F4-DA9E94A2AEFC}" srcId="{AC2C054D-4F4C-4D6B-9F8A-9220833C6BF1}" destId="{FA696E2D-E4A4-4993-A821-BD18B8B75608}" srcOrd="2" destOrd="0" parTransId="{95E8864E-C6EF-4B36-80CC-8CF894782445}" sibTransId="{AA724610-CFB2-4B85-91DB-A0712B5FD08E}"/>
    <dgm:cxn modelId="{923698C4-7C83-489D-B95A-8B338BC6FAF8}" srcId="{AC2C054D-4F4C-4D6B-9F8A-9220833C6BF1}" destId="{B14D9845-D0CA-48C2-88C2-3E6FD9EBBEDB}" srcOrd="0" destOrd="0" parTransId="{2517DB49-48A1-4C46-9692-118EC9643022}" sibTransId="{3138C3E0-D839-4657-822B-DEE848AE74A4}"/>
    <dgm:cxn modelId="{8BCE48A8-9260-4E17-9025-3D9522486E48}" srcId="{AC2C054D-4F4C-4D6B-9F8A-9220833C6BF1}" destId="{B748CA91-20F8-4772-8D40-F6662839F476}" srcOrd="3" destOrd="0" parTransId="{7FDA98EB-947C-4A9F-A2F5-6640DF5D37C8}" sibTransId="{6E451EAB-A4FD-4F39-8205-4BE530436E7B}"/>
    <dgm:cxn modelId="{2D0C9C81-23FD-4EF3-A121-E9AAD33DA146}" type="presOf" srcId="{AC2C054D-4F4C-4D6B-9F8A-9220833C6BF1}" destId="{848DC69D-C39C-4340-A676-356500FC6804}" srcOrd="0" destOrd="0" presId="urn:microsoft.com/office/officeart/2005/8/layout/hChevron3"/>
    <dgm:cxn modelId="{D03AC646-6865-4AA0-87EC-6A13AD0A2459}" type="presParOf" srcId="{848DC69D-C39C-4340-A676-356500FC6804}" destId="{7A25A4F9-92FE-4639-B1C9-56E59C25FDE7}" srcOrd="0" destOrd="0" presId="urn:microsoft.com/office/officeart/2005/8/layout/hChevron3"/>
    <dgm:cxn modelId="{E532B55F-F99A-4234-8E41-CA6E5AB98C29}" type="presParOf" srcId="{848DC69D-C39C-4340-A676-356500FC6804}" destId="{C1CD44E2-A9D5-44FE-B3C0-A45ACDA96962}" srcOrd="1" destOrd="0" presId="urn:microsoft.com/office/officeart/2005/8/layout/hChevron3"/>
    <dgm:cxn modelId="{4D59E6EE-4A4C-4944-9290-9D032D6BA3AF}" type="presParOf" srcId="{848DC69D-C39C-4340-A676-356500FC6804}" destId="{7DDFB044-1652-457A-BC82-6C9D7F02FADC}" srcOrd="2" destOrd="0" presId="urn:microsoft.com/office/officeart/2005/8/layout/hChevron3"/>
    <dgm:cxn modelId="{88A689FE-1F8C-4267-AFBC-99E67BDAB133}" type="presParOf" srcId="{848DC69D-C39C-4340-A676-356500FC6804}" destId="{D07DF44C-709E-497E-8874-C7F7E7490B23}" srcOrd="3" destOrd="0" presId="urn:microsoft.com/office/officeart/2005/8/layout/hChevron3"/>
    <dgm:cxn modelId="{CD2D583B-99CB-4D73-B768-52DF89411978}" type="presParOf" srcId="{848DC69D-C39C-4340-A676-356500FC6804}" destId="{462CC564-4798-41B5-B62B-FE7A227FA1AC}" srcOrd="4" destOrd="0" presId="urn:microsoft.com/office/officeart/2005/8/layout/hChevron3"/>
    <dgm:cxn modelId="{42698F09-1AD3-4B52-AEA9-2378341598E9}" type="presParOf" srcId="{848DC69D-C39C-4340-A676-356500FC6804}" destId="{2403A78D-E341-4F10-AE11-AE4A2D6C7716}" srcOrd="5" destOrd="0" presId="urn:microsoft.com/office/officeart/2005/8/layout/hChevron3"/>
    <dgm:cxn modelId="{A0945CFA-D763-4F14-814D-2B00AF023979}" type="presParOf" srcId="{848DC69D-C39C-4340-A676-356500FC6804}" destId="{9F1AF042-3B71-4A00-9C21-86DDDDCFE194}" srcOrd="6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2C054D-4F4C-4D6B-9F8A-9220833C6B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48CA91-20F8-4772-8D40-F6662839F476}">
      <dgm:prSet phldrT="[Text]" custT="1"/>
      <dgm:spPr>
        <a:solidFill>
          <a:schemeClr val="bg2"/>
        </a:solidFill>
      </dgm:spPr>
      <dgm:t>
        <a:bodyPr lIns="108000"/>
        <a:lstStyle/>
        <a:p>
          <a:pPr algn="l"/>
          <a:r>
            <a:rPr lang="de-DE" sz="1400" dirty="0" smtClean="0"/>
            <a:t>Schritt</a:t>
          </a:r>
          <a:endParaRPr lang="de-DE" sz="1400" dirty="0"/>
        </a:p>
      </dgm:t>
    </dgm:pt>
    <dgm:pt modelId="{7FDA98EB-947C-4A9F-A2F5-6640DF5D37C8}" type="par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6E451EAB-A4FD-4F39-8205-4BE530436E7B}" type="sib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FA696E2D-E4A4-4993-A821-BD18B8B75608}">
      <dgm:prSet phldrT="[Text]" custT="1"/>
      <dgm:spPr/>
      <dgm:t>
        <a:bodyPr lIns="108000"/>
        <a:lstStyle/>
        <a:p>
          <a:pPr algn="l"/>
          <a:r>
            <a:rPr lang="de-DE" sz="1400" dirty="0" smtClean="0"/>
            <a:t>Schritt - Highlight</a:t>
          </a:r>
          <a:endParaRPr lang="de-DE" sz="1400" dirty="0"/>
        </a:p>
      </dgm:t>
    </dgm:pt>
    <dgm:pt modelId="{AA724610-CFB2-4B85-91DB-A0712B5FD08E}" type="sib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95E8864E-C6EF-4B36-80CC-8CF894782445}" type="par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BBF722E2-010D-4A0F-8D41-8BC7D14C402F}">
      <dgm:prSet custT="1"/>
      <dgm:spPr>
        <a:solidFill>
          <a:schemeClr val="bg2"/>
        </a:solidFill>
      </dgm:spPr>
      <dgm:t>
        <a:bodyPr lIns="108000"/>
        <a:lstStyle/>
        <a:p>
          <a:pPr algn="l"/>
          <a:r>
            <a:rPr lang="de-DE" sz="1400" dirty="0" smtClean="0"/>
            <a:t>Schritt</a:t>
          </a:r>
          <a:endParaRPr lang="de-DE" sz="1400" dirty="0"/>
        </a:p>
      </dgm:t>
    </dgm:pt>
    <dgm:pt modelId="{F2F32125-E998-4EDB-9A5A-EAD296B3CC00}" type="sibTrans" cxnId="{B44212F4-2B4F-485D-A3B0-2C1A07DC27F7}">
      <dgm:prSet/>
      <dgm:spPr/>
      <dgm:t>
        <a:bodyPr/>
        <a:lstStyle/>
        <a:p>
          <a:endParaRPr lang="de-DE" sz="1400"/>
        </a:p>
      </dgm:t>
    </dgm:pt>
    <dgm:pt modelId="{0F105937-E98A-4F24-B8F2-537D8B12AE5D}" type="parTrans" cxnId="{B44212F4-2B4F-485D-A3B0-2C1A07DC27F7}">
      <dgm:prSet/>
      <dgm:spPr/>
      <dgm:t>
        <a:bodyPr/>
        <a:lstStyle/>
        <a:p>
          <a:endParaRPr lang="de-DE" sz="1400"/>
        </a:p>
      </dgm:t>
    </dgm:pt>
    <dgm:pt modelId="{B14D9845-D0CA-48C2-88C2-3E6FD9EBBEDB}">
      <dgm:prSet phldrT="[Text]" custT="1"/>
      <dgm:spPr>
        <a:solidFill>
          <a:schemeClr val="bg2"/>
        </a:solidFill>
      </dgm:spPr>
      <dgm:t>
        <a:bodyPr lIns="108000"/>
        <a:lstStyle/>
        <a:p>
          <a:pPr algn="l"/>
          <a:r>
            <a:rPr lang="de-DE" sz="1400" dirty="0" smtClean="0"/>
            <a:t>Schritt</a:t>
          </a:r>
          <a:endParaRPr lang="de-DE" sz="1400" dirty="0"/>
        </a:p>
      </dgm:t>
    </dgm:pt>
    <dgm:pt modelId="{3138C3E0-D839-4657-822B-DEE848AE74A4}" type="sib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2517DB49-48A1-4C46-9692-118EC9643022}" type="par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848DC69D-C39C-4340-A676-356500FC6804}" type="pres">
      <dgm:prSet presAssocID="{AC2C054D-4F4C-4D6B-9F8A-9220833C6BF1}" presName="Name0" presStyleCnt="0">
        <dgm:presLayoutVars>
          <dgm:dir/>
          <dgm:resizeHandles val="exact"/>
        </dgm:presLayoutVars>
      </dgm:prSet>
      <dgm:spPr/>
    </dgm:pt>
    <dgm:pt modelId="{7A25A4F9-92FE-4639-B1C9-56E59C25FDE7}" type="pres">
      <dgm:prSet presAssocID="{B14D9845-D0CA-48C2-88C2-3E6FD9EBBEDB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CD44E2-A9D5-44FE-B3C0-A45ACDA96962}" type="pres">
      <dgm:prSet presAssocID="{3138C3E0-D839-4657-822B-DEE848AE74A4}" presName="parSpace" presStyleCnt="0"/>
      <dgm:spPr/>
    </dgm:pt>
    <dgm:pt modelId="{7DDFB044-1652-457A-BC82-6C9D7F02FADC}" type="pres">
      <dgm:prSet presAssocID="{BBF722E2-010D-4A0F-8D41-8BC7D14C402F}" presName="parTxOnly" presStyleLbl="node1" presStyleIdx="1" presStyleCnt="4" custScaleX="105241" custLinFactNeighborX="-230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7DF44C-709E-497E-8874-C7F7E7490B23}" type="pres">
      <dgm:prSet presAssocID="{F2F32125-E998-4EDB-9A5A-EAD296B3CC00}" presName="parSpace" presStyleCnt="0"/>
      <dgm:spPr/>
    </dgm:pt>
    <dgm:pt modelId="{462CC564-4798-41B5-B62B-FE7A227FA1AC}" type="pres">
      <dgm:prSet presAssocID="{FA696E2D-E4A4-4993-A821-BD18B8B75608}" presName="parTxOnly" presStyleLbl="node1" presStyleIdx="2" presStyleCnt="4" custScaleX="110130" custLinFactNeighborX="-202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03A78D-E341-4F10-AE11-AE4A2D6C7716}" type="pres">
      <dgm:prSet presAssocID="{AA724610-CFB2-4B85-91DB-A0712B5FD08E}" presName="parSpace" presStyleCnt="0"/>
      <dgm:spPr/>
    </dgm:pt>
    <dgm:pt modelId="{9F1AF042-3B71-4A00-9C21-86DDDDCFE194}" type="pres">
      <dgm:prSet presAssocID="{B748CA91-20F8-4772-8D40-F6662839F476}" presName="parTxOnly" presStyleLbl="node1" presStyleIdx="3" presStyleCnt="4" custScaleX="84762" custLinFactNeighborX="-2713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E7FB33-5458-4BAA-9BD5-A1BFF319E399}" type="presOf" srcId="{BBF722E2-010D-4A0F-8D41-8BC7D14C402F}" destId="{7DDFB044-1652-457A-BC82-6C9D7F02FADC}" srcOrd="0" destOrd="0" presId="urn:microsoft.com/office/officeart/2005/8/layout/hChevron3"/>
    <dgm:cxn modelId="{912ADE7E-1A06-4388-8405-36EBDF4727B6}" type="presOf" srcId="{B748CA91-20F8-4772-8D40-F6662839F476}" destId="{9F1AF042-3B71-4A00-9C21-86DDDDCFE194}" srcOrd="0" destOrd="0" presId="urn:microsoft.com/office/officeart/2005/8/layout/hChevron3"/>
    <dgm:cxn modelId="{B44212F4-2B4F-485D-A3B0-2C1A07DC27F7}" srcId="{AC2C054D-4F4C-4D6B-9F8A-9220833C6BF1}" destId="{BBF722E2-010D-4A0F-8D41-8BC7D14C402F}" srcOrd="1" destOrd="0" parTransId="{0F105937-E98A-4F24-B8F2-537D8B12AE5D}" sibTransId="{F2F32125-E998-4EDB-9A5A-EAD296B3CC00}"/>
    <dgm:cxn modelId="{2ECF94A5-1F12-41E0-B439-753E0BB32AF9}" type="presOf" srcId="{AC2C054D-4F4C-4D6B-9F8A-9220833C6BF1}" destId="{848DC69D-C39C-4340-A676-356500FC6804}" srcOrd="0" destOrd="0" presId="urn:microsoft.com/office/officeart/2005/8/layout/hChevron3"/>
    <dgm:cxn modelId="{ED1B94F4-EAAE-49C6-A9F4-DA9E94A2AEFC}" srcId="{AC2C054D-4F4C-4D6B-9F8A-9220833C6BF1}" destId="{FA696E2D-E4A4-4993-A821-BD18B8B75608}" srcOrd="2" destOrd="0" parTransId="{95E8864E-C6EF-4B36-80CC-8CF894782445}" sibTransId="{AA724610-CFB2-4B85-91DB-A0712B5FD08E}"/>
    <dgm:cxn modelId="{DBFF102C-DB6F-439D-8382-1B1E057D2210}" type="presOf" srcId="{FA696E2D-E4A4-4993-A821-BD18B8B75608}" destId="{462CC564-4798-41B5-B62B-FE7A227FA1AC}" srcOrd="0" destOrd="0" presId="urn:microsoft.com/office/officeart/2005/8/layout/hChevron3"/>
    <dgm:cxn modelId="{923698C4-7C83-489D-B95A-8B338BC6FAF8}" srcId="{AC2C054D-4F4C-4D6B-9F8A-9220833C6BF1}" destId="{B14D9845-D0CA-48C2-88C2-3E6FD9EBBEDB}" srcOrd="0" destOrd="0" parTransId="{2517DB49-48A1-4C46-9692-118EC9643022}" sibTransId="{3138C3E0-D839-4657-822B-DEE848AE74A4}"/>
    <dgm:cxn modelId="{4725A254-AE55-4D62-A322-93B719BE05A5}" type="presOf" srcId="{B14D9845-D0CA-48C2-88C2-3E6FD9EBBEDB}" destId="{7A25A4F9-92FE-4639-B1C9-56E59C25FDE7}" srcOrd="0" destOrd="0" presId="urn:microsoft.com/office/officeart/2005/8/layout/hChevron3"/>
    <dgm:cxn modelId="{8BCE48A8-9260-4E17-9025-3D9522486E48}" srcId="{AC2C054D-4F4C-4D6B-9F8A-9220833C6BF1}" destId="{B748CA91-20F8-4772-8D40-F6662839F476}" srcOrd="3" destOrd="0" parTransId="{7FDA98EB-947C-4A9F-A2F5-6640DF5D37C8}" sibTransId="{6E451EAB-A4FD-4F39-8205-4BE530436E7B}"/>
    <dgm:cxn modelId="{8641530E-3396-4400-9C91-923B226322D4}" type="presParOf" srcId="{848DC69D-C39C-4340-A676-356500FC6804}" destId="{7A25A4F9-92FE-4639-B1C9-56E59C25FDE7}" srcOrd="0" destOrd="0" presId="urn:microsoft.com/office/officeart/2005/8/layout/hChevron3"/>
    <dgm:cxn modelId="{87B7237F-49BE-4EA2-B35C-40D86E48A12A}" type="presParOf" srcId="{848DC69D-C39C-4340-A676-356500FC6804}" destId="{C1CD44E2-A9D5-44FE-B3C0-A45ACDA96962}" srcOrd="1" destOrd="0" presId="urn:microsoft.com/office/officeart/2005/8/layout/hChevron3"/>
    <dgm:cxn modelId="{CA625680-F62D-4567-9DE4-E15405E6A5D8}" type="presParOf" srcId="{848DC69D-C39C-4340-A676-356500FC6804}" destId="{7DDFB044-1652-457A-BC82-6C9D7F02FADC}" srcOrd="2" destOrd="0" presId="urn:microsoft.com/office/officeart/2005/8/layout/hChevron3"/>
    <dgm:cxn modelId="{F285AE47-0F53-4C7A-B105-67C18673FE56}" type="presParOf" srcId="{848DC69D-C39C-4340-A676-356500FC6804}" destId="{D07DF44C-709E-497E-8874-C7F7E7490B23}" srcOrd="3" destOrd="0" presId="urn:microsoft.com/office/officeart/2005/8/layout/hChevron3"/>
    <dgm:cxn modelId="{C6BE4F16-8671-430F-A61F-7B3F253D3F51}" type="presParOf" srcId="{848DC69D-C39C-4340-A676-356500FC6804}" destId="{462CC564-4798-41B5-B62B-FE7A227FA1AC}" srcOrd="4" destOrd="0" presId="urn:microsoft.com/office/officeart/2005/8/layout/hChevron3"/>
    <dgm:cxn modelId="{9DE682A2-1A52-41E9-86AF-7467556D1B11}" type="presParOf" srcId="{848DC69D-C39C-4340-A676-356500FC6804}" destId="{2403A78D-E341-4F10-AE11-AE4A2D6C7716}" srcOrd="5" destOrd="0" presId="urn:microsoft.com/office/officeart/2005/8/layout/hChevron3"/>
    <dgm:cxn modelId="{05379FA8-223E-4B6C-B22D-FEA71DDE9C96}" type="presParOf" srcId="{848DC69D-C39C-4340-A676-356500FC6804}" destId="{9F1AF042-3B71-4A00-9C21-86DDDDCFE194}" srcOrd="6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C054D-4F4C-4D6B-9F8A-9220833C6B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14D9845-D0CA-48C2-88C2-3E6FD9EBBEDB}">
      <dgm:prSet phldrT="[Text]" custT="1"/>
      <dgm:spPr/>
      <dgm:t>
        <a:bodyPr lIns="108000"/>
        <a:lstStyle/>
        <a:p>
          <a:pPr algn="l"/>
          <a:r>
            <a:rPr lang="de-DE" sz="1400" dirty="0" smtClean="0"/>
            <a:t>Jahr</a:t>
          </a:r>
          <a:endParaRPr lang="de-DE" sz="1400" dirty="0"/>
        </a:p>
      </dgm:t>
    </dgm:pt>
    <dgm:pt modelId="{2517DB49-48A1-4C46-9692-118EC9643022}" type="par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3138C3E0-D839-4657-822B-DEE848AE74A4}" type="sibTrans" cxnId="{923698C4-7C83-489D-B95A-8B338BC6FAF8}">
      <dgm:prSet/>
      <dgm:spPr/>
      <dgm:t>
        <a:bodyPr/>
        <a:lstStyle/>
        <a:p>
          <a:pPr algn="l"/>
          <a:endParaRPr lang="de-DE" sz="1400"/>
        </a:p>
      </dgm:t>
    </dgm:pt>
    <dgm:pt modelId="{FA696E2D-E4A4-4993-A821-BD18B8B75608}">
      <dgm:prSet phldrT="[Text]" custT="1"/>
      <dgm:spPr/>
      <dgm:t>
        <a:bodyPr lIns="108000"/>
        <a:lstStyle/>
        <a:p>
          <a:pPr algn="l"/>
          <a:r>
            <a:rPr lang="de-DE" sz="1400" dirty="0" smtClean="0"/>
            <a:t>Jahr</a:t>
          </a:r>
          <a:endParaRPr lang="de-DE" sz="1400" dirty="0"/>
        </a:p>
      </dgm:t>
    </dgm:pt>
    <dgm:pt modelId="{95E8864E-C6EF-4B36-80CC-8CF894782445}" type="par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AA724610-CFB2-4B85-91DB-A0712B5FD08E}" type="sibTrans" cxnId="{ED1B94F4-EAAE-49C6-A9F4-DA9E94A2AEFC}">
      <dgm:prSet/>
      <dgm:spPr/>
      <dgm:t>
        <a:bodyPr/>
        <a:lstStyle/>
        <a:p>
          <a:pPr algn="l"/>
          <a:endParaRPr lang="de-DE" sz="1400"/>
        </a:p>
      </dgm:t>
    </dgm:pt>
    <dgm:pt modelId="{B748CA91-20F8-4772-8D40-F6662839F476}">
      <dgm:prSet phldrT="[Text]" custT="1"/>
      <dgm:spPr/>
      <dgm:t>
        <a:bodyPr lIns="108000"/>
        <a:lstStyle/>
        <a:p>
          <a:pPr algn="l"/>
          <a:r>
            <a:rPr lang="de-DE" sz="1400" dirty="0" smtClean="0"/>
            <a:t>Jahr</a:t>
          </a:r>
          <a:endParaRPr lang="de-DE" sz="1400" dirty="0"/>
        </a:p>
      </dgm:t>
    </dgm:pt>
    <dgm:pt modelId="{7FDA98EB-947C-4A9F-A2F5-6640DF5D37C8}" type="par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6E451EAB-A4FD-4F39-8205-4BE530436E7B}" type="sibTrans" cxnId="{8BCE48A8-9260-4E17-9025-3D9522486E48}">
      <dgm:prSet/>
      <dgm:spPr/>
      <dgm:t>
        <a:bodyPr/>
        <a:lstStyle/>
        <a:p>
          <a:pPr algn="l"/>
          <a:endParaRPr lang="de-DE" sz="1400"/>
        </a:p>
      </dgm:t>
    </dgm:pt>
    <dgm:pt modelId="{BBF722E2-010D-4A0F-8D41-8BC7D14C402F}">
      <dgm:prSet custT="1"/>
      <dgm:spPr/>
      <dgm:t>
        <a:bodyPr lIns="108000"/>
        <a:lstStyle/>
        <a:p>
          <a:pPr algn="l"/>
          <a:r>
            <a:rPr lang="de-DE" sz="1400" dirty="0" smtClean="0"/>
            <a:t>Jahr</a:t>
          </a:r>
          <a:endParaRPr lang="de-DE" sz="1400" dirty="0"/>
        </a:p>
      </dgm:t>
    </dgm:pt>
    <dgm:pt modelId="{0F105937-E98A-4F24-B8F2-537D8B12AE5D}" type="parTrans" cxnId="{B44212F4-2B4F-485D-A3B0-2C1A07DC27F7}">
      <dgm:prSet/>
      <dgm:spPr/>
      <dgm:t>
        <a:bodyPr/>
        <a:lstStyle/>
        <a:p>
          <a:pPr algn="l"/>
          <a:endParaRPr lang="de-DE" sz="1400"/>
        </a:p>
      </dgm:t>
    </dgm:pt>
    <dgm:pt modelId="{F2F32125-E998-4EDB-9A5A-EAD296B3CC00}" type="sibTrans" cxnId="{B44212F4-2B4F-485D-A3B0-2C1A07DC27F7}">
      <dgm:prSet/>
      <dgm:spPr/>
      <dgm:t>
        <a:bodyPr/>
        <a:lstStyle/>
        <a:p>
          <a:pPr algn="l"/>
          <a:endParaRPr lang="de-DE" sz="1400"/>
        </a:p>
      </dgm:t>
    </dgm:pt>
    <dgm:pt modelId="{0CFD78E5-E87D-4E87-A346-693F4F9061A7}">
      <dgm:prSet custT="1"/>
      <dgm:spPr/>
      <dgm:t>
        <a:bodyPr/>
        <a:lstStyle/>
        <a:p>
          <a:pPr algn="l"/>
          <a:r>
            <a:rPr lang="de-DE" sz="1400" dirty="0" smtClean="0"/>
            <a:t>Jahr</a:t>
          </a:r>
          <a:endParaRPr lang="de-DE" sz="1400" dirty="0"/>
        </a:p>
      </dgm:t>
    </dgm:pt>
    <dgm:pt modelId="{DCA5A685-FDE5-468B-8D84-EF56C9CEE60C}" type="parTrans" cxnId="{2A30A131-8959-4F7B-9F4F-EAAF8A8ADA05}">
      <dgm:prSet/>
      <dgm:spPr/>
      <dgm:t>
        <a:bodyPr/>
        <a:lstStyle/>
        <a:p>
          <a:pPr algn="l"/>
          <a:endParaRPr lang="de-DE" sz="1400"/>
        </a:p>
      </dgm:t>
    </dgm:pt>
    <dgm:pt modelId="{30098A31-0C85-4A38-9689-E42A5DF85767}" type="sibTrans" cxnId="{2A30A131-8959-4F7B-9F4F-EAAF8A8ADA05}">
      <dgm:prSet/>
      <dgm:spPr/>
      <dgm:t>
        <a:bodyPr/>
        <a:lstStyle/>
        <a:p>
          <a:pPr algn="l"/>
          <a:endParaRPr lang="de-DE" sz="1400"/>
        </a:p>
      </dgm:t>
    </dgm:pt>
    <dgm:pt modelId="{12E7F000-A6BC-41A5-96D5-0B076D378E90}">
      <dgm:prSet custT="1"/>
      <dgm:spPr/>
      <dgm:t>
        <a:bodyPr/>
        <a:lstStyle/>
        <a:p>
          <a:pPr algn="l"/>
          <a:r>
            <a:rPr lang="de-DE" sz="1400" dirty="0" smtClean="0"/>
            <a:t>Jahr</a:t>
          </a:r>
          <a:endParaRPr lang="de-DE" sz="1400" dirty="0"/>
        </a:p>
      </dgm:t>
    </dgm:pt>
    <dgm:pt modelId="{D8CC4C1C-7FD1-4380-AF0E-59D73E8AA140}" type="parTrans" cxnId="{038AC89B-2185-408D-94B1-3E15785BE0DA}">
      <dgm:prSet/>
      <dgm:spPr/>
      <dgm:t>
        <a:bodyPr/>
        <a:lstStyle/>
        <a:p>
          <a:pPr algn="l"/>
          <a:endParaRPr lang="de-DE" sz="1400"/>
        </a:p>
      </dgm:t>
    </dgm:pt>
    <dgm:pt modelId="{757D6EDE-233D-4641-B5C0-9187C411A6F6}" type="sibTrans" cxnId="{038AC89B-2185-408D-94B1-3E15785BE0DA}">
      <dgm:prSet/>
      <dgm:spPr/>
      <dgm:t>
        <a:bodyPr/>
        <a:lstStyle/>
        <a:p>
          <a:pPr algn="l"/>
          <a:endParaRPr lang="de-DE" sz="1400"/>
        </a:p>
      </dgm:t>
    </dgm:pt>
    <dgm:pt modelId="{07AFFA27-6C12-4F0D-BA82-912EBB46354B}">
      <dgm:prSet custT="1"/>
      <dgm:spPr/>
      <dgm:t>
        <a:bodyPr/>
        <a:lstStyle/>
        <a:p>
          <a:pPr algn="l"/>
          <a:r>
            <a:rPr lang="de-DE" sz="1400" dirty="0" smtClean="0"/>
            <a:t>Jahr</a:t>
          </a:r>
          <a:endParaRPr lang="de-DE" sz="1400" dirty="0"/>
        </a:p>
      </dgm:t>
    </dgm:pt>
    <dgm:pt modelId="{FCDFC449-01D3-4921-8B97-314C1470C122}" type="parTrans" cxnId="{90F38C38-95EA-4276-B09C-61525DD070B0}">
      <dgm:prSet/>
      <dgm:spPr/>
      <dgm:t>
        <a:bodyPr/>
        <a:lstStyle/>
        <a:p>
          <a:pPr algn="l"/>
          <a:endParaRPr lang="de-DE" sz="1400"/>
        </a:p>
      </dgm:t>
    </dgm:pt>
    <dgm:pt modelId="{CE1D5E83-682E-47C6-89A4-B58EBAFF474D}" type="sibTrans" cxnId="{90F38C38-95EA-4276-B09C-61525DD070B0}">
      <dgm:prSet/>
      <dgm:spPr/>
      <dgm:t>
        <a:bodyPr/>
        <a:lstStyle/>
        <a:p>
          <a:pPr algn="l"/>
          <a:endParaRPr lang="de-DE" sz="1400"/>
        </a:p>
      </dgm:t>
    </dgm:pt>
    <dgm:pt modelId="{848DC69D-C39C-4340-A676-356500FC6804}" type="pres">
      <dgm:prSet presAssocID="{AC2C054D-4F4C-4D6B-9F8A-9220833C6BF1}" presName="Name0" presStyleCnt="0">
        <dgm:presLayoutVars>
          <dgm:dir/>
          <dgm:resizeHandles val="exact"/>
        </dgm:presLayoutVars>
      </dgm:prSet>
      <dgm:spPr/>
    </dgm:pt>
    <dgm:pt modelId="{7A25A4F9-92FE-4639-B1C9-56E59C25FDE7}" type="pres">
      <dgm:prSet presAssocID="{B14D9845-D0CA-48C2-88C2-3E6FD9EBBEDB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CD44E2-A9D5-44FE-B3C0-A45ACDA96962}" type="pres">
      <dgm:prSet presAssocID="{3138C3E0-D839-4657-822B-DEE848AE74A4}" presName="parSpace" presStyleCnt="0"/>
      <dgm:spPr/>
    </dgm:pt>
    <dgm:pt modelId="{3B9C7144-C091-41E2-9700-EEA93255DD05}" type="pres">
      <dgm:prSet presAssocID="{0CFD78E5-E87D-4E87-A346-693F4F9061A7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515530-14E1-475B-89A7-A09B8D0D4A4A}" type="pres">
      <dgm:prSet presAssocID="{30098A31-0C85-4A38-9689-E42A5DF85767}" presName="parSpace" presStyleCnt="0"/>
      <dgm:spPr/>
    </dgm:pt>
    <dgm:pt modelId="{E354718C-0F6D-4684-A775-BD2BEE290E71}" type="pres">
      <dgm:prSet presAssocID="{12E7F000-A6BC-41A5-96D5-0B076D378E9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632961-0932-4427-8F96-AC84B0A2A3DE}" type="pres">
      <dgm:prSet presAssocID="{757D6EDE-233D-4641-B5C0-9187C411A6F6}" presName="parSpace" presStyleCnt="0"/>
      <dgm:spPr/>
    </dgm:pt>
    <dgm:pt modelId="{C1DCE1C1-EA7C-41BF-9FB8-80896683CA7B}" type="pres">
      <dgm:prSet presAssocID="{07AFFA27-6C12-4F0D-BA82-912EBB46354B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B11647-CFEE-4709-9235-FE6B54390335}" type="pres">
      <dgm:prSet presAssocID="{CE1D5E83-682E-47C6-89A4-B58EBAFF474D}" presName="parSpace" presStyleCnt="0"/>
      <dgm:spPr/>
    </dgm:pt>
    <dgm:pt modelId="{7DDFB044-1652-457A-BC82-6C9D7F02FADC}" type="pres">
      <dgm:prSet presAssocID="{BBF722E2-010D-4A0F-8D41-8BC7D14C402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7DF44C-709E-497E-8874-C7F7E7490B23}" type="pres">
      <dgm:prSet presAssocID="{F2F32125-E998-4EDB-9A5A-EAD296B3CC00}" presName="parSpace" presStyleCnt="0"/>
      <dgm:spPr/>
    </dgm:pt>
    <dgm:pt modelId="{462CC564-4798-41B5-B62B-FE7A227FA1AC}" type="pres">
      <dgm:prSet presAssocID="{FA696E2D-E4A4-4993-A821-BD18B8B7560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03A78D-E341-4F10-AE11-AE4A2D6C7716}" type="pres">
      <dgm:prSet presAssocID="{AA724610-CFB2-4B85-91DB-A0712B5FD08E}" presName="parSpace" presStyleCnt="0"/>
      <dgm:spPr/>
    </dgm:pt>
    <dgm:pt modelId="{9F1AF042-3B71-4A00-9C21-86DDDDCFE194}" type="pres">
      <dgm:prSet presAssocID="{B748CA91-20F8-4772-8D40-F6662839F4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9C0F07-DCD4-4C1E-9F12-DE0E6DC393E0}" type="presOf" srcId="{B14D9845-D0CA-48C2-88C2-3E6FD9EBBEDB}" destId="{7A25A4F9-92FE-4639-B1C9-56E59C25FDE7}" srcOrd="0" destOrd="0" presId="urn:microsoft.com/office/officeart/2005/8/layout/hChevron3"/>
    <dgm:cxn modelId="{53F469CB-2B26-4545-9920-75103BB7FC04}" type="presOf" srcId="{AC2C054D-4F4C-4D6B-9F8A-9220833C6BF1}" destId="{848DC69D-C39C-4340-A676-356500FC6804}" srcOrd="0" destOrd="0" presId="urn:microsoft.com/office/officeart/2005/8/layout/hChevron3"/>
    <dgm:cxn modelId="{8CFBBFF8-1421-4C8F-A66F-7B94EC8B241A}" type="presOf" srcId="{B748CA91-20F8-4772-8D40-F6662839F476}" destId="{9F1AF042-3B71-4A00-9C21-86DDDDCFE194}" srcOrd="0" destOrd="0" presId="urn:microsoft.com/office/officeart/2005/8/layout/hChevron3"/>
    <dgm:cxn modelId="{ED1B94F4-EAAE-49C6-A9F4-DA9E94A2AEFC}" srcId="{AC2C054D-4F4C-4D6B-9F8A-9220833C6BF1}" destId="{FA696E2D-E4A4-4993-A821-BD18B8B75608}" srcOrd="5" destOrd="0" parTransId="{95E8864E-C6EF-4B36-80CC-8CF894782445}" sibTransId="{AA724610-CFB2-4B85-91DB-A0712B5FD08E}"/>
    <dgm:cxn modelId="{1316A593-34C8-42F2-84D9-FEC7FB009F6D}" type="presOf" srcId="{FA696E2D-E4A4-4993-A821-BD18B8B75608}" destId="{462CC564-4798-41B5-B62B-FE7A227FA1AC}" srcOrd="0" destOrd="0" presId="urn:microsoft.com/office/officeart/2005/8/layout/hChevron3"/>
    <dgm:cxn modelId="{2A30A131-8959-4F7B-9F4F-EAAF8A8ADA05}" srcId="{AC2C054D-4F4C-4D6B-9F8A-9220833C6BF1}" destId="{0CFD78E5-E87D-4E87-A346-693F4F9061A7}" srcOrd="1" destOrd="0" parTransId="{DCA5A685-FDE5-468B-8D84-EF56C9CEE60C}" sibTransId="{30098A31-0C85-4A38-9689-E42A5DF85767}"/>
    <dgm:cxn modelId="{923698C4-7C83-489D-B95A-8B338BC6FAF8}" srcId="{AC2C054D-4F4C-4D6B-9F8A-9220833C6BF1}" destId="{B14D9845-D0CA-48C2-88C2-3E6FD9EBBEDB}" srcOrd="0" destOrd="0" parTransId="{2517DB49-48A1-4C46-9692-118EC9643022}" sibTransId="{3138C3E0-D839-4657-822B-DEE848AE74A4}"/>
    <dgm:cxn modelId="{C6DA35BC-9AC9-4E17-A7B7-52794F1DFD65}" type="presOf" srcId="{BBF722E2-010D-4A0F-8D41-8BC7D14C402F}" destId="{7DDFB044-1652-457A-BC82-6C9D7F02FADC}" srcOrd="0" destOrd="0" presId="urn:microsoft.com/office/officeart/2005/8/layout/hChevron3"/>
    <dgm:cxn modelId="{B44212F4-2B4F-485D-A3B0-2C1A07DC27F7}" srcId="{AC2C054D-4F4C-4D6B-9F8A-9220833C6BF1}" destId="{BBF722E2-010D-4A0F-8D41-8BC7D14C402F}" srcOrd="4" destOrd="0" parTransId="{0F105937-E98A-4F24-B8F2-537D8B12AE5D}" sibTransId="{F2F32125-E998-4EDB-9A5A-EAD296B3CC00}"/>
    <dgm:cxn modelId="{038AC89B-2185-408D-94B1-3E15785BE0DA}" srcId="{AC2C054D-4F4C-4D6B-9F8A-9220833C6BF1}" destId="{12E7F000-A6BC-41A5-96D5-0B076D378E90}" srcOrd="2" destOrd="0" parTransId="{D8CC4C1C-7FD1-4380-AF0E-59D73E8AA140}" sibTransId="{757D6EDE-233D-4641-B5C0-9187C411A6F6}"/>
    <dgm:cxn modelId="{90F38C38-95EA-4276-B09C-61525DD070B0}" srcId="{AC2C054D-4F4C-4D6B-9F8A-9220833C6BF1}" destId="{07AFFA27-6C12-4F0D-BA82-912EBB46354B}" srcOrd="3" destOrd="0" parTransId="{FCDFC449-01D3-4921-8B97-314C1470C122}" sibTransId="{CE1D5E83-682E-47C6-89A4-B58EBAFF474D}"/>
    <dgm:cxn modelId="{20BB42E6-FA37-4A46-A083-4B129CBE1B91}" type="presOf" srcId="{12E7F000-A6BC-41A5-96D5-0B076D378E90}" destId="{E354718C-0F6D-4684-A775-BD2BEE290E71}" srcOrd="0" destOrd="0" presId="urn:microsoft.com/office/officeart/2005/8/layout/hChevron3"/>
    <dgm:cxn modelId="{8BCE48A8-9260-4E17-9025-3D9522486E48}" srcId="{AC2C054D-4F4C-4D6B-9F8A-9220833C6BF1}" destId="{B748CA91-20F8-4772-8D40-F6662839F476}" srcOrd="6" destOrd="0" parTransId="{7FDA98EB-947C-4A9F-A2F5-6640DF5D37C8}" sibTransId="{6E451EAB-A4FD-4F39-8205-4BE530436E7B}"/>
    <dgm:cxn modelId="{12406177-AF63-42DB-9AE6-EF4024FA4B2A}" type="presOf" srcId="{0CFD78E5-E87D-4E87-A346-693F4F9061A7}" destId="{3B9C7144-C091-41E2-9700-EEA93255DD05}" srcOrd="0" destOrd="0" presId="urn:microsoft.com/office/officeart/2005/8/layout/hChevron3"/>
    <dgm:cxn modelId="{A654B38D-ED1F-4117-AD43-F2C927DC5FC2}" type="presOf" srcId="{07AFFA27-6C12-4F0D-BA82-912EBB46354B}" destId="{C1DCE1C1-EA7C-41BF-9FB8-80896683CA7B}" srcOrd="0" destOrd="0" presId="urn:microsoft.com/office/officeart/2005/8/layout/hChevron3"/>
    <dgm:cxn modelId="{C365BC7B-9C98-4A75-BC95-FCCAC00FF091}" type="presParOf" srcId="{848DC69D-C39C-4340-A676-356500FC6804}" destId="{7A25A4F9-92FE-4639-B1C9-56E59C25FDE7}" srcOrd="0" destOrd="0" presId="urn:microsoft.com/office/officeart/2005/8/layout/hChevron3"/>
    <dgm:cxn modelId="{4A8A2302-6477-49F4-A3E6-CEE8225411A4}" type="presParOf" srcId="{848DC69D-C39C-4340-A676-356500FC6804}" destId="{C1CD44E2-A9D5-44FE-B3C0-A45ACDA96962}" srcOrd="1" destOrd="0" presId="urn:microsoft.com/office/officeart/2005/8/layout/hChevron3"/>
    <dgm:cxn modelId="{38830B14-182A-46AF-A69C-2D192DF8C5C3}" type="presParOf" srcId="{848DC69D-C39C-4340-A676-356500FC6804}" destId="{3B9C7144-C091-41E2-9700-EEA93255DD05}" srcOrd="2" destOrd="0" presId="urn:microsoft.com/office/officeart/2005/8/layout/hChevron3"/>
    <dgm:cxn modelId="{B01BF716-D0BD-42FD-B384-40E6A5D71ECF}" type="presParOf" srcId="{848DC69D-C39C-4340-A676-356500FC6804}" destId="{E7515530-14E1-475B-89A7-A09B8D0D4A4A}" srcOrd="3" destOrd="0" presId="urn:microsoft.com/office/officeart/2005/8/layout/hChevron3"/>
    <dgm:cxn modelId="{73A48206-17E3-4916-872F-34ADE1D6D300}" type="presParOf" srcId="{848DC69D-C39C-4340-A676-356500FC6804}" destId="{E354718C-0F6D-4684-A775-BD2BEE290E71}" srcOrd="4" destOrd="0" presId="urn:microsoft.com/office/officeart/2005/8/layout/hChevron3"/>
    <dgm:cxn modelId="{6EFC25B6-0E0E-4682-8562-4F233BFE1534}" type="presParOf" srcId="{848DC69D-C39C-4340-A676-356500FC6804}" destId="{4A632961-0932-4427-8F96-AC84B0A2A3DE}" srcOrd="5" destOrd="0" presId="urn:microsoft.com/office/officeart/2005/8/layout/hChevron3"/>
    <dgm:cxn modelId="{34CD389E-5F65-4799-A0CC-243F77B1BB24}" type="presParOf" srcId="{848DC69D-C39C-4340-A676-356500FC6804}" destId="{C1DCE1C1-EA7C-41BF-9FB8-80896683CA7B}" srcOrd="6" destOrd="0" presId="urn:microsoft.com/office/officeart/2005/8/layout/hChevron3"/>
    <dgm:cxn modelId="{C9DE899C-CF7D-43D7-AB3E-2132B5FC7BF8}" type="presParOf" srcId="{848DC69D-C39C-4340-A676-356500FC6804}" destId="{67B11647-CFEE-4709-9235-FE6B54390335}" srcOrd="7" destOrd="0" presId="urn:microsoft.com/office/officeart/2005/8/layout/hChevron3"/>
    <dgm:cxn modelId="{36EAB80D-D8B3-41AB-8977-B97E868CBC83}" type="presParOf" srcId="{848DC69D-C39C-4340-A676-356500FC6804}" destId="{7DDFB044-1652-457A-BC82-6C9D7F02FADC}" srcOrd="8" destOrd="0" presId="urn:microsoft.com/office/officeart/2005/8/layout/hChevron3"/>
    <dgm:cxn modelId="{5F9203AB-231E-4BF3-9280-E50682929889}" type="presParOf" srcId="{848DC69D-C39C-4340-A676-356500FC6804}" destId="{D07DF44C-709E-497E-8874-C7F7E7490B23}" srcOrd="9" destOrd="0" presId="urn:microsoft.com/office/officeart/2005/8/layout/hChevron3"/>
    <dgm:cxn modelId="{807EB13D-7AF5-49AD-B45D-AF439E4448FE}" type="presParOf" srcId="{848DC69D-C39C-4340-A676-356500FC6804}" destId="{462CC564-4798-41B5-B62B-FE7A227FA1AC}" srcOrd="10" destOrd="0" presId="urn:microsoft.com/office/officeart/2005/8/layout/hChevron3"/>
    <dgm:cxn modelId="{449C6965-A2C3-441F-8741-2BD50D8A092C}" type="presParOf" srcId="{848DC69D-C39C-4340-A676-356500FC6804}" destId="{2403A78D-E341-4F10-AE11-AE4A2D6C7716}" srcOrd="11" destOrd="0" presId="urn:microsoft.com/office/officeart/2005/8/layout/hChevron3"/>
    <dgm:cxn modelId="{5C464411-53D2-4A9A-9DCC-BF63FC2E0EE5}" type="presParOf" srcId="{848DC69D-C39C-4340-A676-356500FC6804}" destId="{9F1AF042-3B71-4A00-9C21-86DDDDCFE194}" srcOrd="12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33284-CA2E-4C44-B396-EB011EFC216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B111788-6541-48CE-B1A7-C54747FF582B}">
      <dgm:prSet phldrT="[Text]" phldr="1" custT="1"/>
      <dgm:spPr/>
      <dgm:t>
        <a:bodyPr lIns="72000" tIns="0" rIns="72000" bIns="144000" anchor="b" anchorCtr="0"/>
        <a:lstStyle/>
        <a:p>
          <a:endParaRPr lang="de-DE" sz="1600" dirty="0">
            <a:solidFill>
              <a:schemeClr val="bg1"/>
            </a:solidFill>
          </a:endParaRPr>
        </a:p>
      </dgm:t>
    </dgm:pt>
    <dgm:pt modelId="{A2B50847-9401-44AA-BB32-6229C2F7A04E}" type="parTrans" cxnId="{CE9D4A3F-903F-4687-8C45-493FBAE02969}">
      <dgm:prSet/>
      <dgm:spPr/>
      <dgm:t>
        <a:bodyPr/>
        <a:lstStyle/>
        <a:p>
          <a:endParaRPr lang="de-DE" sz="1600"/>
        </a:p>
      </dgm:t>
    </dgm:pt>
    <dgm:pt modelId="{AFD2CF7B-638E-4DB5-A942-9EA4FD247551}" type="sibTrans" cxnId="{CE9D4A3F-903F-4687-8C45-493FBAE02969}">
      <dgm:prSet/>
      <dgm:spPr/>
      <dgm:t>
        <a:bodyPr/>
        <a:lstStyle/>
        <a:p>
          <a:endParaRPr lang="de-DE" sz="1600"/>
        </a:p>
      </dgm:t>
    </dgm:pt>
    <dgm:pt modelId="{16B079EB-85F3-4C98-AE34-EC751BDDCD3A}">
      <dgm:prSet phldrT="[Text]" phldr="1" custT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de-DE" sz="1600">
            <a:solidFill>
              <a:schemeClr val="bg1"/>
            </a:solidFill>
          </a:endParaRPr>
        </a:p>
      </dgm:t>
    </dgm:pt>
    <dgm:pt modelId="{27F0F7D2-E2DB-4E7C-992C-337E7B794B4E}" type="parTrans" cxnId="{2918A905-A4B9-4012-8CA5-C67C95D4D5EC}">
      <dgm:prSet/>
      <dgm:spPr/>
      <dgm:t>
        <a:bodyPr/>
        <a:lstStyle/>
        <a:p>
          <a:endParaRPr lang="de-DE" sz="1600"/>
        </a:p>
      </dgm:t>
    </dgm:pt>
    <dgm:pt modelId="{62F3E739-6B9B-47B2-BF49-2BD2D2F95020}" type="sibTrans" cxnId="{2918A905-A4B9-4012-8CA5-C67C95D4D5EC}">
      <dgm:prSet/>
      <dgm:spPr/>
      <dgm:t>
        <a:bodyPr/>
        <a:lstStyle/>
        <a:p>
          <a:endParaRPr lang="de-DE" sz="1600"/>
        </a:p>
      </dgm:t>
    </dgm:pt>
    <dgm:pt modelId="{ACBD6A94-342C-45AE-9AB3-30B7533C47A4}">
      <dgm:prSet phldrT="[Text]" phldr="1" custT="1"/>
      <dgm:spPr>
        <a:solidFill>
          <a:schemeClr val="accent2"/>
        </a:solidFill>
      </dgm:spPr>
      <dgm:t>
        <a:bodyPr/>
        <a:lstStyle/>
        <a:p>
          <a:endParaRPr lang="de-DE" sz="1600">
            <a:solidFill>
              <a:schemeClr val="bg1"/>
            </a:solidFill>
          </a:endParaRPr>
        </a:p>
      </dgm:t>
    </dgm:pt>
    <dgm:pt modelId="{2750C9D5-B1D6-4502-9DF7-337CC1922A2A}" type="parTrans" cxnId="{F7AF0199-933B-4FB8-BEB6-CBF7D090BC12}">
      <dgm:prSet/>
      <dgm:spPr/>
      <dgm:t>
        <a:bodyPr/>
        <a:lstStyle/>
        <a:p>
          <a:endParaRPr lang="de-DE" sz="1600"/>
        </a:p>
      </dgm:t>
    </dgm:pt>
    <dgm:pt modelId="{F1B5D88E-4632-42B8-BC2F-B5887F5A5E83}" type="sibTrans" cxnId="{F7AF0199-933B-4FB8-BEB6-CBF7D090BC12}">
      <dgm:prSet/>
      <dgm:spPr/>
      <dgm:t>
        <a:bodyPr/>
        <a:lstStyle/>
        <a:p>
          <a:endParaRPr lang="de-DE" sz="1600"/>
        </a:p>
      </dgm:t>
    </dgm:pt>
    <dgm:pt modelId="{BFDD5575-E7A7-43D5-B215-ACA6A5DA6ACB}" type="pres">
      <dgm:prSet presAssocID="{67333284-CA2E-4C44-B396-EB011EFC2162}" presName="Name0" presStyleCnt="0">
        <dgm:presLayoutVars>
          <dgm:dir/>
          <dgm:animLvl val="lvl"/>
          <dgm:resizeHandles val="exact"/>
        </dgm:presLayoutVars>
      </dgm:prSet>
      <dgm:spPr/>
    </dgm:pt>
    <dgm:pt modelId="{46C5A473-5B24-4BCC-946A-49CA8767343E}" type="pres">
      <dgm:prSet presAssocID="{7B111788-6541-48CE-B1A7-C54747FF582B}" presName="Name8" presStyleCnt="0"/>
      <dgm:spPr/>
    </dgm:pt>
    <dgm:pt modelId="{B91BC7D6-772C-4770-9626-714102B0A84B}" type="pres">
      <dgm:prSet presAssocID="{7B111788-6541-48CE-B1A7-C54747FF582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18EDE1-C0E7-4A8F-BEE7-52D884E7FE22}" type="pres">
      <dgm:prSet presAssocID="{7B111788-6541-48CE-B1A7-C54747FF582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D3809-C4C1-4E7C-AD5C-29431FF25479}" type="pres">
      <dgm:prSet presAssocID="{16B079EB-85F3-4C98-AE34-EC751BDDCD3A}" presName="Name8" presStyleCnt="0"/>
      <dgm:spPr/>
    </dgm:pt>
    <dgm:pt modelId="{116426C2-A1F0-45FE-8020-D4F2BBF15472}" type="pres">
      <dgm:prSet presAssocID="{16B079EB-85F3-4C98-AE34-EC751BDDCD3A}" presName="level" presStyleLbl="node1" presStyleIdx="1" presStyleCnt="3" custScaleY="8580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B8F6B2-8D23-4E1E-AE92-7BA7B86EFA38}" type="pres">
      <dgm:prSet presAssocID="{16B079EB-85F3-4C98-AE34-EC751BDDCD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6808E6-F456-4C7C-9179-2622D41CD935}" type="pres">
      <dgm:prSet presAssocID="{ACBD6A94-342C-45AE-9AB3-30B7533C47A4}" presName="Name8" presStyleCnt="0"/>
      <dgm:spPr/>
    </dgm:pt>
    <dgm:pt modelId="{DD0C3EBD-B317-4E42-996D-667B3ACDA3DE}" type="pres">
      <dgm:prSet presAssocID="{ACBD6A94-342C-45AE-9AB3-30B7533C47A4}" presName="level" presStyleLbl="node1" presStyleIdx="2" presStyleCnt="3" custScaleY="7982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535A6A-0511-46F8-9BFC-EF8CB23A48F2}" type="pres">
      <dgm:prSet presAssocID="{ACBD6A94-342C-45AE-9AB3-30B7533C47A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B5B486-084F-4555-A865-DEF64DE04561}" type="presOf" srcId="{67333284-CA2E-4C44-B396-EB011EFC2162}" destId="{BFDD5575-E7A7-43D5-B215-ACA6A5DA6ACB}" srcOrd="0" destOrd="0" presId="urn:microsoft.com/office/officeart/2005/8/layout/pyramid1"/>
    <dgm:cxn modelId="{CE9D4A3F-903F-4687-8C45-493FBAE02969}" srcId="{67333284-CA2E-4C44-B396-EB011EFC2162}" destId="{7B111788-6541-48CE-B1A7-C54747FF582B}" srcOrd="0" destOrd="0" parTransId="{A2B50847-9401-44AA-BB32-6229C2F7A04E}" sibTransId="{AFD2CF7B-638E-4DB5-A942-9EA4FD247551}"/>
    <dgm:cxn modelId="{3D2D87A4-191A-4B97-B825-939431DE28E6}" type="presOf" srcId="{16B079EB-85F3-4C98-AE34-EC751BDDCD3A}" destId="{116426C2-A1F0-45FE-8020-D4F2BBF15472}" srcOrd="0" destOrd="0" presId="urn:microsoft.com/office/officeart/2005/8/layout/pyramid1"/>
    <dgm:cxn modelId="{3DDFED04-74E6-412D-9402-8D745155A4C4}" type="presOf" srcId="{7B111788-6541-48CE-B1A7-C54747FF582B}" destId="{F918EDE1-C0E7-4A8F-BEE7-52D884E7FE22}" srcOrd="1" destOrd="0" presId="urn:microsoft.com/office/officeart/2005/8/layout/pyramid1"/>
    <dgm:cxn modelId="{1477D52F-050A-4464-888C-406DDC77CBD3}" type="presOf" srcId="{ACBD6A94-342C-45AE-9AB3-30B7533C47A4}" destId="{02535A6A-0511-46F8-9BFC-EF8CB23A48F2}" srcOrd="1" destOrd="0" presId="urn:microsoft.com/office/officeart/2005/8/layout/pyramid1"/>
    <dgm:cxn modelId="{F7AF0199-933B-4FB8-BEB6-CBF7D090BC12}" srcId="{67333284-CA2E-4C44-B396-EB011EFC2162}" destId="{ACBD6A94-342C-45AE-9AB3-30B7533C47A4}" srcOrd="2" destOrd="0" parTransId="{2750C9D5-B1D6-4502-9DF7-337CC1922A2A}" sibTransId="{F1B5D88E-4632-42B8-BC2F-B5887F5A5E83}"/>
    <dgm:cxn modelId="{2918A905-A4B9-4012-8CA5-C67C95D4D5EC}" srcId="{67333284-CA2E-4C44-B396-EB011EFC2162}" destId="{16B079EB-85F3-4C98-AE34-EC751BDDCD3A}" srcOrd="1" destOrd="0" parTransId="{27F0F7D2-E2DB-4E7C-992C-337E7B794B4E}" sibTransId="{62F3E739-6B9B-47B2-BF49-2BD2D2F95020}"/>
    <dgm:cxn modelId="{4ADB1408-313E-47C4-B86A-6643E11848E3}" type="presOf" srcId="{16B079EB-85F3-4C98-AE34-EC751BDDCD3A}" destId="{14B8F6B2-8D23-4E1E-AE92-7BA7B86EFA38}" srcOrd="1" destOrd="0" presId="urn:microsoft.com/office/officeart/2005/8/layout/pyramid1"/>
    <dgm:cxn modelId="{1365E777-A6C6-4487-8EB9-2600276F7ED4}" type="presOf" srcId="{ACBD6A94-342C-45AE-9AB3-30B7533C47A4}" destId="{DD0C3EBD-B317-4E42-996D-667B3ACDA3DE}" srcOrd="0" destOrd="0" presId="urn:microsoft.com/office/officeart/2005/8/layout/pyramid1"/>
    <dgm:cxn modelId="{5C8F43D3-DFF4-4554-A67F-1B7DEF49D92E}" type="presOf" srcId="{7B111788-6541-48CE-B1A7-C54747FF582B}" destId="{B91BC7D6-772C-4770-9626-714102B0A84B}" srcOrd="0" destOrd="0" presId="urn:microsoft.com/office/officeart/2005/8/layout/pyramid1"/>
    <dgm:cxn modelId="{BE1518CD-AA88-46FC-BE90-EA429EBD3EAB}" type="presParOf" srcId="{BFDD5575-E7A7-43D5-B215-ACA6A5DA6ACB}" destId="{46C5A473-5B24-4BCC-946A-49CA8767343E}" srcOrd="0" destOrd="0" presId="urn:microsoft.com/office/officeart/2005/8/layout/pyramid1"/>
    <dgm:cxn modelId="{C86B54DC-752E-4058-8DB7-ECAB5520980B}" type="presParOf" srcId="{46C5A473-5B24-4BCC-946A-49CA8767343E}" destId="{B91BC7D6-772C-4770-9626-714102B0A84B}" srcOrd="0" destOrd="0" presId="urn:microsoft.com/office/officeart/2005/8/layout/pyramid1"/>
    <dgm:cxn modelId="{6BE7D6BC-80AE-435F-B447-8510D535C53E}" type="presParOf" srcId="{46C5A473-5B24-4BCC-946A-49CA8767343E}" destId="{F918EDE1-C0E7-4A8F-BEE7-52D884E7FE22}" srcOrd="1" destOrd="0" presId="urn:microsoft.com/office/officeart/2005/8/layout/pyramid1"/>
    <dgm:cxn modelId="{D283AB94-1881-48BC-BE27-CC36BCA8569E}" type="presParOf" srcId="{BFDD5575-E7A7-43D5-B215-ACA6A5DA6ACB}" destId="{BBFD3809-C4C1-4E7C-AD5C-29431FF25479}" srcOrd="1" destOrd="0" presId="urn:microsoft.com/office/officeart/2005/8/layout/pyramid1"/>
    <dgm:cxn modelId="{E44C7E2B-8970-47AD-A7FD-57ED1A4679BD}" type="presParOf" srcId="{BBFD3809-C4C1-4E7C-AD5C-29431FF25479}" destId="{116426C2-A1F0-45FE-8020-D4F2BBF15472}" srcOrd="0" destOrd="0" presId="urn:microsoft.com/office/officeart/2005/8/layout/pyramid1"/>
    <dgm:cxn modelId="{824C486F-B890-4434-A1FF-C1A3C99C27A8}" type="presParOf" srcId="{BBFD3809-C4C1-4E7C-AD5C-29431FF25479}" destId="{14B8F6B2-8D23-4E1E-AE92-7BA7B86EFA38}" srcOrd="1" destOrd="0" presId="urn:microsoft.com/office/officeart/2005/8/layout/pyramid1"/>
    <dgm:cxn modelId="{89A44ECD-9C53-49EE-B685-D54B218D5A3A}" type="presParOf" srcId="{BFDD5575-E7A7-43D5-B215-ACA6A5DA6ACB}" destId="{F36808E6-F456-4C7C-9179-2622D41CD935}" srcOrd="2" destOrd="0" presId="urn:microsoft.com/office/officeart/2005/8/layout/pyramid1"/>
    <dgm:cxn modelId="{105639D6-6B4C-4E0D-A7CF-3A33D5B8657C}" type="presParOf" srcId="{F36808E6-F456-4C7C-9179-2622D41CD935}" destId="{DD0C3EBD-B317-4E42-996D-667B3ACDA3DE}" srcOrd="0" destOrd="0" presId="urn:microsoft.com/office/officeart/2005/8/layout/pyramid1"/>
    <dgm:cxn modelId="{B41DF6B2-CDB1-418D-82A7-76D05A7B723C}" type="presParOf" srcId="{F36808E6-F456-4C7C-9179-2622D41CD935}" destId="{02535A6A-0511-46F8-9BFC-EF8CB23A48F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10287" y="6360884"/>
            <a:ext cx="5981764" cy="3585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8667397" y="6360884"/>
            <a:ext cx="764965" cy="3625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algn="r"/>
            <a:fld id="{78886166-FEDD-4C19-84F4-F52DBE7353CD}" type="datetimeFigureOut">
              <a:rPr lang="de-DE" smtClean="0"/>
              <a:pPr algn="r"/>
              <a:t>24.11.2016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3472967" y="6360884"/>
            <a:ext cx="5183459" cy="3625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algn="r"/>
            <a:endParaRPr lang="de-DE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25007" y="250609"/>
            <a:ext cx="5967043" cy="33988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Folie </a:t>
            </a:r>
            <a:fld id="{8EE8D574-8029-4B30-800F-1DEC301D6AB0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5"/>
          <p:cNvCxnSpPr/>
          <p:nvPr/>
        </p:nvCxnSpPr>
        <p:spPr bwMode="gray">
          <a:xfrm>
            <a:off x="400979" y="6325196"/>
            <a:ext cx="9046415" cy="0"/>
          </a:xfrm>
          <a:prstGeom prst="line">
            <a:avLst/>
          </a:prstGeom>
          <a:solidFill>
            <a:schemeClr val="bg1"/>
          </a:solidFill>
          <a:ln w="6350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191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10287" y="5532923"/>
            <a:ext cx="5981764" cy="3585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27124" y="5140169"/>
            <a:ext cx="1043775" cy="36254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78886166-FEDD-4C19-84F4-F52DBE7353CD}" type="datetimeFigureOut">
              <a:rPr lang="de-DE" smtClean="0"/>
              <a:pPr/>
              <a:t>24.11.2016</a:t>
            </a:fld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47814" y="1079447"/>
            <a:ext cx="2799580" cy="481816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8"/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470900" y="5140169"/>
            <a:ext cx="4921148" cy="36254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425007" y="590492"/>
            <a:ext cx="5967043" cy="33988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Folie </a:t>
            </a:r>
            <a:fld id="{8EE8D574-8029-4B30-800F-1DEC301D6AB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6" name="Rectangle 167"/>
          <p:cNvSpPr/>
          <p:nvPr/>
        </p:nvSpPr>
        <p:spPr bwMode="gray">
          <a:xfrm rot="10860000" flipH="1" flipV="1">
            <a:off x="441915" y="1084003"/>
            <a:ext cx="5972578" cy="333204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8431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8" name="Folienbildplatzhalter 37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18418" y="1079447"/>
            <a:ext cx="5934870" cy="3339732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2702" tIns="46351" rIns="92702" bIns="46351" rtlCol="0" anchor="ctr"/>
          <a:lstStyle/>
          <a:p>
            <a:endParaRPr lang="de-DE"/>
          </a:p>
        </p:txBody>
      </p:sp>
      <p:cxnSp>
        <p:nvCxnSpPr>
          <p:cNvPr id="39" name="Straight Connector 5"/>
          <p:cNvCxnSpPr/>
          <p:nvPr/>
        </p:nvCxnSpPr>
        <p:spPr bwMode="gray">
          <a:xfrm>
            <a:off x="400979" y="6325196"/>
            <a:ext cx="9046415" cy="0"/>
          </a:xfrm>
          <a:prstGeom prst="line">
            <a:avLst/>
          </a:prstGeom>
          <a:solidFill>
            <a:schemeClr val="bg1"/>
          </a:solidFill>
          <a:ln w="6350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4" name="Gruppieren 93"/>
          <p:cNvGrpSpPr/>
          <p:nvPr/>
        </p:nvGrpSpPr>
        <p:grpSpPr bwMode="gray">
          <a:xfrm>
            <a:off x="-163991" y="-127191"/>
            <a:ext cx="10176810" cy="7063364"/>
            <a:chOff x="-151864" y="-128320"/>
            <a:chExt cx="9424184" cy="7126047"/>
          </a:xfrm>
        </p:grpSpPr>
        <p:grpSp>
          <p:nvGrpSpPr>
            <p:cNvPr id="42" name="Gruppieren 41"/>
            <p:cNvGrpSpPr/>
            <p:nvPr userDrawn="1"/>
          </p:nvGrpSpPr>
          <p:grpSpPr bwMode="gray">
            <a:xfrm>
              <a:off x="-151864" y="1081058"/>
              <a:ext cx="108000" cy="4858062"/>
              <a:chOff x="-151864" y="1081058"/>
              <a:chExt cx="108000" cy="4858062"/>
            </a:xfrm>
          </p:grpSpPr>
          <p:cxnSp>
            <p:nvCxnSpPr>
              <p:cNvPr id="76" name="Gerade Verbindung 75"/>
              <p:cNvCxnSpPr/>
              <p:nvPr userDrawn="1"/>
            </p:nvCxnSpPr>
            <p:spPr bwMode="gray">
              <a:xfrm>
                <a:off x="-151864" y="108105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 userDrawn="1"/>
            </p:nvCxnSpPr>
            <p:spPr bwMode="gray">
              <a:xfrm>
                <a:off x="-151864" y="593912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81"/>
              <p:cNvCxnSpPr/>
              <p:nvPr userDrawn="1"/>
            </p:nvCxnSpPr>
            <p:spPr bwMode="gray">
              <a:xfrm>
                <a:off x="-151864" y="5009959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/>
            <p:cNvGrpSpPr/>
            <p:nvPr userDrawn="1"/>
          </p:nvGrpSpPr>
          <p:grpSpPr bwMode="gray">
            <a:xfrm>
              <a:off x="385604" y="6889727"/>
              <a:ext cx="8355142" cy="108000"/>
              <a:chOff x="481450" y="-143804"/>
              <a:chExt cx="8355142" cy="108000"/>
            </a:xfrm>
          </p:grpSpPr>
          <p:cxnSp>
            <p:nvCxnSpPr>
              <p:cNvPr id="74" name="Gerade Verbindung 73"/>
              <p:cNvCxnSpPr/>
              <p:nvPr userDrawn="1"/>
            </p:nvCxnSpPr>
            <p:spPr bwMode="gray">
              <a:xfrm rot="5400000">
                <a:off x="427450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69"/>
              <p:cNvCxnSpPr/>
              <p:nvPr userDrawn="1"/>
            </p:nvCxnSpPr>
            <p:spPr bwMode="gray">
              <a:xfrm rot="5400000">
                <a:off x="5976412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uppieren 66"/>
              <p:cNvGrpSpPr/>
              <p:nvPr userDrawn="1"/>
            </p:nvGrpSpPr>
            <p:grpSpPr bwMode="gray">
              <a:xfrm rot="5400000">
                <a:off x="7488506" y="-1383890"/>
                <a:ext cx="108000" cy="2588172"/>
                <a:chOff x="-151864" y="4056280"/>
                <a:chExt cx="108000" cy="4359077"/>
              </a:xfrm>
            </p:grpSpPr>
            <p:cxnSp>
              <p:nvCxnSpPr>
                <p:cNvPr id="68" name="Gerade Verbindung 67"/>
                <p:cNvCxnSpPr/>
                <p:nvPr userDrawn="1"/>
              </p:nvCxnSpPr>
              <p:spPr bwMode="gray">
                <a:xfrm>
                  <a:off x="-151864" y="4056280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68"/>
                <p:cNvCxnSpPr/>
                <p:nvPr userDrawn="1"/>
              </p:nvCxnSpPr>
              <p:spPr bwMode="gray">
                <a:xfrm>
                  <a:off x="-151864" y="8415357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" name="Gruppieren 83"/>
            <p:cNvGrpSpPr/>
            <p:nvPr/>
          </p:nvGrpSpPr>
          <p:grpSpPr bwMode="gray">
            <a:xfrm>
              <a:off x="9164320" y="1081058"/>
              <a:ext cx="108000" cy="4858062"/>
              <a:chOff x="-151864" y="1081058"/>
              <a:chExt cx="108000" cy="4858062"/>
            </a:xfrm>
          </p:grpSpPr>
          <p:cxnSp>
            <p:nvCxnSpPr>
              <p:cNvPr id="85" name="Gerade Verbindung 84"/>
              <p:cNvCxnSpPr/>
              <p:nvPr userDrawn="1"/>
            </p:nvCxnSpPr>
            <p:spPr bwMode="gray">
              <a:xfrm>
                <a:off x="-151864" y="108105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 userDrawn="1"/>
            </p:nvCxnSpPr>
            <p:spPr bwMode="gray">
              <a:xfrm>
                <a:off x="-151864" y="593912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 userDrawn="1"/>
            </p:nvCxnSpPr>
            <p:spPr bwMode="gray">
              <a:xfrm>
                <a:off x="-151864" y="5009959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en 87"/>
            <p:cNvGrpSpPr/>
            <p:nvPr/>
          </p:nvGrpSpPr>
          <p:grpSpPr bwMode="gray">
            <a:xfrm>
              <a:off x="385604" y="-128320"/>
              <a:ext cx="8355142" cy="108000"/>
              <a:chOff x="481450" y="-143804"/>
              <a:chExt cx="8355142" cy="108000"/>
            </a:xfrm>
          </p:grpSpPr>
          <p:cxnSp>
            <p:nvCxnSpPr>
              <p:cNvPr id="89" name="Gerade Verbindung 88"/>
              <p:cNvCxnSpPr/>
              <p:nvPr userDrawn="1"/>
            </p:nvCxnSpPr>
            <p:spPr bwMode="gray">
              <a:xfrm rot="5400000">
                <a:off x="427450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 userDrawn="1"/>
            </p:nvCxnSpPr>
            <p:spPr bwMode="gray">
              <a:xfrm rot="5400000">
                <a:off x="5976412" y="-8980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uppieren 90"/>
              <p:cNvGrpSpPr/>
              <p:nvPr userDrawn="1"/>
            </p:nvGrpSpPr>
            <p:grpSpPr bwMode="gray">
              <a:xfrm rot="5400000">
                <a:off x="7488506" y="-1383890"/>
                <a:ext cx="108000" cy="2588172"/>
                <a:chOff x="-151864" y="4056280"/>
                <a:chExt cx="108000" cy="4359077"/>
              </a:xfrm>
            </p:grpSpPr>
            <p:cxnSp>
              <p:nvCxnSpPr>
                <p:cNvPr id="92" name="Gerade Verbindung 91"/>
                <p:cNvCxnSpPr/>
                <p:nvPr userDrawn="1"/>
              </p:nvCxnSpPr>
              <p:spPr bwMode="gray">
                <a:xfrm>
                  <a:off x="-151864" y="4056280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 userDrawn="1"/>
              </p:nvCxnSpPr>
              <p:spPr bwMode="gray">
                <a:xfrm>
                  <a:off x="-151864" y="8415357"/>
                  <a:ext cx="10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370142" y="345447"/>
            <a:ext cx="1077253" cy="24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285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779227" rtl="0" eaLnBrk="1" latinLnBrk="0" hangingPunct="1">
      <a:spcBef>
        <a:spcPts val="157"/>
      </a:spcBef>
      <a:spcAft>
        <a:spcPts val="157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779227" rtl="0" eaLnBrk="1" latinLnBrk="0" hangingPunct="1">
      <a:spcBef>
        <a:spcPts val="157"/>
      </a:spcBef>
      <a:spcAft>
        <a:spcPts val="157"/>
      </a:spcAft>
      <a:defRPr sz="900" b="1" kern="1200">
        <a:solidFill>
          <a:schemeClr val="tx1"/>
        </a:solidFill>
        <a:latin typeface="+mn-lt"/>
        <a:ea typeface="+mn-ea"/>
        <a:cs typeface="+mn-cs"/>
      </a:defRPr>
    </a:lvl2pPr>
    <a:lvl3pPr marL="140868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281736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421166" indent="-140868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42874" indent="-142874" algn="l" defTabSz="779227" rtl="0" eaLnBrk="1" latinLnBrk="0" hangingPunct="1">
      <a:spcBef>
        <a:spcPts val="157"/>
      </a:spcBef>
      <a:spcAft>
        <a:spcPts val="157"/>
      </a:spcAft>
      <a:buClr>
        <a:schemeClr val="tx2"/>
      </a:buClr>
      <a:buFont typeface="+mj-lt"/>
      <a:buAutoNum type="arabicPeriod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779227" rtl="0" eaLnBrk="1" latinLnBrk="0" hangingPunct="1">
      <a:spcBef>
        <a:spcPts val="313"/>
      </a:spcBef>
      <a:spcAft>
        <a:spcPts val="313"/>
      </a:spcAft>
      <a:defRPr sz="1100" b="1" kern="1200">
        <a:solidFill>
          <a:schemeClr val="tx2"/>
        </a:solidFill>
        <a:latin typeface="+mn-lt"/>
        <a:ea typeface="+mn-ea"/>
        <a:cs typeface="+mn-cs"/>
      </a:defRPr>
    </a:lvl7pPr>
    <a:lvl8pPr marL="0" indent="0" algn="l" defTabSz="779227" rtl="0" eaLnBrk="1" latinLnBrk="0" hangingPunct="1">
      <a:spcBef>
        <a:spcPts val="157"/>
      </a:spcBef>
      <a:spcAft>
        <a:spcPts val="157"/>
      </a:spcAft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779227" rtl="0" eaLnBrk="1" latinLnBrk="0" hangingPunct="1">
      <a:spcBef>
        <a:spcPts val="157"/>
      </a:spcBef>
      <a:spcAft>
        <a:spcPts val="157"/>
      </a:spcAft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8EE8D574-8029-4B30-800F-1DEC301D6AB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417513" y="1079500"/>
            <a:ext cx="5937250" cy="334010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51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8EE8D574-8029-4B30-800F-1DEC301D6AB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417513" y="1079500"/>
            <a:ext cx="5937250" cy="3340100"/>
          </a:xfrm>
        </p:spPr>
      </p:sp>
      <p:sp>
        <p:nvSpPr>
          <p:cNvPr id="4" name="Notizen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1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>
          <a:xfrm>
            <a:off x="431799" y="341826"/>
            <a:ext cx="6156326" cy="682111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431800" y="1315849"/>
            <a:ext cx="5480156" cy="101421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8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cxnSp>
        <p:nvCxnSpPr>
          <p:cNvPr id="117" name="Gerade Verbindung 116"/>
          <p:cNvCxnSpPr/>
          <p:nvPr userDrawn="1"/>
        </p:nvCxnSpPr>
        <p:spPr bwMode="ltGray">
          <a:xfrm>
            <a:off x="1655676" y="4415621"/>
            <a:ext cx="0" cy="2584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 userDrawn="1"/>
        </p:nvGrpSpPr>
        <p:grpSpPr bwMode="gray">
          <a:xfrm>
            <a:off x="431799" y="4452722"/>
            <a:ext cx="1103601" cy="184280"/>
            <a:chOff x="482283" y="6493646"/>
            <a:chExt cx="1569951" cy="262151"/>
          </a:xfrm>
          <a:solidFill>
            <a:schemeClr val="bg1"/>
          </a:solidFill>
        </p:grpSpPr>
        <p:sp>
          <p:nvSpPr>
            <p:cNvPr id="29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38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12" r="47762" b="27556"/>
          <a:stretch/>
        </p:blipFill>
        <p:spPr bwMode="ltGray">
          <a:xfrm>
            <a:off x="5631052" y="1589"/>
            <a:ext cx="3512948" cy="51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6EC88FE-C1B4-4E71-B1A0-67D53EC444A6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31800" y="1131887"/>
            <a:ext cx="8280399" cy="356393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5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3CD747E-C0A0-404E-8DE9-13F5C0DB5E83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6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/>
          <p:cNvGrpSpPr/>
          <p:nvPr userDrawn="1"/>
        </p:nvGrpSpPr>
        <p:grpSpPr>
          <a:xfrm>
            <a:off x="-129860" y="1023938"/>
            <a:ext cx="92352" cy="3671887"/>
            <a:chOff x="-129860" y="1023938"/>
            <a:chExt cx="92352" cy="3671887"/>
          </a:xfrm>
        </p:grpSpPr>
        <p:cxnSp>
          <p:nvCxnSpPr>
            <p:cNvPr id="53" name="Gerade Verbindung 52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/>
          <p:cNvGrpSpPr/>
          <p:nvPr userDrawn="1"/>
        </p:nvGrpSpPr>
        <p:grpSpPr>
          <a:xfrm>
            <a:off x="431800" y="-120930"/>
            <a:ext cx="8280400" cy="73467"/>
            <a:chOff x="431800" y="-120930"/>
            <a:chExt cx="8280400" cy="73467"/>
          </a:xfrm>
        </p:grpSpPr>
        <p:cxnSp>
          <p:nvCxnSpPr>
            <p:cNvPr id="62" name="Gerade Verbindung 61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 userDrawn="1"/>
        </p:nvGrpSpPr>
        <p:grpSpPr>
          <a:xfrm>
            <a:off x="9197020" y="1023938"/>
            <a:ext cx="92352" cy="3671887"/>
            <a:chOff x="-129860" y="1023938"/>
            <a:chExt cx="92352" cy="3671887"/>
          </a:xfrm>
        </p:grpSpPr>
        <p:cxnSp>
          <p:nvCxnSpPr>
            <p:cNvPr id="71" name="Gerade Verbindung 70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/>
          <p:cNvGrpSpPr/>
          <p:nvPr userDrawn="1"/>
        </p:nvGrpSpPr>
        <p:grpSpPr>
          <a:xfrm>
            <a:off x="431800" y="5200042"/>
            <a:ext cx="8280400" cy="73467"/>
            <a:chOff x="431800" y="-120930"/>
            <a:chExt cx="8280400" cy="73467"/>
          </a:xfrm>
        </p:grpSpPr>
        <p:cxnSp>
          <p:nvCxnSpPr>
            <p:cNvPr id="80" name="Gerade Verbindung 79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8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>
          <a:xfrm>
            <a:off x="431799" y="341826"/>
            <a:ext cx="6156326" cy="682111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431800" y="1315849"/>
            <a:ext cx="5480156" cy="101421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900" cap="all" baseline="0">
                <a:solidFill>
                  <a:schemeClr val="accent1"/>
                </a:solidFill>
              </a:defRPr>
            </a:lvl1pPr>
            <a:lvl2pPr marL="38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cxnSp>
        <p:nvCxnSpPr>
          <p:cNvPr id="117" name="Gerade Verbindung 116"/>
          <p:cNvCxnSpPr/>
          <p:nvPr userDrawn="1"/>
        </p:nvCxnSpPr>
        <p:spPr bwMode="ltGray">
          <a:xfrm>
            <a:off x="1655676" y="4415621"/>
            <a:ext cx="0" cy="2584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12" r="47762" b="27556"/>
          <a:stretch/>
        </p:blipFill>
        <p:spPr bwMode="ltGray">
          <a:xfrm>
            <a:off x="5631052" y="1589"/>
            <a:ext cx="3512948" cy="5141912"/>
          </a:xfrm>
          <a:prstGeom prst="rect">
            <a:avLst/>
          </a:prstGeom>
        </p:spPr>
      </p:pic>
      <p:grpSp>
        <p:nvGrpSpPr>
          <p:cNvPr id="18" name="Gruppieren 17"/>
          <p:cNvGrpSpPr/>
          <p:nvPr userDrawn="1"/>
        </p:nvGrpSpPr>
        <p:grpSpPr bwMode="gray">
          <a:xfrm>
            <a:off x="431799" y="4452722"/>
            <a:ext cx="1103601" cy="184280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945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itel 1"/>
          <p:cNvSpPr>
            <a:spLocks noGrp="1"/>
          </p:cNvSpPr>
          <p:nvPr userDrawn="1">
            <p:ph type="ctrTitle"/>
          </p:nvPr>
        </p:nvSpPr>
        <p:spPr bwMode="ltGray">
          <a:xfrm>
            <a:off x="431800" y="341826"/>
            <a:ext cx="6156325" cy="682112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ltGray">
          <a:xfrm>
            <a:off x="7488324" y="4415621"/>
            <a:ext cx="0" cy="2584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/>
          <p:cNvCxnSpPr/>
          <p:nvPr userDrawn="1"/>
        </p:nvCxnSpPr>
        <p:spPr bwMode="lt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ltGray">
          <a:xfrm>
            <a:off x="431799" y="1314823"/>
            <a:ext cx="8280401" cy="2832967"/>
          </a:xfrm>
        </p:spPr>
        <p:txBody>
          <a:bodyPr/>
          <a:lstStyle>
            <a:lvl1pPr marL="280777" indent="-280777">
              <a:buClr>
                <a:schemeClr val="bg1"/>
              </a:buClr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1pPr>
            <a:lvl2pPr marL="563472" indent="-281736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2pPr>
            <a:lvl3pPr marL="845208" indent="-281736"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tabLst/>
              <a:defRPr sz="1400" b="0">
                <a:solidFill>
                  <a:schemeClr val="bg1"/>
                </a:solidFill>
              </a:defRPr>
            </a:lvl3pPr>
            <a:lvl4pPr marL="0" indent="0"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4pPr>
            <a:lvl5pPr marL="0" indent="0">
              <a:buFont typeface="+mj-lt"/>
              <a:buNone/>
              <a:tabLst/>
              <a:defRPr sz="1400" b="0">
                <a:solidFill>
                  <a:schemeClr val="bg1"/>
                </a:solidFill>
              </a:defRPr>
            </a:lvl5pPr>
            <a:lvl6pPr marL="0" indent="0">
              <a:buNone/>
              <a:defRPr sz="1400" b="0">
                <a:solidFill>
                  <a:schemeClr val="bg1"/>
                </a:solidFill>
              </a:defRPr>
            </a:lvl6pPr>
            <a:lvl7pPr>
              <a:defRPr sz="1400" b="0">
                <a:solidFill>
                  <a:schemeClr val="bg1"/>
                </a:solidFill>
              </a:defRPr>
            </a:lvl7pPr>
            <a:lvl8pPr>
              <a:defRPr sz="1400" b="0">
                <a:solidFill>
                  <a:schemeClr val="bg1"/>
                </a:solidFill>
              </a:defRPr>
            </a:lvl8pPr>
            <a:lvl9pPr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grpSp>
        <p:nvGrpSpPr>
          <p:cNvPr id="49" name="Gruppieren 48"/>
          <p:cNvGrpSpPr/>
          <p:nvPr userDrawn="1"/>
        </p:nvGrpSpPr>
        <p:grpSpPr bwMode="gray">
          <a:xfrm>
            <a:off x="7608599" y="4452722"/>
            <a:ext cx="1103601" cy="184280"/>
            <a:chOff x="482283" y="6493646"/>
            <a:chExt cx="1569951" cy="262151"/>
          </a:xfrm>
          <a:solidFill>
            <a:schemeClr val="bg1"/>
          </a:solidFill>
        </p:grpSpPr>
        <p:sp>
          <p:nvSpPr>
            <p:cNvPr id="50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426208" y="341826"/>
            <a:ext cx="6161917" cy="682112"/>
          </a:xfrm>
        </p:spPr>
        <p:txBody>
          <a:bodyPr lIns="0" tIns="0" rIns="0" bIns="0" anchor="b" anchorCtr="0">
            <a:noAutofit/>
          </a:bodyPr>
          <a:lstStyle>
            <a:lvl1pPr algn="l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cxnSp>
        <p:nvCxnSpPr>
          <p:cNvPr id="28" name="Straight Connector 16"/>
          <p:cNvCxnSpPr/>
          <p:nvPr userDrawn="1"/>
        </p:nvCxnSpPr>
        <p:spPr bwMode="gray">
          <a:xfrm>
            <a:off x="218253" y="1158382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gray">
          <a:xfrm>
            <a:off x="431800" y="1314823"/>
            <a:ext cx="8280399" cy="2832967"/>
          </a:xfrm>
        </p:spPr>
        <p:txBody>
          <a:bodyPr/>
          <a:lstStyle>
            <a:lvl1pPr marL="280777" indent="-280777">
              <a:buClr>
                <a:schemeClr val="accent1"/>
              </a:buClr>
              <a:buFont typeface="+mj-lt"/>
              <a:buAutoNum type="arabicPeriod"/>
              <a:defRPr sz="1400" b="0">
                <a:solidFill>
                  <a:schemeClr val="accent1"/>
                </a:solidFill>
              </a:defRPr>
            </a:lvl1pPr>
            <a:lvl2pPr marL="563472" indent="-281736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b="0">
                <a:solidFill>
                  <a:schemeClr val="accent1"/>
                </a:solidFill>
              </a:defRPr>
            </a:lvl2pPr>
            <a:lvl3pPr marL="845208" indent="-281736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tabLst/>
              <a:defRPr sz="1400" b="0">
                <a:solidFill>
                  <a:schemeClr val="accent1"/>
                </a:solidFill>
              </a:defRPr>
            </a:lvl3pPr>
            <a:lvl4pPr marL="0" indent="0">
              <a:buFont typeface="+mj-lt"/>
              <a:buNone/>
              <a:tabLst/>
              <a:defRPr sz="1400" b="0">
                <a:solidFill>
                  <a:schemeClr val="accent1"/>
                </a:solidFill>
              </a:defRPr>
            </a:lvl4pPr>
            <a:lvl5pPr marL="0" indent="0">
              <a:buFont typeface="+mj-lt"/>
              <a:buNone/>
              <a:tabLst/>
              <a:defRPr sz="1400" b="0">
                <a:solidFill>
                  <a:schemeClr val="accent1"/>
                </a:solidFill>
              </a:defRPr>
            </a:lvl5pPr>
            <a:lvl6pPr marL="0" indent="0">
              <a:buNone/>
              <a:defRPr sz="1400" b="0">
                <a:solidFill>
                  <a:schemeClr val="accent1"/>
                </a:solidFill>
              </a:defRPr>
            </a:lvl6pPr>
            <a:lvl7pPr>
              <a:defRPr sz="1400" b="0">
                <a:solidFill>
                  <a:schemeClr val="accent1"/>
                </a:solidFill>
              </a:defRPr>
            </a:lvl7pPr>
            <a:lvl8pPr>
              <a:defRPr sz="1400" b="0">
                <a:solidFill>
                  <a:schemeClr val="accent1"/>
                </a:solidFill>
              </a:defRPr>
            </a:lvl8pPr>
            <a:lvl9pPr>
              <a:defRPr sz="14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grpSp>
        <p:nvGrpSpPr>
          <p:cNvPr id="60" name="Gruppieren 59"/>
          <p:cNvGrpSpPr/>
          <p:nvPr userDrawn="1"/>
        </p:nvGrpSpPr>
        <p:grpSpPr bwMode="gray">
          <a:xfrm>
            <a:off x="7608598" y="4452722"/>
            <a:ext cx="1103601" cy="184280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61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71" name="Gerade Verbindung 70"/>
          <p:cNvCxnSpPr/>
          <p:nvPr userDrawn="1"/>
        </p:nvCxnSpPr>
        <p:spPr bwMode="ltGray">
          <a:xfrm>
            <a:off x="7488324" y="4415621"/>
            <a:ext cx="0" cy="2584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 bwMode="ltGray">
          <a:xfrm>
            <a:off x="0" y="0"/>
            <a:ext cx="9144000" cy="5142420"/>
          </a:xfrm>
          <a:prstGeom prst="rect">
            <a:avLst/>
          </a:prstGeom>
          <a:gradFill flip="none" rotWithShape="1">
            <a:gsLst>
              <a:gs pos="65000">
                <a:srgbClr val="004A8C"/>
              </a:gs>
              <a:gs pos="0">
                <a:srgbClr val="004A8C">
                  <a:lumMod val="80000"/>
                  <a:lumOff val="20000"/>
                </a:srgbClr>
              </a:gs>
              <a:gs pos="100000">
                <a:srgbClr val="004A8C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77842" tIns="38924" rIns="77842" bIns="38924" rtlCol="0" anchor="ctr"/>
          <a:lstStyle/>
          <a:p>
            <a:pPr marL="0" marR="0" lvl="0" indent="0" algn="ctr" defTabSz="77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16"/>
          <p:cNvCxnSpPr/>
          <p:nvPr userDrawn="1"/>
        </p:nvCxnSpPr>
        <p:spPr bwMode="ltGray">
          <a:xfrm flipH="1">
            <a:off x="8006950" y="2253815"/>
            <a:ext cx="9304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4679950" y="2408017"/>
            <a:ext cx="4032250" cy="995786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654" t="26990" b="15177"/>
          <a:stretch/>
        </p:blipFill>
        <p:spPr bwMode="ltGray">
          <a:xfrm>
            <a:off x="2" y="-1"/>
            <a:ext cx="3991373" cy="5142421"/>
          </a:xfrm>
          <a:prstGeom prst="rect">
            <a:avLst/>
          </a:prstGeom>
        </p:spPr>
      </p:pic>
      <p:pic>
        <p:nvPicPr>
          <p:cNvPr id="10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07" r="65736" b="30526"/>
          <a:stretch/>
        </p:blipFill>
        <p:spPr bwMode="ltGray">
          <a:xfrm>
            <a:off x="7469952" y="0"/>
            <a:ext cx="1674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6"/>
          <p:cNvCxnSpPr/>
          <p:nvPr userDrawn="1"/>
        </p:nvCxnSpPr>
        <p:spPr bwMode="ltGray">
          <a:xfrm flipH="1">
            <a:off x="8006950" y="2253815"/>
            <a:ext cx="93042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4679950" y="2408017"/>
            <a:ext cx="4032250" cy="995786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10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07" r="65736" b="30526"/>
          <a:stretch/>
        </p:blipFill>
        <p:spPr bwMode="ltGray">
          <a:xfrm>
            <a:off x="7469952" y="0"/>
            <a:ext cx="1674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1131887"/>
            <a:ext cx="8280401" cy="3563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BC81808-205E-4699-AB9F-27573BA959B5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E5F5179-E9DF-4301-B4C2-4AF1CCE306F3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679949" y="1131888"/>
            <a:ext cx="4032251" cy="365305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23412" y="1131888"/>
            <a:ext cx="4040637" cy="3545101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38"/>
          <p:cNvSpPr>
            <a:spLocks noGrp="1"/>
          </p:cNvSpPr>
          <p:nvPr>
            <p:ph type="body" sz="quarter" idx="13"/>
          </p:nvPr>
        </p:nvSpPr>
        <p:spPr bwMode="gray">
          <a:xfrm>
            <a:off x="431799" y="2967039"/>
            <a:ext cx="8280404" cy="1728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 bwMode="gray">
          <a:xfrm>
            <a:off x="431799" y="1131888"/>
            <a:ext cx="8280401" cy="1634781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50AA4051-A4E4-4B23-8DC0-E41948FE8436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5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799" y="171585"/>
            <a:ext cx="8280401" cy="852353"/>
          </a:xfrm>
          <a:prstGeom prst="rect">
            <a:avLst/>
          </a:prstGeom>
        </p:spPr>
        <p:txBody>
          <a:bodyPr vert="horz" lIns="0" tIns="0" rIns="0" bIns="225389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799" y="1131887"/>
            <a:ext cx="8280401" cy="3563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61170" y="4767264"/>
            <a:ext cx="677319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6420-B83A-440D-A8BA-2FAC0CC22FC3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477895" y="4767264"/>
            <a:ext cx="5110230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Fußzeile ändern unter: Einfügen &gt; Kopf- und 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9" y="4767264"/>
            <a:ext cx="306374" cy="27105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fld id="{7F1AF4CC-B4F1-45E7-8781-FCA25AF1F4E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48" name="Straight Connector 5"/>
          <p:cNvCxnSpPr/>
          <p:nvPr/>
        </p:nvCxnSpPr>
        <p:spPr bwMode="gray">
          <a:xfrm>
            <a:off x="431799" y="893488"/>
            <a:ext cx="828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"/>
          <p:cNvCxnSpPr/>
          <p:nvPr/>
        </p:nvCxnSpPr>
        <p:spPr bwMode="gray">
          <a:xfrm>
            <a:off x="431799" y="4727001"/>
            <a:ext cx="8280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-129860" y="1023938"/>
            <a:ext cx="92352" cy="3671887"/>
            <a:chOff x="-129860" y="1023938"/>
            <a:chExt cx="92352" cy="3671887"/>
          </a:xfrm>
        </p:grpSpPr>
        <p:cxnSp>
          <p:nvCxnSpPr>
            <p:cNvPr id="38" name="Gerade Verbindung 37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431800" y="-120930"/>
            <a:ext cx="8280400" cy="73467"/>
            <a:chOff x="431800" y="-120930"/>
            <a:chExt cx="8280400" cy="73467"/>
          </a:xfrm>
        </p:grpSpPr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9197020" y="1023938"/>
            <a:ext cx="92352" cy="3671887"/>
            <a:chOff x="-129860" y="1023938"/>
            <a:chExt cx="92352" cy="3671887"/>
          </a:xfrm>
        </p:grpSpPr>
        <p:cxnSp>
          <p:nvCxnSpPr>
            <p:cNvPr id="55" name="Gerade Verbindung 54"/>
            <p:cNvCxnSpPr/>
            <p:nvPr userDrawn="1"/>
          </p:nvCxnSpPr>
          <p:spPr bwMode="gray">
            <a:xfrm>
              <a:off x="-129860" y="10239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-129860" y="46958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-129860" y="2750511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-129860" y="29670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-129860" y="2103438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129860" y="2318813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129860" y="33976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129860" y="3616325"/>
              <a:ext cx="92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>
          <a:xfrm>
            <a:off x="431800" y="5200042"/>
            <a:ext cx="8280400" cy="73467"/>
            <a:chOff x="431800" y="-120930"/>
            <a:chExt cx="8280400" cy="73467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 rot="5400000">
              <a:off x="23032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 rot="5400000">
              <a:off x="39506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 rot="5400000">
              <a:off x="4425495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 rot="5400000">
              <a:off x="6553344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 rot="5400000">
              <a:off x="251914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 rot="5400000">
              <a:off x="4643217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 rot="5400000">
              <a:off x="8675467" y="-84197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 rot="5400000">
              <a:off x="6767292" y="-84196"/>
              <a:ext cx="73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/>
          <p:cNvGrpSpPr/>
          <p:nvPr/>
        </p:nvGrpSpPr>
        <p:grpSpPr bwMode="gray">
          <a:xfrm>
            <a:off x="7956376" y="4839551"/>
            <a:ext cx="755824" cy="126208"/>
            <a:chOff x="482283" y="6493646"/>
            <a:chExt cx="1569951" cy="262151"/>
          </a:xfrm>
          <a:solidFill>
            <a:schemeClr val="accent1"/>
          </a:solidFill>
        </p:grpSpPr>
        <p:sp>
          <p:nvSpPr>
            <p:cNvPr id="91" name="Freeform 7"/>
            <p:cNvSpPr>
              <a:spLocks/>
            </p:cNvSpPr>
            <p:nvPr userDrawn="1"/>
          </p:nvSpPr>
          <p:spPr bwMode="gray">
            <a:xfrm>
              <a:off x="482283" y="6493646"/>
              <a:ext cx="361355" cy="262151"/>
            </a:xfrm>
            <a:custGeom>
              <a:avLst/>
              <a:gdLst/>
              <a:ahLst/>
              <a:cxnLst/>
              <a:rect l="l" t="t" r="r" b="b"/>
              <a:pathLst>
                <a:path w="1358900" h="985838">
                  <a:moveTo>
                    <a:pt x="889001" y="163513"/>
                  </a:moveTo>
                  <a:lnTo>
                    <a:pt x="636588" y="820738"/>
                  </a:lnTo>
                  <a:lnTo>
                    <a:pt x="800101" y="820738"/>
                  </a:lnTo>
                  <a:lnTo>
                    <a:pt x="1054101" y="163513"/>
                  </a:lnTo>
                  <a:close/>
                  <a:moveTo>
                    <a:pt x="560387" y="163513"/>
                  </a:moveTo>
                  <a:lnTo>
                    <a:pt x="307975" y="820738"/>
                  </a:lnTo>
                  <a:lnTo>
                    <a:pt x="471488" y="820738"/>
                  </a:lnTo>
                  <a:lnTo>
                    <a:pt x="723900" y="163513"/>
                  </a:lnTo>
                  <a:close/>
                  <a:moveTo>
                    <a:pt x="379413" y="0"/>
                  </a:moveTo>
                  <a:lnTo>
                    <a:pt x="1358900" y="0"/>
                  </a:lnTo>
                  <a:lnTo>
                    <a:pt x="979487" y="985838"/>
                  </a:lnTo>
                  <a:lnTo>
                    <a:pt x="0" y="9858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"/>
            <p:cNvSpPr>
              <a:spLocks/>
            </p:cNvSpPr>
            <p:nvPr userDrawn="1"/>
          </p:nvSpPr>
          <p:spPr bwMode="gray">
            <a:xfrm>
              <a:off x="927222" y="6537127"/>
              <a:ext cx="166747" cy="174767"/>
            </a:xfrm>
            <a:custGeom>
              <a:avLst/>
              <a:gdLst>
                <a:gd name="T0" fmla="*/ 0 w 395"/>
                <a:gd name="T1" fmla="*/ 0 h 414"/>
                <a:gd name="T2" fmla="*/ 96 w 395"/>
                <a:gd name="T3" fmla="*/ 0 h 414"/>
                <a:gd name="T4" fmla="*/ 262 w 395"/>
                <a:gd name="T5" fmla="*/ 209 h 414"/>
                <a:gd name="T6" fmla="*/ 281 w 395"/>
                <a:gd name="T7" fmla="*/ 234 h 414"/>
                <a:gd name="T8" fmla="*/ 299 w 395"/>
                <a:gd name="T9" fmla="*/ 260 h 414"/>
                <a:gd name="T10" fmla="*/ 300 w 395"/>
                <a:gd name="T11" fmla="*/ 260 h 414"/>
                <a:gd name="T12" fmla="*/ 300 w 395"/>
                <a:gd name="T13" fmla="*/ 242 h 414"/>
                <a:gd name="T14" fmla="*/ 299 w 395"/>
                <a:gd name="T15" fmla="*/ 224 h 414"/>
                <a:gd name="T16" fmla="*/ 299 w 395"/>
                <a:gd name="T17" fmla="*/ 206 h 414"/>
                <a:gd name="T18" fmla="*/ 299 w 395"/>
                <a:gd name="T19" fmla="*/ 191 h 414"/>
                <a:gd name="T20" fmla="*/ 299 w 395"/>
                <a:gd name="T21" fmla="*/ 0 h 414"/>
                <a:gd name="T22" fmla="*/ 395 w 395"/>
                <a:gd name="T23" fmla="*/ 0 h 414"/>
                <a:gd name="T24" fmla="*/ 395 w 395"/>
                <a:gd name="T25" fmla="*/ 414 h 414"/>
                <a:gd name="T26" fmla="*/ 306 w 395"/>
                <a:gd name="T27" fmla="*/ 414 h 414"/>
                <a:gd name="T28" fmla="*/ 135 w 395"/>
                <a:gd name="T29" fmla="*/ 195 h 414"/>
                <a:gd name="T30" fmla="*/ 115 w 395"/>
                <a:gd name="T31" fmla="*/ 171 h 414"/>
                <a:gd name="T32" fmla="*/ 96 w 395"/>
                <a:gd name="T33" fmla="*/ 145 h 414"/>
                <a:gd name="T34" fmla="*/ 95 w 395"/>
                <a:gd name="T35" fmla="*/ 145 h 414"/>
                <a:gd name="T36" fmla="*/ 95 w 395"/>
                <a:gd name="T37" fmla="*/ 157 h 414"/>
                <a:gd name="T38" fmla="*/ 96 w 395"/>
                <a:gd name="T39" fmla="*/ 173 h 414"/>
                <a:gd name="T40" fmla="*/ 96 w 395"/>
                <a:gd name="T41" fmla="*/ 189 h 414"/>
                <a:gd name="T42" fmla="*/ 96 w 395"/>
                <a:gd name="T43" fmla="*/ 203 h 414"/>
                <a:gd name="T44" fmla="*/ 96 w 395"/>
                <a:gd name="T45" fmla="*/ 414 h 414"/>
                <a:gd name="T46" fmla="*/ 0 w 395"/>
                <a:gd name="T47" fmla="*/ 414 h 414"/>
                <a:gd name="T48" fmla="*/ 0 w 395"/>
                <a:gd name="T4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5" h="414">
                  <a:moveTo>
                    <a:pt x="0" y="0"/>
                  </a:moveTo>
                  <a:lnTo>
                    <a:pt x="96" y="0"/>
                  </a:lnTo>
                  <a:lnTo>
                    <a:pt x="262" y="209"/>
                  </a:lnTo>
                  <a:lnTo>
                    <a:pt x="281" y="234"/>
                  </a:lnTo>
                  <a:lnTo>
                    <a:pt x="299" y="260"/>
                  </a:lnTo>
                  <a:lnTo>
                    <a:pt x="300" y="260"/>
                  </a:lnTo>
                  <a:lnTo>
                    <a:pt x="300" y="242"/>
                  </a:lnTo>
                  <a:lnTo>
                    <a:pt x="299" y="224"/>
                  </a:lnTo>
                  <a:lnTo>
                    <a:pt x="299" y="206"/>
                  </a:lnTo>
                  <a:lnTo>
                    <a:pt x="299" y="191"/>
                  </a:lnTo>
                  <a:lnTo>
                    <a:pt x="299" y="0"/>
                  </a:lnTo>
                  <a:lnTo>
                    <a:pt x="395" y="0"/>
                  </a:lnTo>
                  <a:lnTo>
                    <a:pt x="395" y="414"/>
                  </a:lnTo>
                  <a:lnTo>
                    <a:pt x="306" y="414"/>
                  </a:lnTo>
                  <a:lnTo>
                    <a:pt x="135" y="195"/>
                  </a:lnTo>
                  <a:lnTo>
                    <a:pt x="115" y="171"/>
                  </a:lnTo>
                  <a:lnTo>
                    <a:pt x="96" y="145"/>
                  </a:lnTo>
                  <a:lnTo>
                    <a:pt x="95" y="145"/>
                  </a:lnTo>
                  <a:lnTo>
                    <a:pt x="95" y="157"/>
                  </a:lnTo>
                  <a:lnTo>
                    <a:pt x="96" y="173"/>
                  </a:lnTo>
                  <a:lnTo>
                    <a:pt x="96" y="189"/>
                  </a:lnTo>
                  <a:lnTo>
                    <a:pt x="96" y="203"/>
                  </a:lnTo>
                  <a:lnTo>
                    <a:pt x="96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9"/>
            <p:cNvSpPr>
              <a:spLocks noEditPoints="1"/>
            </p:cNvSpPr>
            <p:nvPr userDrawn="1"/>
          </p:nvSpPr>
          <p:spPr bwMode="gray">
            <a:xfrm>
              <a:off x="1125207" y="6535438"/>
              <a:ext cx="180255" cy="178988"/>
            </a:xfrm>
            <a:custGeom>
              <a:avLst/>
              <a:gdLst>
                <a:gd name="T0" fmla="*/ 190 w 427"/>
                <a:gd name="T1" fmla="*/ 81 h 424"/>
                <a:gd name="T2" fmla="*/ 149 w 427"/>
                <a:gd name="T3" fmla="*/ 98 h 424"/>
                <a:gd name="T4" fmla="*/ 120 w 427"/>
                <a:gd name="T5" fmla="*/ 132 h 424"/>
                <a:gd name="T6" fmla="*/ 104 w 427"/>
                <a:gd name="T7" fmla="*/ 181 h 424"/>
                <a:gd name="T8" fmla="*/ 104 w 427"/>
                <a:gd name="T9" fmla="*/ 242 h 424"/>
                <a:gd name="T10" fmla="*/ 120 w 427"/>
                <a:gd name="T11" fmla="*/ 292 h 424"/>
                <a:gd name="T12" fmla="*/ 149 w 427"/>
                <a:gd name="T13" fmla="*/ 326 h 424"/>
                <a:gd name="T14" fmla="*/ 190 w 427"/>
                <a:gd name="T15" fmla="*/ 343 h 424"/>
                <a:gd name="T16" fmla="*/ 237 w 427"/>
                <a:gd name="T17" fmla="*/ 343 h 424"/>
                <a:gd name="T18" fmla="*/ 278 w 427"/>
                <a:gd name="T19" fmla="*/ 326 h 424"/>
                <a:gd name="T20" fmla="*/ 307 w 427"/>
                <a:gd name="T21" fmla="*/ 292 h 424"/>
                <a:gd name="T22" fmla="*/ 323 w 427"/>
                <a:gd name="T23" fmla="*/ 242 h 424"/>
                <a:gd name="T24" fmla="*/ 323 w 427"/>
                <a:gd name="T25" fmla="*/ 181 h 424"/>
                <a:gd name="T26" fmla="*/ 307 w 427"/>
                <a:gd name="T27" fmla="*/ 132 h 424"/>
                <a:gd name="T28" fmla="*/ 278 w 427"/>
                <a:gd name="T29" fmla="*/ 98 h 424"/>
                <a:gd name="T30" fmla="*/ 237 w 427"/>
                <a:gd name="T31" fmla="*/ 81 h 424"/>
                <a:gd name="T32" fmla="*/ 214 w 427"/>
                <a:gd name="T33" fmla="*/ 0 h 424"/>
                <a:gd name="T34" fmla="*/ 285 w 427"/>
                <a:gd name="T35" fmla="*/ 10 h 424"/>
                <a:gd name="T36" fmla="*/ 343 w 427"/>
                <a:gd name="T37" fmla="*/ 38 h 424"/>
                <a:gd name="T38" fmla="*/ 388 w 427"/>
                <a:gd name="T39" fmla="*/ 83 h 424"/>
                <a:gd name="T40" fmla="*/ 418 w 427"/>
                <a:gd name="T41" fmla="*/ 142 h 424"/>
                <a:gd name="T42" fmla="*/ 427 w 427"/>
                <a:gd name="T43" fmla="*/ 212 h 424"/>
                <a:gd name="T44" fmla="*/ 418 w 427"/>
                <a:gd name="T45" fmla="*/ 282 h 424"/>
                <a:gd name="T46" fmla="*/ 388 w 427"/>
                <a:gd name="T47" fmla="*/ 340 h 424"/>
                <a:gd name="T48" fmla="*/ 343 w 427"/>
                <a:gd name="T49" fmla="*/ 385 h 424"/>
                <a:gd name="T50" fmla="*/ 285 w 427"/>
                <a:gd name="T51" fmla="*/ 414 h 424"/>
                <a:gd name="T52" fmla="*/ 214 w 427"/>
                <a:gd name="T53" fmla="*/ 424 h 424"/>
                <a:gd name="T54" fmla="*/ 142 w 427"/>
                <a:gd name="T55" fmla="*/ 414 h 424"/>
                <a:gd name="T56" fmla="*/ 84 w 427"/>
                <a:gd name="T57" fmla="*/ 385 h 424"/>
                <a:gd name="T58" fmla="*/ 39 w 427"/>
                <a:gd name="T59" fmla="*/ 340 h 424"/>
                <a:gd name="T60" fmla="*/ 11 w 427"/>
                <a:gd name="T61" fmla="*/ 282 h 424"/>
                <a:gd name="T62" fmla="*/ 0 w 427"/>
                <a:gd name="T63" fmla="*/ 212 h 424"/>
                <a:gd name="T64" fmla="*/ 11 w 427"/>
                <a:gd name="T65" fmla="*/ 142 h 424"/>
                <a:gd name="T66" fmla="*/ 39 w 427"/>
                <a:gd name="T67" fmla="*/ 83 h 424"/>
                <a:gd name="T68" fmla="*/ 84 w 427"/>
                <a:gd name="T69" fmla="*/ 38 h 424"/>
                <a:gd name="T70" fmla="*/ 142 w 427"/>
                <a:gd name="T71" fmla="*/ 10 h 424"/>
                <a:gd name="T72" fmla="*/ 214 w 42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7" h="424">
                  <a:moveTo>
                    <a:pt x="214" y="79"/>
                  </a:moveTo>
                  <a:lnTo>
                    <a:pt x="190" y="81"/>
                  </a:lnTo>
                  <a:lnTo>
                    <a:pt x="168" y="88"/>
                  </a:lnTo>
                  <a:lnTo>
                    <a:pt x="149" y="98"/>
                  </a:lnTo>
                  <a:lnTo>
                    <a:pt x="133" y="113"/>
                  </a:lnTo>
                  <a:lnTo>
                    <a:pt x="120" y="132"/>
                  </a:lnTo>
                  <a:lnTo>
                    <a:pt x="111" y="154"/>
                  </a:lnTo>
                  <a:lnTo>
                    <a:pt x="104" y="181"/>
                  </a:lnTo>
                  <a:lnTo>
                    <a:pt x="103" y="212"/>
                  </a:lnTo>
                  <a:lnTo>
                    <a:pt x="104" y="242"/>
                  </a:lnTo>
                  <a:lnTo>
                    <a:pt x="111" y="269"/>
                  </a:lnTo>
                  <a:lnTo>
                    <a:pt x="120" y="292"/>
                  </a:lnTo>
                  <a:lnTo>
                    <a:pt x="133" y="311"/>
                  </a:lnTo>
                  <a:lnTo>
                    <a:pt x="149" y="326"/>
                  </a:lnTo>
                  <a:lnTo>
                    <a:pt x="168" y="336"/>
                  </a:lnTo>
                  <a:lnTo>
                    <a:pt x="190" y="343"/>
                  </a:lnTo>
                  <a:lnTo>
                    <a:pt x="214" y="345"/>
                  </a:lnTo>
                  <a:lnTo>
                    <a:pt x="237" y="343"/>
                  </a:lnTo>
                  <a:lnTo>
                    <a:pt x="259" y="336"/>
                  </a:lnTo>
                  <a:lnTo>
                    <a:pt x="278" y="326"/>
                  </a:lnTo>
                  <a:lnTo>
                    <a:pt x="294" y="311"/>
                  </a:lnTo>
                  <a:lnTo>
                    <a:pt x="307" y="292"/>
                  </a:lnTo>
                  <a:lnTo>
                    <a:pt x="316" y="269"/>
                  </a:lnTo>
                  <a:lnTo>
                    <a:pt x="323" y="242"/>
                  </a:lnTo>
                  <a:lnTo>
                    <a:pt x="325" y="212"/>
                  </a:lnTo>
                  <a:lnTo>
                    <a:pt x="323" y="181"/>
                  </a:lnTo>
                  <a:lnTo>
                    <a:pt x="316" y="154"/>
                  </a:lnTo>
                  <a:lnTo>
                    <a:pt x="307" y="132"/>
                  </a:lnTo>
                  <a:lnTo>
                    <a:pt x="294" y="113"/>
                  </a:lnTo>
                  <a:lnTo>
                    <a:pt x="278" y="98"/>
                  </a:lnTo>
                  <a:lnTo>
                    <a:pt x="259" y="88"/>
                  </a:lnTo>
                  <a:lnTo>
                    <a:pt x="237" y="81"/>
                  </a:lnTo>
                  <a:lnTo>
                    <a:pt x="214" y="79"/>
                  </a:lnTo>
                  <a:close/>
                  <a:moveTo>
                    <a:pt x="214" y="0"/>
                  </a:moveTo>
                  <a:lnTo>
                    <a:pt x="251" y="2"/>
                  </a:lnTo>
                  <a:lnTo>
                    <a:pt x="285" y="10"/>
                  </a:lnTo>
                  <a:lnTo>
                    <a:pt x="315" y="21"/>
                  </a:lnTo>
                  <a:lnTo>
                    <a:pt x="343" y="38"/>
                  </a:lnTo>
                  <a:lnTo>
                    <a:pt x="368" y="58"/>
                  </a:lnTo>
                  <a:lnTo>
                    <a:pt x="388" y="83"/>
                  </a:lnTo>
                  <a:lnTo>
                    <a:pt x="405" y="110"/>
                  </a:lnTo>
                  <a:lnTo>
                    <a:pt x="418" y="142"/>
                  </a:lnTo>
                  <a:lnTo>
                    <a:pt x="424" y="176"/>
                  </a:lnTo>
                  <a:lnTo>
                    <a:pt x="427" y="212"/>
                  </a:lnTo>
                  <a:lnTo>
                    <a:pt x="424" y="248"/>
                  </a:lnTo>
                  <a:lnTo>
                    <a:pt x="418" y="282"/>
                  </a:lnTo>
                  <a:lnTo>
                    <a:pt x="405" y="313"/>
                  </a:lnTo>
                  <a:lnTo>
                    <a:pt x="388" y="340"/>
                  </a:lnTo>
                  <a:lnTo>
                    <a:pt x="368" y="365"/>
                  </a:lnTo>
                  <a:lnTo>
                    <a:pt x="343" y="385"/>
                  </a:lnTo>
                  <a:lnTo>
                    <a:pt x="315" y="402"/>
                  </a:lnTo>
                  <a:lnTo>
                    <a:pt x="285" y="414"/>
                  </a:lnTo>
                  <a:lnTo>
                    <a:pt x="251" y="422"/>
                  </a:lnTo>
                  <a:lnTo>
                    <a:pt x="214" y="424"/>
                  </a:lnTo>
                  <a:lnTo>
                    <a:pt x="177" y="422"/>
                  </a:lnTo>
                  <a:lnTo>
                    <a:pt x="142" y="414"/>
                  </a:lnTo>
                  <a:lnTo>
                    <a:pt x="112" y="402"/>
                  </a:lnTo>
                  <a:lnTo>
                    <a:pt x="84" y="385"/>
                  </a:lnTo>
                  <a:lnTo>
                    <a:pt x="59" y="365"/>
                  </a:lnTo>
                  <a:lnTo>
                    <a:pt x="39" y="340"/>
                  </a:lnTo>
                  <a:lnTo>
                    <a:pt x="22" y="313"/>
                  </a:lnTo>
                  <a:lnTo>
                    <a:pt x="11" y="282"/>
                  </a:lnTo>
                  <a:lnTo>
                    <a:pt x="3" y="248"/>
                  </a:lnTo>
                  <a:lnTo>
                    <a:pt x="0" y="212"/>
                  </a:lnTo>
                  <a:lnTo>
                    <a:pt x="3" y="176"/>
                  </a:lnTo>
                  <a:lnTo>
                    <a:pt x="11" y="142"/>
                  </a:lnTo>
                  <a:lnTo>
                    <a:pt x="22" y="110"/>
                  </a:lnTo>
                  <a:lnTo>
                    <a:pt x="39" y="83"/>
                  </a:lnTo>
                  <a:lnTo>
                    <a:pt x="59" y="58"/>
                  </a:lnTo>
                  <a:lnTo>
                    <a:pt x="84" y="38"/>
                  </a:lnTo>
                  <a:lnTo>
                    <a:pt x="112" y="21"/>
                  </a:lnTo>
                  <a:lnTo>
                    <a:pt x="142" y="10"/>
                  </a:lnTo>
                  <a:lnTo>
                    <a:pt x="177" y="2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23"/>
            <p:cNvSpPr>
              <a:spLocks/>
            </p:cNvSpPr>
            <p:nvPr userDrawn="1"/>
          </p:nvSpPr>
          <p:spPr bwMode="gray">
            <a:xfrm>
              <a:off x="1455323" y="6536283"/>
              <a:ext cx="172657" cy="175611"/>
            </a:xfrm>
            <a:custGeom>
              <a:avLst/>
              <a:gdLst>
                <a:gd name="T0" fmla="*/ 163 w 409"/>
                <a:gd name="T1" fmla="*/ 0 h 416"/>
                <a:gd name="T2" fmla="*/ 238 w 409"/>
                <a:gd name="T3" fmla="*/ 0 h 416"/>
                <a:gd name="T4" fmla="*/ 409 w 409"/>
                <a:gd name="T5" fmla="*/ 416 h 416"/>
                <a:gd name="T6" fmla="*/ 309 w 409"/>
                <a:gd name="T7" fmla="*/ 416 h 416"/>
                <a:gd name="T8" fmla="*/ 269 w 409"/>
                <a:gd name="T9" fmla="*/ 317 h 416"/>
                <a:gd name="T10" fmla="*/ 266 w 409"/>
                <a:gd name="T11" fmla="*/ 311 h 416"/>
                <a:gd name="T12" fmla="*/ 240 w 409"/>
                <a:gd name="T13" fmla="*/ 240 h 416"/>
                <a:gd name="T14" fmla="*/ 221 w 409"/>
                <a:gd name="T15" fmla="*/ 184 h 416"/>
                <a:gd name="T16" fmla="*/ 214 w 409"/>
                <a:gd name="T17" fmla="*/ 164 h 416"/>
                <a:gd name="T18" fmla="*/ 210 w 409"/>
                <a:gd name="T19" fmla="*/ 148 h 416"/>
                <a:gd name="T20" fmla="*/ 206 w 409"/>
                <a:gd name="T21" fmla="*/ 135 h 416"/>
                <a:gd name="T22" fmla="*/ 203 w 409"/>
                <a:gd name="T23" fmla="*/ 124 h 416"/>
                <a:gd name="T24" fmla="*/ 202 w 409"/>
                <a:gd name="T25" fmla="*/ 124 h 416"/>
                <a:gd name="T26" fmla="*/ 199 w 409"/>
                <a:gd name="T27" fmla="*/ 135 h 416"/>
                <a:gd name="T28" fmla="*/ 195 w 409"/>
                <a:gd name="T29" fmla="*/ 149 h 416"/>
                <a:gd name="T30" fmla="*/ 189 w 409"/>
                <a:gd name="T31" fmla="*/ 165 h 416"/>
                <a:gd name="T32" fmla="*/ 183 w 409"/>
                <a:gd name="T33" fmla="*/ 184 h 416"/>
                <a:gd name="T34" fmla="*/ 161 w 409"/>
                <a:gd name="T35" fmla="*/ 240 h 416"/>
                <a:gd name="T36" fmla="*/ 136 w 409"/>
                <a:gd name="T37" fmla="*/ 315 h 416"/>
                <a:gd name="T38" fmla="*/ 134 w 409"/>
                <a:gd name="T39" fmla="*/ 317 h 416"/>
                <a:gd name="T40" fmla="*/ 97 w 409"/>
                <a:gd name="T41" fmla="*/ 416 h 416"/>
                <a:gd name="T42" fmla="*/ 0 w 409"/>
                <a:gd name="T43" fmla="*/ 416 h 416"/>
                <a:gd name="T44" fmla="*/ 163 w 409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9" h="416">
                  <a:moveTo>
                    <a:pt x="163" y="0"/>
                  </a:moveTo>
                  <a:lnTo>
                    <a:pt x="238" y="0"/>
                  </a:lnTo>
                  <a:lnTo>
                    <a:pt x="409" y="416"/>
                  </a:lnTo>
                  <a:lnTo>
                    <a:pt x="309" y="416"/>
                  </a:lnTo>
                  <a:lnTo>
                    <a:pt x="269" y="317"/>
                  </a:lnTo>
                  <a:lnTo>
                    <a:pt x="266" y="311"/>
                  </a:lnTo>
                  <a:lnTo>
                    <a:pt x="240" y="240"/>
                  </a:lnTo>
                  <a:lnTo>
                    <a:pt x="221" y="184"/>
                  </a:lnTo>
                  <a:lnTo>
                    <a:pt x="214" y="164"/>
                  </a:lnTo>
                  <a:lnTo>
                    <a:pt x="210" y="148"/>
                  </a:lnTo>
                  <a:lnTo>
                    <a:pt x="206" y="135"/>
                  </a:lnTo>
                  <a:lnTo>
                    <a:pt x="203" y="124"/>
                  </a:lnTo>
                  <a:lnTo>
                    <a:pt x="202" y="124"/>
                  </a:lnTo>
                  <a:lnTo>
                    <a:pt x="199" y="135"/>
                  </a:lnTo>
                  <a:lnTo>
                    <a:pt x="195" y="149"/>
                  </a:lnTo>
                  <a:lnTo>
                    <a:pt x="189" y="165"/>
                  </a:lnTo>
                  <a:lnTo>
                    <a:pt x="183" y="184"/>
                  </a:lnTo>
                  <a:lnTo>
                    <a:pt x="161" y="240"/>
                  </a:lnTo>
                  <a:lnTo>
                    <a:pt x="136" y="315"/>
                  </a:lnTo>
                  <a:lnTo>
                    <a:pt x="134" y="317"/>
                  </a:lnTo>
                  <a:lnTo>
                    <a:pt x="97" y="416"/>
                  </a:lnTo>
                  <a:lnTo>
                    <a:pt x="0" y="416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24"/>
            <p:cNvSpPr>
              <a:spLocks/>
            </p:cNvSpPr>
            <p:nvPr userDrawn="1"/>
          </p:nvSpPr>
          <p:spPr bwMode="gray">
            <a:xfrm>
              <a:off x="1522444" y="6629576"/>
              <a:ext cx="36727" cy="48969"/>
            </a:xfrm>
            <a:custGeom>
              <a:avLst/>
              <a:gdLst>
                <a:gd name="T0" fmla="*/ 43 w 87"/>
                <a:gd name="T1" fmla="*/ 0 h 116"/>
                <a:gd name="T2" fmla="*/ 87 w 87"/>
                <a:gd name="T3" fmla="*/ 116 h 116"/>
                <a:gd name="T4" fmla="*/ 0 w 87"/>
                <a:gd name="T5" fmla="*/ 116 h 116"/>
                <a:gd name="T6" fmla="*/ 43 w 87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6">
                  <a:moveTo>
                    <a:pt x="43" y="0"/>
                  </a:moveTo>
                  <a:lnTo>
                    <a:pt x="87" y="116"/>
                  </a:lnTo>
                  <a:lnTo>
                    <a:pt x="0" y="11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25"/>
            <p:cNvSpPr>
              <a:spLocks/>
            </p:cNvSpPr>
            <p:nvPr userDrawn="1"/>
          </p:nvSpPr>
          <p:spPr bwMode="gray">
            <a:xfrm>
              <a:off x="1607717" y="6537127"/>
              <a:ext cx="146484" cy="174767"/>
            </a:xfrm>
            <a:custGeom>
              <a:avLst/>
              <a:gdLst>
                <a:gd name="T0" fmla="*/ 0 w 347"/>
                <a:gd name="T1" fmla="*/ 0 h 414"/>
                <a:gd name="T2" fmla="*/ 347 w 347"/>
                <a:gd name="T3" fmla="*/ 0 h 414"/>
                <a:gd name="T4" fmla="*/ 317 w 347"/>
                <a:gd name="T5" fmla="*/ 77 h 414"/>
                <a:gd name="T6" fmla="*/ 216 w 347"/>
                <a:gd name="T7" fmla="*/ 77 h 414"/>
                <a:gd name="T8" fmla="*/ 216 w 347"/>
                <a:gd name="T9" fmla="*/ 414 h 414"/>
                <a:gd name="T10" fmla="*/ 120 w 347"/>
                <a:gd name="T11" fmla="*/ 414 h 414"/>
                <a:gd name="T12" fmla="*/ 120 w 347"/>
                <a:gd name="T13" fmla="*/ 77 h 414"/>
                <a:gd name="T14" fmla="*/ 0 w 347"/>
                <a:gd name="T15" fmla="*/ 77 h 414"/>
                <a:gd name="T16" fmla="*/ 0 w 347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414">
                  <a:moveTo>
                    <a:pt x="0" y="0"/>
                  </a:moveTo>
                  <a:lnTo>
                    <a:pt x="347" y="0"/>
                  </a:lnTo>
                  <a:lnTo>
                    <a:pt x="317" y="77"/>
                  </a:lnTo>
                  <a:lnTo>
                    <a:pt x="216" y="77"/>
                  </a:lnTo>
                  <a:lnTo>
                    <a:pt x="216" y="414"/>
                  </a:lnTo>
                  <a:lnTo>
                    <a:pt x="120" y="414"/>
                  </a:lnTo>
                  <a:lnTo>
                    <a:pt x="12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26"/>
            <p:cNvSpPr>
              <a:spLocks/>
            </p:cNvSpPr>
            <p:nvPr userDrawn="1"/>
          </p:nvSpPr>
          <p:spPr bwMode="gray">
            <a:xfrm>
              <a:off x="1772353" y="6536705"/>
              <a:ext cx="123266" cy="174767"/>
            </a:xfrm>
            <a:custGeom>
              <a:avLst/>
              <a:gdLst>
                <a:gd name="T0" fmla="*/ 0 w 292"/>
                <a:gd name="T1" fmla="*/ 0 h 414"/>
                <a:gd name="T2" fmla="*/ 292 w 292"/>
                <a:gd name="T3" fmla="*/ 0 h 414"/>
                <a:gd name="T4" fmla="*/ 292 w 292"/>
                <a:gd name="T5" fmla="*/ 0 h 414"/>
                <a:gd name="T6" fmla="*/ 260 w 292"/>
                <a:gd name="T7" fmla="*/ 77 h 414"/>
                <a:gd name="T8" fmla="*/ 96 w 292"/>
                <a:gd name="T9" fmla="*/ 77 h 414"/>
                <a:gd name="T10" fmla="*/ 96 w 292"/>
                <a:gd name="T11" fmla="*/ 165 h 414"/>
                <a:gd name="T12" fmla="*/ 233 w 292"/>
                <a:gd name="T13" fmla="*/ 165 h 414"/>
                <a:gd name="T14" fmla="*/ 233 w 292"/>
                <a:gd name="T15" fmla="*/ 242 h 414"/>
                <a:gd name="T16" fmla="*/ 96 w 292"/>
                <a:gd name="T17" fmla="*/ 242 h 414"/>
                <a:gd name="T18" fmla="*/ 96 w 292"/>
                <a:gd name="T19" fmla="*/ 336 h 414"/>
                <a:gd name="T20" fmla="*/ 258 w 292"/>
                <a:gd name="T21" fmla="*/ 336 h 414"/>
                <a:gd name="T22" fmla="*/ 287 w 292"/>
                <a:gd name="T23" fmla="*/ 411 h 414"/>
                <a:gd name="T24" fmla="*/ 289 w 292"/>
                <a:gd name="T25" fmla="*/ 414 h 414"/>
                <a:gd name="T26" fmla="*/ 0 w 292"/>
                <a:gd name="T27" fmla="*/ 414 h 414"/>
                <a:gd name="T28" fmla="*/ 0 w 292"/>
                <a:gd name="T2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414">
                  <a:moveTo>
                    <a:pt x="0" y="0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260" y="77"/>
                  </a:lnTo>
                  <a:lnTo>
                    <a:pt x="96" y="77"/>
                  </a:lnTo>
                  <a:lnTo>
                    <a:pt x="96" y="165"/>
                  </a:lnTo>
                  <a:lnTo>
                    <a:pt x="233" y="165"/>
                  </a:lnTo>
                  <a:lnTo>
                    <a:pt x="233" y="242"/>
                  </a:lnTo>
                  <a:lnTo>
                    <a:pt x="96" y="242"/>
                  </a:lnTo>
                  <a:lnTo>
                    <a:pt x="96" y="336"/>
                  </a:lnTo>
                  <a:lnTo>
                    <a:pt x="258" y="336"/>
                  </a:lnTo>
                  <a:lnTo>
                    <a:pt x="287" y="411"/>
                  </a:lnTo>
                  <a:lnTo>
                    <a:pt x="289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27"/>
            <p:cNvSpPr>
              <a:spLocks/>
            </p:cNvSpPr>
            <p:nvPr userDrawn="1"/>
          </p:nvSpPr>
          <p:spPr bwMode="gray">
            <a:xfrm>
              <a:off x="1907861" y="6535438"/>
              <a:ext cx="144373" cy="178988"/>
            </a:xfrm>
            <a:custGeom>
              <a:avLst/>
              <a:gdLst>
                <a:gd name="T0" fmla="*/ 228 w 342"/>
                <a:gd name="T1" fmla="*/ 0 h 424"/>
                <a:gd name="T2" fmla="*/ 261 w 342"/>
                <a:gd name="T3" fmla="*/ 1 h 424"/>
                <a:gd name="T4" fmla="*/ 290 w 342"/>
                <a:gd name="T5" fmla="*/ 4 h 424"/>
                <a:gd name="T6" fmla="*/ 317 w 342"/>
                <a:gd name="T7" fmla="*/ 11 h 424"/>
                <a:gd name="T8" fmla="*/ 341 w 342"/>
                <a:gd name="T9" fmla="*/ 19 h 424"/>
                <a:gd name="T10" fmla="*/ 310 w 342"/>
                <a:gd name="T11" fmla="*/ 93 h 424"/>
                <a:gd name="T12" fmla="*/ 284 w 342"/>
                <a:gd name="T13" fmla="*/ 85 h 424"/>
                <a:gd name="T14" fmla="*/ 257 w 342"/>
                <a:gd name="T15" fmla="*/ 81 h 424"/>
                <a:gd name="T16" fmla="*/ 230 w 342"/>
                <a:gd name="T17" fmla="*/ 79 h 424"/>
                <a:gd name="T18" fmla="*/ 202 w 342"/>
                <a:gd name="T19" fmla="*/ 81 h 424"/>
                <a:gd name="T20" fmla="*/ 178 w 342"/>
                <a:gd name="T21" fmla="*/ 88 h 424"/>
                <a:gd name="T22" fmla="*/ 157 w 342"/>
                <a:gd name="T23" fmla="*/ 98 h 424"/>
                <a:gd name="T24" fmla="*/ 140 w 342"/>
                <a:gd name="T25" fmla="*/ 111 h 424"/>
                <a:gd name="T26" fmla="*/ 126 w 342"/>
                <a:gd name="T27" fmla="*/ 128 h 424"/>
                <a:gd name="T28" fmla="*/ 115 w 342"/>
                <a:gd name="T29" fmla="*/ 148 h 424"/>
                <a:gd name="T30" fmla="*/ 108 w 342"/>
                <a:gd name="T31" fmla="*/ 168 h 424"/>
                <a:gd name="T32" fmla="*/ 104 w 342"/>
                <a:gd name="T33" fmla="*/ 190 h 424"/>
                <a:gd name="T34" fmla="*/ 102 w 342"/>
                <a:gd name="T35" fmla="*/ 214 h 424"/>
                <a:gd name="T36" fmla="*/ 104 w 342"/>
                <a:gd name="T37" fmla="*/ 241 h 424"/>
                <a:gd name="T38" fmla="*/ 111 w 342"/>
                <a:gd name="T39" fmla="*/ 267 h 424"/>
                <a:gd name="T40" fmla="*/ 122 w 342"/>
                <a:gd name="T41" fmla="*/ 288 h 424"/>
                <a:gd name="T42" fmla="*/ 137 w 342"/>
                <a:gd name="T43" fmla="*/ 308 h 424"/>
                <a:gd name="T44" fmla="*/ 155 w 342"/>
                <a:gd name="T45" fmla="*/ 323 h 424"/>
                <a:gd name="T46" fmla="*/ 176 w 342"/>
                <a:gd name="T47" fmla="*/ 335 h 424"/>
                <a:gd name="T48" fmla="*/ 201 w 342"/>
                <a:gd name="T49" fmla="*/ 341 h 424"/>
                <a:gd name="T50" fmla="*/ 229 w 342"/>
                <a:gd name="T51" fmla="*/ 345 h 424"/>
                <a:gd name="T52" fmla="*/ 258 w 342"/>
                <a:gd name="T53" fmla="*/ 341 h 424"/>
                <a:gd name="T54" fmla="*/ 287 w 342"/>
                <a:gd name="T55" fmla="*/ 335 h 424"/>
                <a:gd name="T56" fmla="*/ 313 w 342"/>
                <a:gd name="T57" fmla="*/ 325 h 424"/>
                <a:gd name="T58" fmla="*/ 342 w 342"/>
                <a:gd name="T59" fmla="*/ 398 h 424"/>
                <a:gd name="T60" fmla="*/ 309 w 342"/>
                <a:gd name="T61" fmla="*/ 410 h 424"/>
                <a:gd name="T62" fmla="*/ 278 w 342"/>
                <a:gd name="T63" fmla="*/ 418 h 424"/>
                <a:gd name="T64" fmla="*/ 247 w 342"/>
                <a:gd name="T65" fmla="*/ 423 h 424"/>
                <a:gd name="T66" fmla="*/ 217 w 342"/>
                <a:gd name="T67" fmla="*/ 424 h 424"/>
                <a:gd name="T68" fmla="*/ 179 w 342"/>
                <a:gd name="T69" fmla="*/ 422 h 424"/>
                <a:gd name="T70" fmla="*/ 146 w 342"/>
                <a:gd name="T71" fmla="*/ 416 h 424"/>
                <a:gd name="T72" fmla="*/ 115 w 342"/>
                <a:gd name="T73" fmla="*/ 406 h 424"/>
                <a:gd name="T74" fmla="*/ 88 w 342"/>
                <a:gd name="T75" fmla="*/ 392 h 424"/>
                <a:gd name="T76" fmla="*/ 66 w 342"/>
                <a:gd name="T77" fmla="*/ 374 h 424"/>
                <a:gd name="T78" fmla="*/ 45 w 342"/>
                <a:gd name="T79" fmla="*/ 355 h 424"/>
                <a:gd name="T80" fmla="*/ 28 w 342"/>
                <a:gd name="T81" fmla="*/ 331 h 424"/>
                <a:gd name="T82" fmla="*/ 16 w 342"/>
                <a:gd name="T83" fmla="*/ 305 h 424"/>
                <a:gd name="T84" fmla="*/ 7 w 342"/>
                <a:gd name="T85" fmla="*/ 277 h 424"/>
                <a:gd name="T86" fmla="*/ 1 w 342"/>
                <a:gd name="T87" fmla="*/ 247 h 424"/>
                <a:gd name="T88" fmla="*/ 0 w 342"/>
                <a:gd name="T89" fmla="*/ 215 h 424"/>
                <a:gd name="T90" fmla="*/ 2 w 342"/>
                <a:gd name="T91" fmla="*/ 180 h 424"/>
                <a:gd name="T92" fmla="*/ 10 w 342"/>
                <a:gd name="T93" fmla="*/ 146 h 424"/>
                <a:gd name="T94" fmla="*/ 23 w 342"/>
                <a:gd name="T95" fmla="*/ 116 h 424"/>
                <a:gd name="T96" fmla="*/ 40 w 342"/>
                <a:gd name="T97" fmla="*/ 88 h 424"/>
                <a:gd name="T98" fmla="*/ 61 w 342"/>
                <a:gd name="T99" fmla="*/ 63 h 424"/>
                <a:gd name="T100" fmla="*/ 87 w 342"/>
                <a:gd name="T101" fmla="*/ 41 h 424"/>
                <a:gd name="T102" fmla="*/ 116 w 342"/>
                <a:gd name="T103" fmla="*/ 23 h 424"/>
                <a:gd name="T104" fmla="*/ 150 w 342"/>
                <a:gd name="T105" fmla="*/ 11 h 424"/>
                <a:gd name="T106" fmla="*/ 187 w 342"/>
                <a:gd name="T107" fmla="*/ 2 h 424"/>
                <a:gd name="T108" fmla="*/ 228 w 342"/>
                <a:gd name="T10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2" h="424">
                  <a:moveTo>
                    <a:pt x="228" y="0"/>
                  </a:moveTo>
                  <a:lnTo>
                    <a:pt x="261" y="1"/>
                  </a:lnTo>
                  <a:lnTo>
                    <a:pt x="290" y="4"/>
                  </a:lnTo>
                  <a:lnTo>
                    <a:pt x="317" y="11"/>
                  </a:lnTo>
                  <a:lnTo>
                    <a:pt x="341" y="19"/>
                  </a:lnTo>
                  <a:lnTo>
                    <a:pt x="310" y="93"/>
                  </a:lnTo>
                  <a:lnTo>
                    <a:pt x="284" y="85"/>
                  </a:lnTo>
                  <a:lnTo>
                    <a:pt x="257" y="81"/>
                  </a:lnTo>
                  <a:lnTo>
                    <a:pt x="230" y="79"/>
                  </a:lnTo>
                  <a:lnTo>
                    <a:pt x="202" y="81"/>
                  </a:lnTo>
                  <a:lnTo>
                    <a:pt x="178" y="88"/>
                  </a:lnTo>
                  <a:lnTo>
                    <a:pt x="157" y="98"/>
                  </a:lnTo>
                  <a:lnTo>
                    <a:pt x="140" y="111"/>
                  </a:lnTo>
                  <a:lnTo>
                    <a:pt x="126" y="128"/>
                  </a:lnTo>
                  <a:lnTo>
                    <a:pt x="115" y="148"/>
                  </a:lnTo>
                  <a:lnTo>
                    <a:pt x="108" y="168"/>
                  </a:lnTo>
                  <a:lnTo>
                    <a:pt x="104" y="190"/>
                  </a:lnTo>
                  <a:lnTo>
                    <a:pt x="102" y="214"/>
                  </a:lnTo>
                  <a:lnTo>
                    <a:pt x="104" y="241"/>
                  </a:lnTo>
                  <a:lnTo>
                    <a:pt x="111" y="267"/>
                  </a:lnTo>
                  <a:lnTo>
                    <a:pt x="122" y="288"/>
                  </a:lnTo>
                  <a:lnTo>
                    <a:pt x="137" y="308"/>
                  </a:lnTo>
                  <a:lnTo>
                    <a:pt x="155" y="323"/>
                  </a:lnTo>
                  <a:lnTo>
                    <a:pt x="176" y="335"/>
                  </a:lnTo>
                  <a:lnTo>
                    <a:pt x="201" y="341"/>
                  </a:lnTo>
                  <a:lnTo>
                    <a:pt x="229" y="345"/>
                  </a:lnTo>
                  <a:lnTo>
                    <a:pt x="258" y="341"/>
                  </a:lnTo>
                  <a:lnTo>
                    <a:pt x="287" y="335"/>
                  </a:lnTo>
                  <a:lnTo>
                    <a:pt x="313" y="325"/>
                  </a:lnTo>
                  <a:lnTo>
                    <a:pt x="342" y="398"/>
                  </a:lnTo>
                  <a:lnTo>
                    <a:pt x="309" y="410"/>
                  </a:lnTo>
                  <a:lnTo>
                    <a:pt x="278" y="418"/>
                  </a:lnTo>
                  <a:lnTo>
                    <a:pt x="247" y="423"/>
                  </a:lnTo>
                  <a:lnTo>
                    <a:pt x="217" y="424"/>
                  </a:lnTo>
                  <a:lnTo>
                    <a:pt x="179" y="422"/>
                  </a:lnTo>
                  <a:lnTo>
                    <a:pt x="146" y="416"/>
                  </a:lnTo>
                  <a:lnTo>
                    <a:pt x="115" y="406"/>
                  </a:lnTo>
                  <a:lnTo>
                    <a:pt x="88" y="392"/>
                  </a:lnTo>
                  <a:lnTo>
                    <a:pt x="66" y="374"/>
                  </a:lnTo>
                  <a:lnTo>
                    <a:pt x="45" y="355"/>
                  </a:lnTo>
                  <a:lnTo>
                    <a:pt x="28" y="331"/>
                  </a:lnTo>
                  <a:lnTo>
                    <a:pt x="16" y="305"/>
                  </a:lnTo>
                  <a:lnTo>
                    <a:pt x="7" y="277"/>
                  </a:lnTo>
                  <a:lnTo>
                    <a:pt x="1" y="247"/>
                  </a:lnTo>
                  <a:lnTo>
                    <a:pt x="0" y="215"/>
                  </a:lnTo>
                  <a:lnTo>
                    <a:pt x="2" y="180"/>
                  </a:lnTo>
                  <a:lnTo>
                    <a:pt x="10" y="146"/>
                  </a:lnTo>
                  <a:lnTo>
                    <a:pt x="23" y="116"/>
                  </a:lnTo>
                  <a:lnTo>
                    <a:pt x="40" y="88"/>
                  </a:lnTo>
                  <a:lnTo>
                    <a:pt x="61" y="63"/>
                  </a:lnTo>
                  <a:lnTo>
                    <a:pt x="87" y="41"/>
                  </a:lnTo>
                  <a:lnTo>
                    <a:pt x="116" y="23"/>
                  </a:lnTo>
                  <a:lnTo>
                    <a:pt x="150" y="11"/>
                  </a:lnTo>
                  <a:lnTo>
                    <a:pt x="187" y="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28"/>
            <p:cNvSpPr>
              <a:spLocks/>
            </p:cNvSpPr>
            <p:nvPr userDrawn="1"/>
          </p:nvSpPr>
          <p:spPr bwMode="gray">
            <a:xfrm>
              <a:off x="1300397" y="6537127"/>
              <a:ext cx="178567" cy="175611"/>
            </a:xfrm>
            <a:custGeom>
              <a:avLst/>
              <a:gdLst>
                <a:gd name="T0" fmla="*/ 0 w 423"/>
                <a:gd name="T1" fmla="*/ 0 h 416"/>
                <a:gd name="T2" fmla="*/ 103 w 423"/>
                <a:gd name="T3" fmla="*/ 0 h 416"/>
                <a:gd name="T4" fmla="*/ 182 w 423"/>
                <a:gd name="T5" fmla="*/ 207 h 416"/>
                <a:gd name="T6" fmla="*/ 198 w 423"/>
                <a:gd name="T7" fmla="*/ 248 h 416"/>
                <a:gd name="T8" fmla="*/ 211 w 423"/>
                <a:gd name="T9" fmla="*/ 287 h 416"/>
                <a:gd name="T10" fmla="*/ 212 w 423"/>
                <a:gd name="T11" fmla="*/ 287 h 416"/>
                <a:gd name="T12" fmla="*/ 226 w 423"/>
                <a:gd name="T13" fmla="*/ 248 h 416"/>
                <a:gd name="T14" fmla="*/ 242 w 423"/>
                <a:gd name="T15" fmla="*/ 207 h 416"/>
                <a:gd name="T16" fmla="*/ 321 w 423"/>
                <a:gd name="T17" fmla="*/ 0 h 416"/>
                <a:gd name="T18" fmla="*/ 423 w 423"/>
                <a:gd name="T19" fmla="*/ 0 h 416"/>
                <a:gd name="T20" fmla="*/ 252 w 423"/>
                <a:gd name="T21" fmla="*/ 416 h 416"/>
                <a:gd name="T22" fmla="*/ 172 w 423"/>
                <a:gd name="T23" fmla="*/ 416 h 416"/>
                <a:gd name="T24" fmla="*/ 0 w 423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16">
                  <a:moveTo>
                    <a:pt x="0" y="0"/>
                  </a:moveTo>
                  <a:lnTo>
                    <a:pt x="103" y="0"/>
                  </a:lnTo>
                  <a:lnTo>
                    <a:pt x="182" y="207"/>
                  </a:lnTo>
                  <a:lnTo>
                    <a:pt x="198" y="248"/>
                  </a:lnTo>
                  <a:lnTo>
                    <a:pt x="211" y="287"/>
                  </a:lnTo>
                  <a:lnTo>
                    <a:pt x="212" y="287"/>
                  </a:lnTo>
                  <a:lnTo>
                    <a:pt x="226" y="248"/>
                  </a:lnTo>
                  <a:lnTo>
                    <a:pt x="242" y="207"/>
                  </a:lnTo>
                  <a:lnTo>
                    <a:pt x="321" y="0"/>
                  </a:lnTo>
                  <a:lnTo>
                    <a:pt x="423" y="0"/>
                  </a:lnTo>
                  <a:lnTo>
                    <a:pt x="252" y="416"/>
                  </a:lnTo>
                  <a:lnTo>
                    <a:pt x="172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23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1" r:id="rId3"/>
    <p:sldLayoutId id="2147483662" r:id="rId4"/>
    <p:sldLayoutId id="2147483652" r:id="rId5"/>
    <p:sldLayoutId id="2147483664" r:id="rId6"/>
    <p:sldLayoutId id="2147483650" r:id="rId7"/>
    <p:sldLayoutId id="2147483654" r:id="rId8"/>
    <p:sldLayoutId id="2147483660" r:id="rId9"/>
    <p:sldLayoutId id="2147483656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779227" rtl="0" eaLnBrk="1" latinLnBrk="0" hangingPunct="1">
        <a:spcBef>
          <a:spcPct val="0"/>
        </a:spcBef>
        <a:buNone/>
        <a:defRPr sz="16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0868" indent="-140868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81736" indent="-141631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422604" indent="-141631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08719" indent="-208719" algn="l" defTabSz="779227" rtl="0" eaLnBrk="1" latinLnBrk="0" hangingPunct="1">
        <a:spcBef>
          <a:spcPts val="235"/>
        </a:spcBef>
        <a:spcAft>
          <a:spcPts val="235"/>
        </a:spcAft>
        <a:buClr>
          <a:schemeClr val="accent1"/>
        </a:buClr>
        <a:buFont typeface="+mj-lt"/>
        <a:buAutoNum type="arabicPeriod"/>
        <a:defRPr sz="1300" b="0" u="none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779227" rtl="0" eaLnBrk="1" latinLnBrk="0" hangingPunct="1">
        <a:spcBef>
          <a:spcPts val="470"/>
        </a:spcBef>
        <a:spcAft>
          <a:spcPts val="47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779227" rtl="0" eaLnBrk="1" latinLnBrk="0" hangingPunct="1">
        <a:spcBef>
          <a:spcPts val="235"/>
        </a:spcBef>
        <a:spcAft>
          <a:spcPts val="235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3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27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0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54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67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81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95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09" algn="l" defTabSz="7792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ltGray"/>
        <p:txBody>
          <a:bodyPr/>
          <a:lstStyle/>
          <a:p>
            <a:r>
              <a:rPr lang="de-DE" smtClean="0"/>
              <a:t>PRÄSENTATIONSTITEL, </a:t>
            </a:r>
            <a:br>
              <a:rPr lang="de-DE" smtClean="0"/>
            </a:br>
            <a:r>
              <a:rPr lang="de-DE" smtClean="0"/>
              <a:t>maximal über 2 zeilen</a:t>
            </a:r>
            <a:endParaRPr lang="de-DE" dirty="0" smtClean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 bwMode="ltGray"/>
        <p:txBody>
          <a:bodyPr/>
          <a:lstStyle/>
          <a:p>
            <a:r>
              <a:rPr lang="de-DE" smtClean="0"/>
              <a:t>Datum, Sprecher, Ort</a:t>
            </a:r>
            <a:endParaRPr lang="de-DE" dirty="0" smtClean="0"/>
          </a:p>
        </p:txBody>
      </p:sp>
      <p:sp>
        <p:nvSpPr>
          <p:cNvPr id="6" name="Rechteck 5"/>
          <p:cNvSpPr/>
          <p:nvPr/>
        </p:nvSpPr>
        <p:spPr bwMode="ltGray">
          <a:xfrm>
            <a:off x="1799692" y="4417276"/>
            <a:ext cx="1231799" cy="259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21" tIns="112694" rIns="84521" bIns="845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235"/>
              </a:spcBef>
              <a:spcAft>
                <a:spcPts val="235"/>
              </a:spcAft>
            </a:pPr>
            <a:r>
              <a:rPr lang="de-DE" sz="900" dirty="0">
                <a:solidFill>
                  <a:schemeClr val="bg2"/>
                </a:solidFill>
              </a:rPr>
              <a:t>Kundenlogo bitte hier platzieren</a:t>
            </a:r>
          </a:p>
        </p:txBody>
      </p:sp>
    </p:spTree>
    <p:extLst>
      <p:ext uri="{BB962C8B-B14F-4D97-AF65-F5344CB8AC3E}">
        <p14:creationId xmlns:p14="http://schemas.microsoft.com/office/powerpoint/2010/main" val="35688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Ringdiagramm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4679949" y="1131095"/>
            <a:ext cx="4032251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graphicFrame>
        <p:nvGraphicFramePr>
          <p:cNvPr id="9" name="Chart 32"/>
          <p:cNvGraphicFramePr/>
          <p:nvPr>
            <p:extLst>
              <p:ext uri="{D42A27DB-BD31-4B8C-83A1-F6EECF244321}">
                <p14:modId xmlns:p14="http://schemas.microsoft.com/office/powerpoint/2010/main" val="1733948991"/>
              </p:ext>
            </p:extLst>
          </p:nvPr>
        </p:nvGraphicFramePr>
        <p:xfrm>
          <a:off x="431798" y="1131888"/>
          <a:ext cx="4032251" cy="3168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087A94-552A-42E0-A288-4DE1E262413B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32"/>
          <p:cNvGraphicFramePr/>
          <p:nvPr>
            <p:extLst>
              <p:ext uri="{D42A27DB-BD31-4B8C-83A1-F6EECF244321}">
                <p14:modId xmlns:p14="http://schemas.microsoft.com/office/powerpoint/2010/main" val="3919800909"/>
              </p:ext>
            </p:extLst>
          </p:nvPr>
        </p:nvGraphicFramePr>
        <p:xfrm>
          <a:off x="431799" y="1131888"/>
          <a:ext cx="4032251" cy="3168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Ringdiagramm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4679949" y="1131095"/>
            <a:ext cx="4032251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graphicFrame>
        <p:nvGraphicFramePr>
          <p:cNvPr id="9" name="Chart 32"/>
          <p:cNvGraphicFramePr/>
          <p:nvPr>
            <p:extLst>
              <p:ext uri="{D42A27DB-BD31-4B8C-83A1-F6EECF244321}">
                <p14:modId xmlns:p14="http://schemas.microsoft.com/office/powerpoint/2010/main" val="2068566998"/>
              </p:ext>
            </p:extLst>
          </p:nvPr>
        </p:nvGraphicFramePr>
        <p:xfrm>
          <a:off x="431798" y="1131888"/>
          <a:ext cx="4032251" cy="3168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4AF7DB-FC60-4B5F-9C7C-275C3C6F3EF7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0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</a:t>
            </a:r>
          </a:p>
        </p:txBody>
      </p:sp>
      <p:graphicFrame>
        <p:nvGraphicFramePr>
          <p:cNvPr id="8" name="Chart 27"/>
          <p:cNvGraphicFramePr/>
          <p:nvPr>
            <p:extLst>
              <p:ext uri="{D42A27DB-BD31-4B8C-83A1-F6EECF244321}">
                <p14:modId xmlns:p14="http://schemas.microsoft.com/office/powerpoint/2010/main" val="274437996"/>
              </p:ext>
            </p:extLst>
          </p:nvPr>
        </p:nvGraphicFramePr>
        <p:xfrm>
          <a:off x="251520" y="1131888"/>
          <a:ext cx="5760640" cy="345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43EC-0778-4CE0-A3F0-E99533FACFF9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5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  – 100%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Chart 27"/>
          <p:cNvGraphicFramePr/>
          <p:nvPr>
            <p:extLst>
              <p:ext uri="{D42A27DB-BD31-4B8C-83A1-F6EECF244321}">
                <p14:modId xmlns:p14="http://schemas.microsoft.com/office/powerpoint/2010/main" val="3807518419"/>
              </p:ext>
            </p:extLst>
          </p:nvPr>
        </p:nvGraphicFramePr>
        <p:xfrm>
          <a:off x="251520" y="1135063"/>
          <a:ext cx="5768905" cy="345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55A5-DF46-4784-9C05-BCCC8C4BE266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7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Säulendiagramm</a:t>
            </a:r>
            <a:endParaRPr lang="de-DE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Chart 27"/>
          <p:cNvGraphicFramePr/>
          <p:nvPr>
            <p:extLst>
              <p:ext uri="{D42A27DB-BD31-4B8C-83A1-F6EECF244321}">
                <p14:modId xmlns:p14="http://schemas.microsoft.com/office/powerpoint/2010/main" val="3856435360"/>
              </p:ext>
            </p:extLst>
          </p:nvPr>
        </p:nvGraphicFramePr>
        <p:xfrm>
          <a:off x="431800" y="1131888"/>
          <a:ext cx="5580360" cy="345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DE68-B220-45A1-9A5E-28FF79D51031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9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Säulendiagramm  – 100%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Chart 27"/>
          <p:cNvGraphicFramePr/>
          <p:nvPr>
            <p:extLst>
              <p:ext uri="{D42A27DB-BD31-4B8C-83A1-F6EECF244321}">
                <p14:modId xmlns:p14="http://schemas.microsoft.com/office/powerpoint/2010/main" val="1485784390"/>
              </p:ext>
            </p:extLst>
          </p:nvPr>
        </p:nvGraphicFramePr>
        <p:xfrm>
          <a:off x="431800" y="1131888"/>
          <a:ext cx="5580360" cy="345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F8B3-6775-4EB9-A98C-C03E00E1F5D2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8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Liniendiagramm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7" name="Chart 27"/>
          <p:cNvGraphicFramePr/>
          <p:nvPr>
            <p:extLst>
              <p:ext uri="{D42A27DB-BD31-4B8C-83A1-F6EECF244321}">
                <p14:modId xmlns:p14="http://schemas.microsoft.com/office/powerpoint/2010/main" val="587372410"/>
              </p:ext>
            </p:extLst>
          </p:nvPr>
        </p:nvGraphicFramePr>
        <p:xfrm>
          <a:off x="431799" y="1131888"/>
          <a:ext cx="5580361" cy="345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B20B-E7AC-4394-AAC0-B172AAC792FB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5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Liniendiagramm - gestapelt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Chart 27"/>
          <p:cNvGraphicFramePr/>
          <p:nvPr>
            <p:extLst>
              <p:ext uri="{D42A27DB-BD31-4B8C-83A1-F6EECF244321}">
                <p14:modId xmlns:p14="http://schemas.microsoft.com/office/powerpoint/2010/main" val="2130893218"/>
              </p:ext>
            </p:extLst>
          </p:nvPr>
        </p:nvGraphicFramePr>
        <p:xfrm>
          <a:off x="431800" y="1131888"/>
          <a:ext cx="5580360" cy="345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7B2E-E8D2-4590-8D5B-BFE135437507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4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TABELLEN</a:t>
            </a:r>
          </a:p>
        </p:txBody>
      </p:sp>
    </p:spTree>
    <p:extLst>
      <p:ext uri="{BB962C8B-B14F-4D97-AF65-F5344CB8AC3E}">
        <p14:creationId xmlns:p14="http://schemas.microsoft.com/office/powerpoint/2010/main" val="13081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</a:t>
            </a: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02546"/>
              </p:ext>
            </p:extLst>
          </p:nvPr>
        </p:nvGraphicFramePr>
        <p:xfrm>
          <a:off x="431799" y="1131888"/>
          <a:ext cx="8280400" cy="302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5050"/>
                <a:gridCol w="1035050"/>
                <a:gridCol w="1035050"/>
                <a:gridCol w="1035050"/>
                <a:gridCol w="1035050"/>
                <a:gridCol w="1035050"/>
                <a:gridCol w="1035050"/>
              </a:tblGrid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3B60-3955-4AAB-9CF5-B8C1701C4E53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5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/>
              <a:t>Textbeispiele</a:t>
            </a:r>
          </a:p>
        </p:txBody>
      </p:sp>
    </p:spTree>
    <p:extLst>
      <p:ext uri="{BB962C8B-B14F-4D97-AF65-F5344CB8AC3E}">
        <p14:creationId xmlns:p14="http://schemas.microsoft.com/office/powerpoint/2010/main" val="20967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F52B-E1B2-4210-B3A3-8ECA7752DBFC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Highlight</a:t>
            </a:r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40279"/>
              </p:ext>
            </p:extLst>
          </p:nvPr>
        </p:nvGraphicFramePr>
        <p:xfrm>
          <a:off x="436424" y="1131888"/>
          <a:ext cx="8275776" cy="302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72"/>
                <a:gridCol w="1034472"/>
                <a:gridCol w="1034472"/>
                <a:gridCol w="1034472"/>
                <a:gridCol w="1034472"/>
                <a:gridCol w="1034472"/>
                <a:gridCol w="1034472"/>
                <a:gridCol w="1034472"/>
              </a:tblGrid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Highlight</a:t>
            </a:r>
            <a:br>
              <a:rPr lang="de-DE" dirty="0"/>
            </a:br>
            <a:r>
              <a:rPr lang="de-DE" dirty="0"/>
              <a:t>- mit Text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80616"/>
              </p:ext>
            </p:extLst>
          </p:nvPr>
        </p:nvGraphicFramePr>
        <p:xfrm>
          <a:off x="431800" y="1131888"/>
          <a:ext cx="5544568" cy="301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/>
                <a:gridCol w="693071"/>
                <a:gridCol w="693071"/>
                <a:gridCol w="693071"/>
                <a:gridCol w="693071"/>
                <a:gridCol w="693071"/>
                <a:gridCol w="693071"/>
                <a:gridCol w="693071"/>
              </a:tblGrid>
              <a:tr h="37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solidFill>
                      <a:schemeClr val="bg2"/>
                    </a:solidFill>
                  </a:tcPr>
                </a:tc>
              </a:tr>
              <a:tr h="37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Minion" pitchFamily="34" charset="0"/>
                      </a:endParaRP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0AF9-B89B-4075-B190-095C5B05E0DE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4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mit Text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27305"/>
              </p:ext>
            </p:extLst>
          </p:nvPr>
        </p:nvGraphicFramePr>
        <p:xfrm>
          <a:off x="431800" y="1131888"/>
          <a:ext cx="5508352" cy="302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44"/>
                <a:gridCol w="688544"/>
                <a:gridCol w="688544"/>
                <a:gridCol w="688544"/>
                <a:gridCol w="688544"/>
                <a:gridCol w="688544"/>
                <a:gridCol w="688544"/>
                <a:gridCol w="688544"/>
              </a:tblGrid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0585-5D64-4334-8DE5-9832759E4F26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Highlight</a:t>
            </a:r>
            <a:br>
              <a:rPr lang="de-DE" dirty="0"/>
            </a:br>
            <a:r>
              <a:rPr lang="de-DE" dirty="0"/>
              <a:t>- mit Text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gray">
          <a:xfrm>
            <a:off x="6159964" y="1131888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</a:p>
          <a:p>
            <a:endParaRPr lang="de-DE" dirty="0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52229"/>
              </p:ext>
            </p:extLst>
          </p:nvPr>
        </p:nvGraphicFramePr>
        <p:xfrm>
          <a:off x="431799" y="1131888"/>
          <a:ext cx="5508352" cy="302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44"/>
                <a:gridCol w="688544"/>
                <a:gridCol w="688544"/>
                <a:gridCol w="688544"/>
                <a:gridCol w="688544"/>
                <a:gridCol w="688544"/>
                <a:gridCol w="688544"/>
                <a:gridCol w="688544"/>
              </a:tblGrid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Eins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Zwei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Drei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Vier</a:t>
                      </a:r>
                    </a:p>
                  </a:txBody>
                  <a:tcPr marL="77712" marR="77712" marT="79367" marB="79367" horzOverflow="overflow"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Abc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Def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Ghi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Jkl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Mno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Pqr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Stu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Vwx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Yz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123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345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789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101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112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131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415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161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718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192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021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222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324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252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527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8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</a:p>
                  </a:txBody>
                  <a:tcPr marL="77712" marR="77712" marT="79367" marB="79367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</a:p>
                  </a:txBody>
                  <a:tcPr marL="77712" marR="77712" marT="79367" marB="79367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282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930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313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Minion" pitchFamily="34" charset="0"/>
                        </a:rPr>
                        <a:t>435</a:t>
                      </a:r>
                    </a:p>
                  </a:txBody>
                  <a:tcPr marL="77712" marR="77712" marT="79367" marB="79367" horzOverflow="overflow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F254-98A1-4BEE-A7F4-8A726ED100D8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SCHEMATA</a:t>
            </a:r>
          </a:p>
        </p:txBody>
      </p:sp>
    </p:spTree>
    <p:extLst>
      <p:ext uri="{BB962C8B-B14F-4D97-AF65-F5344CB8AC3E}">
        <p14:creationId xmlns:p14="http://schemas.microsoft.com/office/powerpoint/2010/main" val="240463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1556767"/>
            <a:ext cx="1908176" cy="2808312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918FC-3502-439E-BA11-704A2AD846BD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11" name="Diagramm 3"/>
          <p:cNvGraphicFramePr/>
          <p:nvPr>
            <p:extLst>
              <p:ext uri="{D42A27DB-BD31-4B8C-83A1-F6EECF244321}">
                <p14:modId xmlns:p14="http://schemas.microsoft.com/office/powerpoint/2010/main" val="2464670459"/>
              </p:ext>
            </p:extLst>
          </p:nvPr>
        </p:nvGraphicFramePr>
        <p:xfrm>
          <a:off x="431799" y="1131888"/>
          <a:ext cx="8388673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3"/>
          <p:cNvSpPr txBox="1">
            <a:spLocks/>
          </p:cNvSpPr>
          <p:nvPr/>
        </p:nvSpPr>
        <p:spPr bwMode="gray">
          <a:xfrm>
            <a:off x="2555874" y="1556767"/>
            <a:ext cx="1908176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 bwMode="gray">
          <a:xfrm>
            <a:off x="4650605" y="1563638"/>
            <a:ext cx="1908176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4" name="Text Placeholder 3"/>
          <p:cNvSpPr txBox="1">
            <a:spLocks/>
          </p:cNvSpPr>
          <p:nvPr/>
        </p:nvSpPr>
        <p:spPr bwMode="gray">
          <a:xfrm>
            <a:off x="6804025" y="1563638"/>
            <a:ext cx="1908176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9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1556767"/>
            <a:ext cx="1908176" cy="2808312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pPr lvl="2">
              <a:buClr>
                <a:schemeClr val="bg2"/>
              </a:buClr>
            </a:pPr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>
              <a:buClr>
                <a:schemeClr val="bg2"/>
              </a:buClr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>
              <a:buClr>
                <a:schemeClr val="bg2"/>
              </a:buClr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>
                <a:solidFill>
                  <a:schemeClr val="bg2"/>
                </a:solidFill>
              </a:rPr>
              <a:t>dolor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sit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amet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consetetur</a:t>
            </a:r>
            <a:endParaRPr lang="de-DE" dirty="0">
              <a:solidFill>
                <a:schemeClr val="bg2"/>
              </a:solidFill>
            </a:endParaRP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918FC-3502-439E-BA11-704A2AD846BD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26</a:t>
            </a:fld>
            <a:endParaRPr lang="de-DE" dirty="0"/>
          </a:p>
        </p:txBody>
      </p:sp>
      <p:graphicFrame>
        <p:nvGraphicFramePr>
          <p:cNvPr id="11" name="Diagramm 3"/>
          <p:cNvGraphicFramePr/>
          <p:nvPr>
            <p:extLst>
              <p:ext uri="{D42A27DB-BD31-4B8C-83A1-F6EECF244321}">
                <p14:modId xmlns:p14="http://schemas.microsoft.com/office/powerpoint/2010/main" val="3708563602"/>
              </p:ext>
            </p:extLst>
          </p:nvPr>
        </p:nvGraphicFramePr>
        <p:xfrm>
          <a:off x="431799" y="1131888"/>
          <a:ext cx="8388673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3"/>
          <p:cNvSpPr txBox="1">
            <a:spLocks/>
          </p:cNvSpPr>
          <p:nvPr/>
        </p:nvSpPr>
        <p:spPr bwMode="gray">
          <a:xfrm>
            <a:off x="2555874" y="1556767"/>
            <a:ext cx="1908176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pPr lvl="2">
              <a:buClr>
                <a:schemeClr val="bg2"/>
              </a:buClr>
            </a:pPr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>
              <a:buClr>
                <a:schemeClr val="bg2"/>
              </a:buClr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>
              <a:buClr>
                <a:schemeClr val="bg2"/>
              </a:buClr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>
                <a:solidFill>
                  <a:schemeClr val="bg2"/>
                </a:solidFill>
              </a:rPr>
              <a:t>dolor</a:t>
            </a:r>
            <a:r>
              <a:rPr lang="de-DE" dirty="0" smtClean="0">
                <a:solidFill>
                  <a:schemeClr val="bg2"/>
                </a:solidFill>
              </a:rPr>
              <a:t> </a:t>
            </a:r>
            <a:r>
              <a:rPr lang="de-DE" dirty="0" err="1" smtClean="0">
                <a:solidFill>
                  <a:schemeClr val="bg2"/>
                </a:solidFill>
              </a:rPr>
              <a:t>sit</a:t>
            </a:r>
            <a:r>
              <a:rPr lang="de-DE" dirty="0" smtClean="0">
                <a:solidFill>
                  <a:schemeClr val="bg2"/>
                </a:solidFill>
              </a:rPr>
              <a:t> </a:t>
            </a:r>
            <a:r>
              <a:rPr lang="de-DE" dirty="0" err="1" smtClean="0">
                <a:solidFill>
                  <a:schemeClr val="bg2"/>
                </a:solidFill>
              </a:rPr>
              <a:t>amet</a:t>
            </a:r>
            <a:r>
              <a:rPr lang="de-DE" dirty="0" smtClean="0">
                <a:solidFill>
                  <a:schemeClr val="bg2"/>
                </a:solidFill>
              </a:rPr>
              <a:t>, </a:t>
            </a:r>
            <a:r>
              <a:rPr lang="de-DE" dirty="0" err="1" smtClean="0">
                <a:solidFill>
                  <a:schemeClr val="bg2"/>
                </a:solidFill>
              </a:rPr>
              <a:t>consetetur</a:t>
            </a:r>
            <a:endParaRPr lang="de-DE" dirty="0" smtClean="0">
              <a:solidFill>
                <a:schemeClr val="bg2"/>
              </a:solidFill>
            </a:endParaRPr>
          </a:p>
          <a:p>
            <a:endParaRPr lang="de-DE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 bwMode="gray">
          <a:xfrm>
            <a:off x="4650605" y="1563638"/>
            <a:ext cx="1908176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pPr lvl="2">
              <a:buClr>
                <a:schemeClr val="bg2"/>
              </a:buClr>
            </a:pPr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>
              <a:buClr>
                <a:schemeClr val="bg2"/>
              </a:buClr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>
              <a:buClr>
                <a:schemeClr val="bg2"/>
              </a:buClr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>
                <a:solidFill>
                  <a:schemeClr val="bg2"/>
                </a:solidFill>
              </a:rPr>
              <a:t>dolor</a:t>
            </a:r>
            <a:r>
              <a:rPr lang="de-DE" dirty="0" smtClean="0">
                <a:solidFill>
                  <a:schemeClr val="bg2"/>
                </a:solidFill>
              </a:rPr>
              <a:t> </a:t>
            </a:r>
            <a:r>
              <a:rPr lang="de-DE" dirty="0" err="1" smtClean="0">
                <a:solidFill>
                  <a:schemeClr val="bg2"/>
                </a:solidFill>
              </a:rPr>
              <a:t>sit</a:t>
            </a:r>
            <a:r>
              <a:rPr lang="de-DE" dirty="0" smtClean="0">
                <a:solidFill>
                  <a:schemeClr val="bg2"/>
                </a:solidFill>
              </a:rPr>
              <a:t> </a:t>
            </a:r>
            <a:r>
              <a:rPr lang="de-DE" dirty="0" err="1" smtClean="0">
                <a:solidFill>
                  <a:schemeClr val="bg2"/>
                </a:solidFill>
              </a:rPr>
              <a:t>amet</a:t>
            </a:r>
            <a:r>
              <a:rPr lang="de-DE" dirty="0" smtClean="0">
                <a:solidFill>
                  <a:schemeClr val="bg2"/>
                </a:solidFill>
              </a:rPr>
              <a:t>, </a:t>
            </a:r>
            <a:r>
              <a:rPr lang="de-DE" dirty="0" err="1" smtClean="0">
                <a:solidFill>
                  <a:schemeClr val="bg2"/>
                </a:solidFill>
              </a:rPr>
              <a:t>consetetur</a:t>
            </a:r>
            <a:endParaRPr lang="de-DE" dirty="0" smtClean="0">
              <a:solidFill>
                <a:schemeClr val="bg2"/>
              </a:solidFill>
            </a:endParaRPr>
          </a:p>
          <a:p>
            <a:endParaRPr lang="de-DE" dirty="0"/>
          </a:p>
        </p:txBody>
      </p:sp>
      <p:sp>
        <p:nvSpPr>
          <p:cNvPr id="14" name="Text Placeholder 3"/>
          <p:cNvSpPr txBox="1">
            <a:spLocks/>
          </p:cNvSpPr>
          <p:nvPr/>
        </p:nvSpPr>
        <p:spPr bwMode="gray">
          <a:xfrm>
            <a:off x="6804025" y="1563638"/>
            <a:ext cx="1908176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pPr lvl="2">
              <a:buClr>
                <a:schemeClr val="bg2"/>
              </a:buClr>
            </a:pPr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>
              <a:buClr>
                <a:schemeClr val="bg2"/>
              </a:buClr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>
              <a:buClr>
                <a:schemeClr val="bg2"/>
              </a:buClr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>
                <a:solidFill>
                  <a:schemeClr val="bg2"/>
                </a:solidFill>
              </a:rPr>
              <a:t>dolor</a:t>
            </a:r>
            <a:r>
              <a:rPr lang="de-DE" dirty="0" smtClean="0">
                <a:solidFill>
                  <a:schemeClr val="bg2"/>
                </a:solidFill>
              </a:rPr>
              <a:t> </a:t>
            </a:r>
            <a:r>
              <a:rPr lang="de-DE" dirty="0" err="1" smtClean="0">
                <a:solidFill>
                  <a:schemeClr val="bg2"/>
                </a:solidFill>
              </a:rPr>
              <a:t>sit</a:t>
            </a:r>
            <a:r>
              <a:rPr lang="de-DE" dirty="0" smtClean="0">
                <a:solidFill>
                  <a:schemeClr val="bg2"/>
                </a:solidFill>
              </a:rPr>
              <a:t> </a:t>
            </a:r>
            <a:r>
              <a:rPr lang="de-DE" dirty="0" err="1" smtClean="0">
                <a:solidFill>
                  <a:schemeClr val="bg2"/>
                </a:solidFill>
              </a:rPr>
              <a:t>amet</a:t>
            </a:r>
            <a:r>
              <a:rPr lang="de-DE" dirty="0" smtClean="0">
                <a:solidFill>
                  <a:schemeClr val="bg2"/>
                </a:solidFill>
              </a:rPr>
              <a:t>, </a:t>
            </a:r>
            <a:r>
              <a:rPr lang="de-DE" dirty="0" err="1" smtClean="0">
                <a:solidFill>
                  <a:schemeClr val="bg2"/>
                </a:solidFill>
              </a:rPr>
              <a:t>consetetur</a:t>
            </a:r>
            <a:endParaRPr lang="de-DE" dirty="0" smtClean="0">
              <a:solidFill>
                <a:schemeClr val="bg2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1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Kreisprozess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918FC-3502-439E-BA11-704A2AD846BD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Donut 7"/>
          <p:cNvSpPr/>
          <p:nvPr/>
        </p:nvSpPr>
        <p:spPr bwMode="gray">
          <a:xfrm>
            <a:off x="2934016" y="1131589"/>
            <a:ext cx="3294167" cy="3294167"/>
          </a:xfrm>
          <a:prstGeom prst="donut">
            <a:avLst>
              <a:gd name="adj" fmla="val 1074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Ellipse 16"/>
          <p:cNvSpPr/>
          <p:nvPr/>
        </p:nvSpPr>
        <p:spPr bwMode="gray">
          <a:xfrm>
            <a:off x="4428000" y="1170000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dirty="0">
                <a:solidFill>
                  <a:schemeClr val="accent1"/>
                </a:solidFill>
              </a:rPr>
              <a:t>1</a:t>
            </a:r>
            <a:endParaRPr lang="de-DE" sz="1400" b="1" dirty="0" smtClean="0">
              <a:solidFill>
                <a:schemeClr val="accent1"/>
              </a:solidFill>
            </a:endParaRPr>
          </a:p>
        </p:txBody>
      </p:sp>
      <p:sp>
        <p:nvSpPr>
          <p:cNvPr id="17" name="Eingekerbter Richtungspfeil 8"/>
          <p:cNvSpPr/>
          <p:nvPr/>
        </p:nvSpPr>
        <p:spPr bwMode="gray">
          <a:xfrm rot="19661526">
            <a:off x="3574489" y="1398576"/>
            <a:ext cx="314141" cy="400116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Eingekerbter Richtungspfeil 18"/>
          <p:cNvSpPr/>
          <p:nvPr/>
        </p:nvSpPr>
        <p:spPr bwMode="gray">
          <a:xfrm rot="19661526" flipH="1" flipV="1">
            <a:off x="5256435" y="3788682"/>
            <a:ext cx="318467" cy="405626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Ellipse 16"/>
          <p:cNvSpPr/>
          <p:nvPr/>
        </p:nvSpPr>
        <p:spPr bwMode="gray">
          <a:xfrm>
            <a:off x="5832400" y="2207889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0" name="Ellipse 16"/>
          <p:cNvSpPr/>
          <p:nvPr/>
        </p:nvSpPr>
        <p:spPr bwMode="gray">
          <a:xfrm>
            <a:off x="5706000" y="3366000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dirty="0" smtClea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1" name="Ellipse 16"/>
          <p:cNvSpPr/>
          <p:nvPr/>
        </p:nvSpPr>
        <p:spPr bwMode="gray">
          <a:xfrm>
            <a:off x="4437083" y="4104000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dirty="0" smtClean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2" name="Ellipse 16"/>
          <p:cNvSpPr/>
          <p:nvPr/>
        </p:nvSpPr>
        <p:spPr bwMode="gray">
          <a:xfrm>
            <a:off x="3059832" y="3149977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3" name="Ellipse 16"/>
          <p:cNvSpPr/>
          <p:nvPr/>
        </p:nvSpPr>
        <p:spPr bwMode="gray">
          <a:xfrm>
            <a:off x="3114000" y="1995686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440855" y="1620841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  <p:cxnSp>
        <p:nvCxnSpPr>
          <p:cNvPr id="24" name="Gerade Verbindung 21"/>
          <p:cNvCxnSpPr/>
          <p:nvPr/>
        </p:nvCxnSpPr>
        <p:spPr bwMode="gray">
          <a:xfrm>
            <a:off x="431799" y="2139702"/>
            <a:ext cx="250221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1"/>
          <p:cNvCxnSpPr/>
          <p:nvPr/>
        </p:nvCxnSpPr>
        <p:spPr bwMode="gray">
          <a:xfrm>
            <a:off x="431799" y="3291831"/>
            <a:ext cx="2502217" cy="216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1"/>
          <p:cNvCxnSpPr/>
          <p:nvPr/>
        </p:nvCxnSpPr>
        <p:spPr bwMode="gray">
          <a:xfrm>
            <a:off x="431800" y="4373904"/>
            <a:ext cx="353943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31799" y="2787774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  <p:sp>
        <p:nvSpPr>
          <p:cNvPr id="30" name="TextBox 29"/>
          <p:cNvSpPr txBox="1"/>
          <p:nvPr/>
        </p:nvSpPr>
        <p:spPr bwMode="gray">
          <a:xfrm>
            <a:off x="431800" y="3867893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  <p:cxnSp>
        <p:nvCxnSpPr>
          <p:cNvPr id="33" name="Gerade Verbindung 21"/>
          <p:cNvCxnSpPr/>
          <p:nvPr/>
        </p:nvCxnSpPr>
        <p:spPr bwMode="gray">
          <a:xfrm>
            <a:off x="5364088" y="1275606"/>
            <a:ext cx="334811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gray">
          <a:xfrm>
            <a:off x="6804024" y="1347613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  <p:cxnSp>
        <p:nvCxnSpPr>
          <p:cNvPr id="40" name="Gerade Verbindung 21"/>
          <p:cNvCxnSpPr/>
          <p:nvPr/>
        </p:nvCxnSpPr>
        <p:spPr bwMode="gray">
          <a:xfrm>
            <a:off x="6228183" y="2355726"/>
            <a:ext cx="252028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gray">
          <a:xfrm>
            <a:off x="6840288" y="2427733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  <p:cxnSp>
        <p:nvCxnSpPr>
          <p:cNvPr id="42" name="Gerade Verbindung 21"/>
          <p:cNvCxnSpPr/>
          <p:nvPr/>
        </p:nvCxnSpPr>
        <p:spPr bwMode="gray">
          <a:xfrm flipV="1">
            <a:off x="6120432" y="3507853"/>
            <a:ext cx="2591768" cy="216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gray">
          <a:xfrm>
            <a:off x="6804024" y="3579860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</p:spTree>
    <p:extLst>
      <p:ext uri="{BB962C8B-B14F-4D97-AF65-F5344CB8AC3E}">
        <p14:creationId xmlns:p14="http://schemas.microsoft.com/office/powerpoint/2010/main" val="23496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918FC-3502-439E-BA11-704A2AD846BD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7" name="Eingekerbter Richtungspfeil 8"/>
          <p:cNvSpPr/>
          <p:nvPr/>
        </p:nvSpPr>
        <p:spPr bwMode="gray">
          <a:xfrm rot="19661526">
            <a:off x="3574489" y="1398576"/>
            <a:ext cx="314141" cy="400116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Eingekerbter Richtungspfeil 18"/>
          <p:cNvSpPr/>
          <p:nvPr/>
        </p:nvSpPr>
        <p:spPr bwMode="gray">
          <a:xfrm rot="19661526" flipH="1" flipV="1">
            <a:off x="5256435" y="3788682"/>
            <a:ext cx="318467" cy="405626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527689" y="1131589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Bitte hier schreiben</a:t>
            </a:r>
          </a:p>
        </p:txBody>
      </p:sp>
      <p:graphicFrame>
        <p:nvGraphicFramePr>
          <p:cNvPr id="27" name="Diagramm 3"/>
          <p:cNvGraphicFramePr/>
          <p:nvPr>
            <p:extLst>
              <p:ext uri="{D42A27DB-BD31-4B8C-83A1-F6EECF244321}">
                <p14:modId xmlns:p14="http://schemas.microsoft.com/office/powerpoint/2010/main" val="2542721556"/>
              </p:ext>
            </p:extLst>
          </p:nvPr>
        </p:nvGraphicFramePr>
        <p:xfrm>
          <a:off x="414000" y="2664000"/>
          <a:ext cx="8287917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1" name="Gerade Verbindung 8"/>
          <p:cNvCxnSpPr/>
          <p:nvPr/>
        </p:nvCxnSpPr>
        <p:spPr bwMode="gray">
          <a:xfrm>
            <a:off x="435147" y="1131888"/>
            <a:ext cx="0" cy="143986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gray">
          <a:xfrm>
            <a:off x="2803822" y="1134332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Bitte hier schreiben</a:t>
            </a:r>
          </a:p>
        </p:txBody>
      </p:sp>
      <p:cxnSp>
        <p:nvCxnSpPr>
          <p:cNvPr id="36" name="Gerade Verbindung 8"/>
          <p:cNvCxnSpPr/>
          <p:nvPr/>
        </p:nvCxnSpPr>
        <p:spPr bwMode="gray">
          <a:xfrm>
            <a:off x="2711280" y="1134631"/>
            <a:ext cx="0" cy="143711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gray">
          <a:xfrm>
            <a:off x="5076056" y="1131589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Bitte hier schreiben</a:t>
            </a:r>
          </a:p>
        </p:txBody>
      </p:sp>
      <p:cxnSp>
        <p:nvCxnSpPr>
          <p:cNvPr id="38" name="Gerade Verbindung 8"/>
          <p:cNvCxnSpPr/>
          <p:nvPr/>
        </p:nvCxnSpPr>
        <p:spPr bwMode="gray">
          <a:xfrm>
            <a:off x="4983514" y="1131888"/>
            <a:ext cx="0" cy="143986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gray">
          <a:xfrm>
            <a:off x="7380312" y="1137075"/>
            <a:ext cx="1331888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Bitte hier schreiben</a:t>
            </a:r>
          </a:p>
        </p:txBody>
      </p:sp>
      <p:cxnSp>
        <p:nvCxnSpPr>
          <p:cNvPr id="44" name="Gerade Verbindung 8"/>
          <p:cNvCxnSpPr/>
          <p:nvPr/>
        </p:nvCxnSpPr>
        <p:spPr bwMode="gray">
          <a:xfrm>
            <a:off x="7287770" y="1137374"/>
            <a:ext cx="0" cy="1434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gray">
          <a:xfrm>
            <a:off x="1634177" y="3734975"/>
            <a:ext cx="1908176" cy="853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Bitte hier schreiben</a:t>
            </a:r>
          </a:p>
        </p:txBody>
      </p:sp>
      <p:cxnSp>
        <p:nvCxnSpPr>
          <p:cNvPr id="46" name="Gerade Verbindung 8"/>
          <p:cNvCxnSpPr/>
          <p:nvPr/>
        </p:nvCxnSpPr>
        <p:spPr bwMode="gray">
          <a:xfrm>
            <a:off x="1541635" y="3075806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gray">
          <a:xfrm>
            <a:off x="3954238" y="3734975"/>
            <a:ext cx="1908176" cy="853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Bitte hier schreiben</a:t>
            </a:r>
          </a:p>
        </p:txBody>
      </p:sp>
      <p:cxnSp>
        <p:nvCxnSpPr>
          <p:cNvPr id="60" name="Gerade Verbindung 8"/>
          <p:cNvCxnSpPr/>
          <p:nvPr/>
        </p:nvCxnSpPr>
        <p:spPr bwMode="gray">
          <a:xfrm>
            <a:off x="3861696" y="3075806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gray">
          <a:xfrm>
            <a:off x="6248718" y="3734976"/>
            <a:ext cx="1908176" cy="853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Bitte hier schreiben</a:t>
            </a:r>
          </a:p>
        </p:txBody>
      </p:sp>
      <p:cxnSp>
        <p:nvCxnSpPr>
          <p:cNvPr id="62" name="Gerade Verbindung 8"/>
          <p:cNvCxnSpPr/>
          <p:nvPr/>
        </p:nvCxnSpPr>
        <p:spPr bwMode="gray">
          <a:xfrm>
            <a:off x="6120000" y="3075807"/>
            <a:ext cx="0" cy="151216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Pyramide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918FC-3502-439E-BA11-704A2AD846BD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5" name="TextBox 44"/>
          <p:cNvSpPr txBox="1"/>
          <p:nvPr/>
        </p:nvSpPr>
        <p:spPr bwMode="gray">
          <a:xfrm>
            <a:off x="1634177" y="3734975"/>
            <a:ext cx="1908176" cy="853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b="1" dirty="0" smtClean="0"/>
              <a:t>Prozessschritt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smtClean="0"/>
              <a:t>Bitte hier schreiben</a:t>
            </a:r>
          </a:p>
        </p:txBody>
      </p:sp>
      <p:graphicFrame>
        <p:nvGraphicFramePr>
          <p:cNvPr id="23" name="Diagramm 1"/>
          <p:cNvGraphicFramePr/>
          <p:nvPr>
            <p:extLst>
              <p:ext uri="{D42A27DB-BD31-4B8C-83A1-F6EECF244321}">
                <p14:modId xmlns:p14="http://schemas.microsoft.com/office/powerpoint/2010/main" val="1608249694"/>
              </p:ext>
            </p:extLst>
          </p:nvPr>
        </p:nvGraphicFramePr>
        <p:xfrm>
          <a:off x="431800" y="1131888"/>
          <a:ext cx="4083191" cy="343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Gerade Verbindung 21"/>
          <p:cNvCxnSpPr/>
          <p:nvPr/>
        </p:nvCxnSpPr>
        <p:spPr bwMode="gray">
          <a:xfrm>
            <a:off x="2699792" y="1347614"/>
            <a:ext cx="60124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gray">
          <a:xfrm>
            <a:off x="6804024" y="1419621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  <p:cxnSp>
        <p:nvCxnSpPr>
          <p:cNvPr id="28" name="Gerade Verbindung 21"/>
          <p:cNvCxnSpPr/>
          <p:nvPr/>
        </p:nvCxnSpPr>
        <p:spPr bwMode="gray">
          <a:xfrm>
            <a:off x="3419872" y="2503553"/>
            <a:ext cx="529232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gray">
          <a:xfrm>
            <a:off x="6804024" y="2575560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  <p:cxnSp>
        <p:nvCxnSpPr>
          <p:cNvPr id="32" name="Gerade Verbindung 21"/>
          <p:cNvCxnSpPr/>
          <p:nvPr/>
        </p:nvCxnSpPr>
        <p:spPr bwMode="gray">
          <a:xfrm>
            <a:off x="4067944" y="3651250"/>
            <a:ext cx="464425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gray">
          <a:xfrm>
            <a:off x="6804024" y="3723257"/>
            <a:ext cx="1908176" cy="576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b="1" dirty="0" smtClean="0"/>
              <a:t>Prozessschritt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dirty="0" smtClean="0"/>
              <a:t>Bitte hier schreiben</a:t>
            </a:r>
          </a:p>
        </p:txBody>
      </p:sp>
    </p:spTree>
    <p:extLst>
      <p:ext uri="{BB962C8B-B14F-4D97-AF65-F5344CB8AC3E}">
        <p14:creationId xmlns:p14="http://schemas.microsoft.com/office/powerpoint/2010/main" val="40840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2529" y="1131095"/>
            <a:ext cx="4032251" cy="3671886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2-Teilung Text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4679949" y="1131095"/>
            <a:ext cx="4032251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mtClean="0"/>
              <a:t>Lorem ipsum dolor sit amet</a:t>
            </a:r>
          </a:p>
          <a:p>
            <a:r>
              <a:rPr lang="de-DE" smtClean="0"/>
              <a:t>consetetur sadipscing elitr, sed diam nonumy eirmod tempor invidunt ut labore et dolore magna aliquyam erat, sed diam voluptua. </a:t>
            </a:r>
          </a:p>
          <a:p>
            <a:pPr lvl="2"/>
            <a:r>
              <a:rPr lang="de-DE" smtClean="0"/>
              <a:t>At vero eos et accusam et justo duo dolores </a:t>
            </a:r>
          </a:p>
          <a:p>
            <a:pPr lvl="2"/>
            <a:r>
              <a:rPr lang="de-DE" smtClean="0"/>
              <a:t>et ea rebum. Stet clita kasd gubergren, </a:t>
            </a:r>
          </a:p>
          <a:p>
            <a:pPr lvl="3"/>
            <a:r>
              <a:rPr lang="de-DE" smtClean="0"/>
              <a:t>no sea takimata sanctus est </a:t>
            </a:r>
          </a:p>
          <a:p>
            <a:pPr lvl="3"/>
            <a:r>
              <a:rPr lang="de-DE" smtClean="0"/>
              <a:t>Lorem ipsum dolor sit amet. Lorem ipsum </a:t>
            </a:r>
          </a:p>
          <a:p>
            <a:pPr lvl="6"/>
            <a:r>
              <a:rPr lang="de-DE" smtClean="0"/>
              <a:t>dolor sit amet, consetetur sadipscing elitr, sed diam nonumy eirmod tempor invidunt </a:t>
            </a:r>
          </a:p>
          <a:p>
            <a:endParaRPr lang="de-D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4400A5-C220-4283-A028-C82EDA1B3340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09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Organigramm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918FC-3502-439E-BA11-704A2AD846BD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4" name="Rechteck 68"/>
          <p:cNvSpPr/>
          <p:nvPr/>
        </p:nvSpPr>
        <p:spPr bwMode="gray">
          <a:xfrm>
            <a:off x="431799" y="1131888"/>
            <a:ext cx="8280401" cy="432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Person</a:t>
            </a:r>
            <a:br>
              <a:rPr lang="de-DE" sz="1200" b="1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5" name="Rechteck 63"/>
          <p:cNvSpPr/>
          <p:nvPr/>
        </p:nvSpPr>
        <p:spPr bwMode="gray">
          <a:xfrm>
            <a:off x="1822396" y="1681200"/>
            <a:ext cx="1296000" cy="43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Person</a:t>
            </a:r>
            <a:br>
              <a:rPr lang="de-DE" sz="1200" b="1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6" name="Rechteck 64"/>
          <p:cNvSpPr/>
          <p:nvPr/>
        </p:nvSpPr>
        <p:spPr bwMode="gray">
          <a:xfrm>
            <a:off x="3207600" y="1681200"/>
            <a:ext cx="1296000" cy="43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Person</a:t>
            </a:r>
            <a:br>
              <a:rPr lang="de-DE" sz="1200" b="1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7" name="Rechteck 65"/>
          <p:cNvSpPr/>
          <p:nvPr/>
        </p:nvSpPr>
        <p:spPr bwMode="gray">
          <a:xfrm>
            <a:off x="4604400" y="1681200"/>
            <a:ext cx="1296000" cy="43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Person</a:t>
            </a:r>
            <a:br>
              <a:rPr lang="de-DE" sz="1200" b="1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8" name="Rechteck 66"/>
          <p:cNvSpPr/>
          <p:nvPr/>
        </p:nvSpPr>
        <p:spPr bwMode="gray">
          <a:xfrm>
            <a:off x="6012160" y="1681200"/>
            <a:ext cx="1296000" cy="43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Person</a:t>
            </a:r>
            <a:br>
              <a:rPr lang="de-DE" sz="1200" b="1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9" name="Rechteck 67"/>
          <p:cNvSpPr/>
          <p:nvPr/>
        </p:nvSpPr>
        <p:spPr bwMode="gray">
          <a:xfrm>
            <a:off x="7416200" y="1681200"/>
            <a:ext cx="1296000" cy="43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Person</a:t>
            </a:r>
            <a:br>
              <a:rPr lang="de-DE" sz="1200" b="1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20" name="Rechteck 62"/>
          <p:cNvSpPr/>
          <p:nvPr/>
        </p:nvSpPr>
        <p:spPr bwMode="gray">
          <a:xfrm>
            <a:off x="431800" y="1681200"/>
            <a:ext cx="1296000" cy="43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Person</a:t>
            </a:r>
            <a:br>
              <a:rPr lang="de-DE" sz="1200" b="1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Position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2073" y="2201107"/>
            <a:ext cx="8280129" cy="2371002"/>
            <a:chOff x="432073" y="2201107"/>
            <a:chExt cx="8280129" cy="2371002"/>
          </a:xfrm>
        </p:grpSpPr>
        <p:sp>
          <p:nvSpPr>
            <p:cNvPr id="22" name="Rechteck 23"/>
            <p:cNvSpPr/>
            <p:nvPr/>
          </p:nvSpPr>
          <p:spPr bwMode="gray">
            <a:xfrm>
              <a:off x="480307" y="3426975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26" name="Freihandform 94"/>
            <p:cNvSpPr/>
            <p:nvPr/>
          </p:nvSpPr>
          <p:spPr bwMode="gray">
            <a:xfrm>
              <a:off x="432073" y="3389892"/>
              <a:ext cx="46381" cy="23524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29" name="Rechteck 17"/>
            <p:cNvSpPr/>
            <p:nvPr/>
          </p:nvSpPr>
          <p:spPr bwMode="gray">
            <a:xfrm>
              <a:off x="480308" y="3029892"/>
              <a:ext cx="1247768" cy="360001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31" name="Freihandform 95"/>
            <p:cNvSpPr/>
            <p:nvPr/>
          </p:nvSpPr>
          <p:spPr bwMode="gray">
            <a:xfrm>
              <a:off x="432075" y="3004144"/>
              <a:ext cx="46380" cy="224468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35" name="Rechteck 11"/>
            <p:cNvSpPr/>
            <p:nvPr/>
          </p:nvSpPr>
          <p:spPr bwMode="gray">
            <a:xfrm>
              <a:off x="480306" y="2644144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36" name="Freihandform 97"/>
            <p:cNvSpPr/>
            <p:nvPr/>
          </p:nvSpPr>
          <p:spPr bwMode="gray">
            <a:xfrm>
              <a:off x="432075" y="2597901"/>
              <a:ext cx="46378" cy="244060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38" name="Rechteck 5"/>
            <p:cNvSpPr/>
            <p:nvPr/>
          </p:nvSpPr>
          <p:spPr bwMode="gray">
            <a:xfrm>
              <a:off x="480307" y="2237900"/>
              <a:ext cx="1247767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39" name="Freihandform 98"/>
            <p:cNvSpPr/>
            <p:nvPr/>
          </p:nvSpPr>
          <p:spPr bwMode="gray">
            <a:xfrm>
              <a:off x="432734" y="2201107"/>
              <a:ext cx="45719" cy="232476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41" name="Rechteck 163"/>
            <p:cNvSpPr/>
            <p:nvPr/>
          </p:nvSpPr>
          <p:spPr bwMode="gray">
            <a:xfrm>
              <a:off x="480306" y="3818977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42" name="Freihandform 164"/>
            <p:cNvSpPr/>
            <p:nvPr/>
          </p:nvSpPr>
          <p:spPr bwMode="gray">
            <a:xfrm>
              <a:off x="432075" y="3786974"/>
              <a:ext cx="46378" cy="23016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44" name="Rechteck 166"/>
            <p:cNvSpPr/>
            <p:nvPr/>
          </p:nvSpPr>
          <p:spPr bwMode="gray">
            <a:xfrm>
              <a:off x="480307" y="4210153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46" name="Freihandform 167"/>
            <p:cNvSpPr/>
            <p:nvPr/>
          </p:nvSpPr>
          <p:spPr bwMode="gray">
            <a:xfrm>
              <a:off x="432074" y="4178976"/>
              <a:ext cx="46379" cy="229339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48" name="Rechteck 23"/>
            <p:cNvSpPr/>
            <p:nvPr/>
          </p:nvSpPr>
          <p:spPr bwMode="gray">
            <a:xfrm>
              <a:off x="7464433" y="3426975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49" name="Freihandform 94"/>
            <p:cNvSpPr/>
            <p:nvPr/>
          </p:nvSpPr>
          <p:spPr bwMode="gray">
            <a:xfrm>
              <a:off x="7416199" y="3389892"/>
              <a:ext cx="46381" cy="23524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50" name="Rechteck 17"/>
            <p:cNvSpPr/>
            <p:nvPr/>
          </p:nvSpPr>
          <p:spPr bwMode="gray">
            <a:xfrm>
              <a:off x="7464434" y="3029892"/>
              <a:ext cx="1247768" cy="360001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51" name="Freihandform 95"/>
            <p:cNvSpPr/>
            <p:nvPr/>
          </p:nvSpPr>
          <p:spPr bwMode="gray">
            <a:xfrm>
              <a:off x="7416201" y="3004144"/>
              <a:ext cx="46380" cy="224468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52" name="Rechteck 11"/>
            <p:cNvSpPr/>
            <p:nvPr/>
          </p:nvSpPr>
          <p:spPr bwMode="gray">
            <a:xfrm>
              <a:off x="7464432" y="2644144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53" name="Freihandform 97"/>
            <p:cNvSpPr/>
            <p:nvPr/>
          </p:nvSpPr>
          <p:spPr bwMode="gray">
            <a:xfrm>
              <a:off x="7416201" y="2597901"/>
              <a:ext cx="46378" cy="244060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54" name="Rechteck 5"/>
            <p:cNvSpPr/>
            <p:nvPr/>
          </p:nvSpPr>
          <p:spPr bwMode="gray">
            <a:xfrm>
              <a:off x="7464433" y="2237900"/>
              <a:ext cx="1247767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55" name="Freihandform 98"/>
            <p:cNvSpPr/>
            <p:nvPr/>
          </p:nvSpPr>
          <p:spPr bwMode="gray">
            <a:xfrm>
              <a:off x="7416860" y="2201107"/>
              <a:ext cx="45719" cy="232476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0" name="Rechteck 23"/>
            <p:cNvSpPr/>
            <p:nvPr/>
          </p:nvSpPr>
          <p:spPr bwMode="gray">
            <a:xfrm>
              <a:off x="6060393" y="3427840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61" name="Freihandform 94"/>
            <p:cNvSpPr/>
            <p:nvPr/>
          </p:nvSpPr>
          <p:spPr bwMode="gray">
            <a:xfrm>
              <a:off x="6012159" y="3390757"/>
              <a:ext cx="46381" cy="23524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2" name="Rechteck 17"/>
            <p:cNvSpPr/>
            <p:nvPr/>
          </p:nvSpPr>
          <p:spPr bwMode="gray">
            <a:xfrm>
              <a:off x="6060394" y="3030757"/>
              <a:ext cx="1247768" cy="360001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63" name="Freihandform 95"/>
            <p:cNvSpPr/>
            <p:nvPr/>
          </p:nvSpPr>
          <p:spPr bwMode="gray">
            <a:xfrm>
              <a:off x="6012161" y="3005009"/>
              <a:ext cx="46380" cy="224468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4" name="Rechteck 11"/>
            <p:cNvSpPr/>
            <p:nvPr/>
          </p:nvSpPr>
          <p:spPr bwMode="gray">
            <a:xfrm>
              <a:off x="6060392" y="2645009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65" name="Freihandform 97"/>
            <p:cNvSpPr/>
            <p:nvPr/>
          </p:nvSpPr>
          <p:spPr bwMode="gray">
            <a:xfrm>
              <a:off x="6012161" y="2598766"/>
              <a:ext cx="46378" cy="244060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6" name="Rechteck 5"/>
            <p:cNvSpPr/>
            <p:nvPr/>
          </p:nvSpPr>
          <p:spPr bwMode="gray">
            <a:xfrm>
              <a:off x="6060393" y="2238765"/>
              <a:ext cx="1247767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67" name="Freihandform 98"/>
            <p:cNvSpPr/>
            <p:nvPr/>
          </p:nvSpPr>
          <p:spPr bwMode="gray">
            <a:xfrm>
              <a:off x="6012820" y="2201972"/>
              <a:ext cx="45719" cy="232476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8" name="Rechteck 163"/>
            <p:cNvSpPr/>
            <p:nvPr/>
          </p:nvSpPr>
          <p:spPr bwMode="gray">
            <a:xfrm>
              <a:off x="6060392" y="3819842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69" name="Freihandform 164"/>
            <p:cNvSpPr/>
            <p:nvPr/>
          </p:nvSpPr>
          <p:spPr bwMode="gray">
            <a:xfrm>
              <a:off x="6012161" y="3787839"/>
              <a:ext cx="46378" cy="23016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0" name="Rechteck 166"/>
            <p:cNvSpPr/>
            <p:nvPr/>
          </p:nvSpPr>
          <p:spPr bwMode="gray">
            <a:xfrm>
              <a:off x="6060393" y="4211018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71" name="Freihandform 167"/>
            <p:cNvSpPr/>
            <p:nvPr/>
          </p:nvSpPr>
          <p:spPr bwMode="gray">
            <a:xfrm>
              <a:off x="6012160" y="4179841"/>
              <a:ext cx="46379" cy="229339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2" name="Rechteck 23"/>
            <p:cNvSpPr/>
            <p:nvPr/>
          </p:nvSpPr>
          <p:spPr bwMode="gray">
            <a:xfrm>
              <a:off x="4652633" y="3426975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73" name="Freihandform 94"/>
            <p:cNvSpPr/>
            <p:nvPr/>
          </p:nvSpPr>
          <p:spPr bwMode="gray">
            <a:xfrm>
              <a:off x="4604399" y="3389892"/>
              <a:ext cx="46381" cy="23524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4" name="Rechteck 17"/>
            <p:cNvSpPr/>
            <p:nvPr/>
          </p:nvSpPr>
          <p:spPr bwMode="gray">
            <a:xfrm>
              <a:off x="4652634" y="3029892"/>
              <a:ext cx="1247768" cy="360001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75" name="Freihandform 95"/>
            <p:cNvSpPr/>
            <p:nvPr/>
          </p:nvSpPr>
          <p:spPr bwMode="gray">
            <a:xfrm>
              <a:off x="4604401" y="3004144"/>
              <a:ext cx="46380" cy="224468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6" name="Rechteck 11"/>
            <p:cNvSpPr/>
            <p:nvPr/>
          </p:nvSpPr>
          <p:spPr bwMode="gray">
            <a:xfrm>
              <a:off x="4652632" y="2644144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77" name="Freihandform 97"/>
            <p:cNvSpPr/>
            <p:nvPr/>
          </p:nvSpPr>
          <p:spPr bwMode="gray">
            <a:xfrm>
              <a:off x="4604401" y="2597901"/>
              <a:ext cx="46378" cy="244060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8" name="Rechteck 5"/>
            <p:cNvSpPr/>
            <p:nvPr/>
          </p:nvSpPr>
          <p:spPr bwMode="gray">
            <a:xfrm>
              <a:off x="4652633" y="2237900"/>
              <a:ext cx="1247767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79" name="Freihandform 98"/>
            <p:cNvSpPr/>
            <p:nvPr/>
          </p:nvSpPr>
          <p:spPr bwMode="gray">
            <a:xfrm>
              <a:off x="4605060" y="2201107"/>
              <a:ext cx="45719" cy="232476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84" name="Rechteck 23"/>
            <p:cNvSpPr/>
            <p:nvPr/>
          </p:nvSpPr>
          <p:spPr bwMode="gray">
            <a:xfrm>
              <a:off x="3262848" y="3428931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85" name="Freihandform 94"/>
            <p:cNvSpPr/>
            <p:nvPr/>
          </p:nvSpPr>
          <p:spPr bwMode="gray">
            <a:xfrm>
              <a:off x="3214614" y="3391848"/>
              <a:ext cx="46381" cy="23524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86" name="Rechteck 17"/>
            <p:cNvSpPr/>
            <p:nvPr/>
          </p:nvSpPr>
          <p:spPr bwMode="gray">
            <a:xfrm>
              <a:off x="3262849" y="3031848"/>
              <a:ext cx="1247768" cy="360001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87" name="Freihandform 95"/>
            <p:cNvSpPr/>
            <p:nvPr/>
          </p:nvSpPr>
          <p:spPr bwMode="gray">
            <a:xfrm>
              <a:off x="3214616" y="3006100"/>
              <a:ext cx="46380" cy="224468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88" name="Rechteck 11"/>
            <p:cNvSpPr/>
            <p:nvPr/>
          </p:nvSpPr>
          <p:spPr bwMode="gray">
            <a:xfrm>
              <a:off x="3262847" y="2646100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89" name="Freihandform 97"/>
            <p:cNvSpPr/>
            <p:nvPr/>
          </p:nvSpPr>
          <p:spPr bwMode="gray">
            <a:xfrm>
              <a:off x="3214616" y="2599857"/>
              <a:ext cx="46378" cy="244060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0" name="Rechteck 5"/>
            <p:cNvSpPr/>
            <p:nvPr/>
          </p:nvSpPr>
          <p:spPr bwMode="gray">
            <a:xfrm>
              <a:off x="3262848" y="2239856"/>
              <a:ext cx="1247767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91" name="Freihandform 98"/>
            <p:cNvSpPr/>
            <p:nvPr/>
          </p:nvSpPr>
          <p:spPr bwMode="gray">
            <a:xfrm>
              <a:off x="3215275" y="2203063"/>
              <a:ext cx="45719" cy="232476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2" name="Rechteck 163"/>
            <p:cNvSpPr/>
            <p:nvPr/>
          </p:nvSpPr>
          <p:spPr bwMode="gray">
            <a:xfrm>
              <a:off x="3262847" y="3820933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93" name="Freihandform 164"/>
            <p:cNvSpPr/>
            <p:nvPr/>
          </p:nvSpPr>
          <p:spPr bwMode="gray">
            <a:xfrm>
              <a:off x="3214616" y="3788930"/>
              <a:ext cx="46378" cy="23016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4" name="Rechteck 166"/>
            <p:cNvSpPr/>
            <p:nvPr/>
          </p:nvSpPr>
          <p:spPr bwMode="gray">
            <a:xfrm>
              <a:off x="3262848" y="4212109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95" name="Freihandform 167"/>
            <p:cNvSpPr/>
            <p:nvPr/>
          </p:nvSpPr>
          <p:spPr bwMode="gray">
            <a:xfrm>
              <a:off x="3214615" y="4180932"/>
              <a:ext cx="46379" cy="229339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6" name="Rechteck 23"/>
            <p:cNvSpPr/>
            <p:nvPr/>
          </p:nvSpPr>
          <p:spPr bwMode="gray">
            <a:xfrm>
              <a:off x="1877644" y="3429796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97" name="Freihandform 94"/>
            <p:cNvSpPr/>
            <p:nvPr/>
          </p:nvSpPr>
          <p:spPr bwMode="gray">
            <a:xfrm>
              <a:off x="1829410" y="3392713"/>
              <a:ext cx="46381" cy="235245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8" name="Rechteck 17"/>
            <p:cNvSpPr/>
            <p:nvPr/>
          </p:nvSpPr>
          <p:spPr bwMode="gray">
            <a:xfrm>
              <a:off x="1877645" y="3032713"/>
              <a:ext cx="1247768" cy="360001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99" name="Freihandform 95"/>
            <p:cNvSpPr/>
            <p:nvPr/>
          </p:nvSpPr>
          <p:spPr bwMode="gray">
            <a:xfrm>
              <a:off x="1829412" y="3006965"/>
              <a:ext cx="46380" cy="224468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00" name="Rechteck 11"/>
            <p:cNvSpPr/>
            <p:nvPr/>
          </p:nvSpPr>
          <p:spPr bwMode="gray">
            <a:xfrm>
              <a:off x="1877643" y="2646965"/>
              <a:ext cx="1247768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101" name="Freihandform 97"/>
            <p:cNvSpPr/>
            <p:nvPr/>
          </p:nvSpPr>
          <p:spPr bwMode="gray">
            <a:xfrm>
              <a:off x="1829412" y="2600722"/>
              <a:ext cx="46378" cy="244060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02" name="Rechteck 5"/>
            <p:cNvSpPr/>
            <p:nvPr/>
          </p:nvSpPr>
          <p:spPr bwMode="gray">
            <a:xfrm>
              <a:off x="1877644" y="2240721"/>
              <a:ext cx="1247767" cy="36000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de-DE" sz="1000" b="1" dirty="0" smtClean="0">
                  <a:solidFill>
                    <a:schemeClr val="bg1"/>
                  </a:solidFill>
                </a:rPr>
                <a:t>Person</a:t>
              </a:r>
              <a:br>
                <a:rPr lang="de-DE" sz="1000" b="1" dirty="0" smtClean="0">
                  <a:solidFill>
                    <a:schemeClr val="bg1"/>
                  </a:solidFill>
                </a:rPr>
              </a:br>
              <a:r>
                <a:rPr lang="de-DE" sz="1000" dirty="0" smtClean="0">
                  <a:solidFill>
                    <a:schemeClr val="bg1"/>
                  </a:solidFill>
                </a:rPr>
                <a:t>Position</a:t>
              </a:r>
            </a:p>
          </p:txBody>
        </p:sp>
        <p:sp>
          <p:nvSpPr>
            <p:cNvPr id="103" name="Freihandform 98"/>
            <p:cNvSpPr/>
            <p:nvPr/>
          </p:nvSpPr>
          <p:spPr bwMode="gray">
            <a:xfrm>
              <a:off x="1830071" y="2203928"/>
              <a:ext cx="45719" cy="232476"/>
            </a:xfrm>
            <a:custGeom>
              <a:avLst/>
              <a:gdLst>
                <a:gd name="connsiteX0" fmla="*/ 54864 w 54864"/>
                <a:gd name="connsiteY0" fmla="*/ 432816 h 432816"/>
                <a:gd name="connsiteX1" fmla="*/ 0 w 54864"/>
                <a:gd name="connsiteY1" fmla="*/ 432816 h 432816"/>
                <a:gd name="connsiteX2" fmla="*/ 0 w 54864"/>
                <a:gd name="connsiteY2" fmla="*/ 0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" h="432816">
                  <a:moveTo>
                    <a:pt x="54864" y="432816"/>
                  </a:moveTo>
                  <a:lnTo>
                    <a:pt x="0" y="4328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</p:grpSp>
    </p:spTree>
    <p:extLst>
      <p:ext uri="{BB962C8B-B14F-4D97-AF65-F5344CB8AC3E}">
        <p14:creationId xmlns:p14="http://schemas.microsoft.com/office/powerpoint/2010/main" val="190713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Zitat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918FC-3502-439E-BA11-704A2AD846BD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0" name="Textplatzhalter 1"/>
          <p:cNvSpPr>
            <a:spLocks noGrp="1"/>
          </p:cNvSpPr>
          <p:nvPr>
            <p:ph type="body" sz="quarter" idx="13"/>
          </p:nvPr>
        </p:nvSpPr>
        <p:spPr bwMode="gray">
          <a:xfrm>
            <a:off x="1619672" y="1853599"/>
            <a:ext cx="5904656" cy="1980766"/>
          </a:xfrm>
          <a:noFill/>
        </p:spPr>
        <p:txBody>
          <a:bodyPr anchor="ctr"/>
          <a:lstStyle/>
          <a:p>
            <a:pPr algn="ctr"/>
            <a:r>
              <a:rPr lang="de-DE" sz="2400" i="1" dirty="0" smtClean="0"/>
              <a:t>Hier können Sie ein </a:t>
            </a:r>
            <a:br>
              <a:rPr lang="de-DE" sz="2400" i="1" dirty="0" smtClean="0"/>
            </a:br>
            <a:r>
              <a:rPr lang="de-DE" sz="2400" i="1" dirty="0" smtClean="0"/>
              <a:t>Zitat platzieren. </a:t>
            </a:r>
            <a:r>
              <a:rPr lang="de-DE" sz="2400" i="1" dirty="0"/>
              <a:t>Hier </a:t>
            </a:r>
            <a:r>
              <a:rPr lang="de-DE" sz="2400" i="1" dirty="0" smtClean="0"/>
              <a:t>können </a:t>
            </a:r>
            <a:br>
              <a:rPr lang="de-DE" sz="2400" i="1" dirty="0" smtClean="0"/>
            </a:br>
            <a:r>
              <a:rPr lang="de-DE" sz="2400" i="1" dirty="0" smtClean="0"/>
              <a:t>Sie ein </a:t>
            </a:r>
            <a:r>
              <a:rPr lang="de-DE" sz="2400" i="1" dirty="0"/>
              <a:t>Zitat platzieren</a:t>
            </a:r>
            <a:r>
              <a:rPr lang="de-DE" sz="2400" i="1" dirty="0" smtClean="0"/>
              <a:t>.</a:t>
            </a:r>
            <a:endParaRPr lang="de-DE" sz="2400" i="1" dirty="0"/>
          </a:p>
        </p:txBody>
      </p:sp>
      <p:sp>
        <p:nvSpPr>
          <p:cNvPr id="81" name="Textfeld 3"/>
          <p:cNvSpPr txBox="1"/>
          <p:nvPr/>
        </p:nvSpPr>
        <p:spPr bwMode="gray">
          <a:xfrm>
            <a:off x="2195736" y="1851670"/>
            <a:ext cx="468052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70000" indent="-270000" algn="ctr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de-DE" sz="3600" dirty="0" smtClean="0"/>
              <a:t> </a:t>
            </a:r>
          </a:p>
        </p:txBody>
      </p:sp>
      <p:sp>
        <p:nvSpPr>
          <p:cNvPr id="82" name="Textfeld 168"/>
          <p:cNvSpPr txBox="1"/>
          <p:nvPr/>
        </p:nvSpPr>
        <p:spPr bwMode="gray">
          <a:xfrm>
            <a:off x="6569999" y="3330309"/>
            <a:ext cx="468052" cy="504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70000" indent="-270000" algn="ctr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de-DE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56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ICONS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4767263"/>
            <a:ext cx="306388" cy="271462"/>
          </a:xfrm>
        </p:spPr>
        <p:txBody>
          <a:bodyPr/>
          <a:lstStyle/>
          <a:p>
            <a:fld id="{7F1AF4CC-B4F1-45E7-8781-FCA25AF1F4E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4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ICONS</a:t>
            </a:r>
          </a:p>
        </p:txBody>
      </p:sp>
      <p:grpSp>
        <p:nvGrpSpPr>
          <p:cNvPr id="5" name="Group 25"/>
          <p:cNvGrpSpPr>
            <a:grpSpLocks noChangeAspect="1"/>
          </p:cNvGrpSpPr>
          <p:nvPr/>
        </p:nvGrpSpPr>
        <p:grpSpPr bwMode="gray">
          <a:xfrm>
            <a:off x="1579402" y="1024236"/>
            <a:ext cx="269140" cy="356842"/>
            <a:chOff x="2547938" y="5641975"/>
            <a:chExt cx="708025" cy="919163"/>
          </a:xfrm>
        </p:grpSpPr>
        <p:sp>
          <p:nvSpPr>
            <p:cNvPr id="6" name="Freeform 81"/>
            <p:cNvSpPr>
              <a:spLocks/>
            </p:cNvSpPr>
            <p:nvPr/>
          </p:nvSpPr>
          <p:spPr bwMode="gray">
            <a:xfrm>
              <a:off x="2681288" y="5641975"/>
              <a:ext cx="574675" cy="709613"/>
            </a:xfrm>
            <a:custGeom>
              <a:avLst/>
              <a:gdLst>
                <a:gd name="T0" fmla="*/ 417 w 1049"/>
                <a:gd name="T1" fmla="*/ 14 h 1298"/>
                <a:gd name="T2" fmla="*/ 545 w 1049"/>
                <a:gd name="T3" fmla="*/ 34 h 1298"/>
                <a:gd name="T4" fmla="*/ 541 w 1049"/>
                <a:gd name="T5" fmla="*/ 66 h 1298"/>
                <a:gd name="T6" fmla="*/ 401 w 1049"/>
                <a:gd name="T7" fmla="*/ 206 h 1298"/>
                <a:gd name="T8" fmla="*/ 405 w 1049"/>
                <a:gd name="T9" fmla="*/ 206 h 1298"/>
                <a:gd name="T10" fmla="*/ 829 w 1049"/>
                <a:gd name="T11" fmla="*/ 370 h 1298"/>
                <a:gd name="T12" fmla="*/ 877 w 1049"/>
                <a:gd name="T13" fmla="*/ 418 h 1298"/>
                <a:gd name="T14" fmla="*/ 1041 w 1049"/>
                <a:gd name="T15" fmla="*/ 870 h 1298"/>
                <a:gd name="T16" fmla="*/ 853 w 1049"/>
                <a:gd name="T17" fmla="*/ 1298 h 1298"/>
                <a:gd name="T18" fmla="*/ 833 w 1049"/>
                <a:gd name="T19" fmla="*/ 1274 h 1298"/>
                <a:gd name="T20" fmla="*/ 757 w 1049"/>
                <a:gd name="T21" fmla="*/ 1194 h 1298"/>
                <a:gd name="T22" fmla="*/ 685 w 1049"/>
                <a:gd name="T23" fmla="*/ 1106 h 1298"/>
                <a:gd name="T24" fmla="*/ 733 w 1049"/>
                <a:gd name="T25" fmla="*/ 1046 h 1298"/>
                <a:gd name="T26" fmla="*/ 405 w 1049"/>
                <a:gd name="T27" fmla="*/ 462 h 1298"/>
                <a:gd name="T28" fmla="*/ 541 w 1049"/>
                <a:gd name="T29" fmla="*/ 602 h 1298"/>
                <a:gd name="T30" fmla="*/ 429 w 1049"/>
                <a:gd name="T31" fmla="*/ 654 h 1298"/>
                <a:gd name="T32" fmla="*/ 333 w 1049"/>
                <a:gd name="T33" fmla="*/ 654 h 1298"/>
                <a:gd name="T34" fmla="*/ 269 w 1049"/>
                <a:gd name="T35" fmla="*/ 630 h 1298"/>
                <a:gd name="T36" fmla="*/ 13 w 1049"/>
                <a:gd name="T37" fmla="*/ 374 h 1298"/>
                <a:gd name="T38" fmla="*/ 13 w 1049"/>
                <a:gd name="T39" fmla="*/ 298 h 1298"/>
                <a:gd name="T40" fmla="*/ 269 w 1049"/>
                <a:gd name="T41" fmla="*/ 42 h 1298"/>
                <a:gd name="T42" fmla="*/ 333 w 1049"/>
                <a:gd name="T43" fmla="*/ 18 h 1298"/>
                <a:gd name="T44" fmla="*/ 417 w 1049"/>
                <a:gd name="T45" fmla="*/ 14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9" h="1298">
                  <a:moveTo>
                    <a:pt x="417" y="14"/>
                  </a:moveTo>
                  <a:cubicBezTo>
                    <a:pt x="462" y="19"/>
                    <a:pt x="529" y="0"/>
                    <a:pt x="545" y="34"/>
                  </a:cubicBezTo>
                  <a:cubicBezTo>
                    <a:pt x="545" y="46"/>
                    <a:pt x="547" y="60"/>
                    <a:pt x="541" y="66"/>
                  </a:cubicBezTo>
                  <a:cubicBezTo>
                    <a:pt x="493" y="111"/>
                    <a:pt x="446" y="158"/>
                    <a:pt x="401" y="206"/>
                  </a:cubicBezTo>
                  <a:cubicBezTo>
                    <a:pt x="402" y="206"/>
                    <a:pt x="404" y="206"/>
                    <a:pt x="405" y="206"/>
                  </a:cubicBezTo>
                  <a:cubicBezTo>
                    <a:pt x="595" y="212"/>
                    <a:pt x="723" y="280"/>
                    <a:pt x="829" y="370"/>
                  </a:cubicBezTo>
                  <a:cubicBezTo>
                    <a:pt x="843" y="388"/>
                    <a:pt x="859" y="404"/>
                    <a:pt x="877" y="418"/>
                  </a:cubicBezTo>
                  <a:cubicBezTo>
                    <a:pt x="968" y="524"/>
                    <a:pt x="1049" y="680"/>
                    <a:pt x="1041" y="870"/>
                  </a:cubicBezTo>
                  <a:cubicBezTo>
                    <a:pt x="1033" y="1058"/>
                    <a:pt x="948" y="1201"/>
                    <a:pt x="853" y="1298"/>
                  </a:cubicBezTo>
                  <a:cubicBezTo>
                    <a:pt x="844" y="1293"/>
                    <a:pt x="840" y="1282"/>
                    <a:pt x="833" y="1274"/>
                  </a:cubicBezTo>
                  <a:cubicBezTo>
                    <a:pt x="813" y="1253"/>
                    <a:pt x="787" y="1224"/>
                    <a:pt x="757" y="1194"/>
                  </a:cubicBezTo>
                  <a:cubicBezTo>
                    <a:pt x="729" y="1166"/>
                    <a:pt x="671" y="1125"/>
                    <a:pt x="685" y="1106"/>
                  </a:cubicBezTo>
                  <a:cubicBezTo>
                    <a:pt x="702" y="1083"/>
                    <a:pt x="720" y="1067"/>
                    <a:pt x="733" y="1046"/>
                  </a:cubicBezTo>
                  <a:cubicBezTo>
                    <a:pt x="885" y="792"/>
                    <a:pt x="694" y="449"/>
                    <a:pt x="405" y="462"/>
                  </a:cubicBezTo>
                  <a:cubicBezTo>
                    <a:pt x="437" y="506"/>
                    <a:pt x="496" y="558"/>
                    <a:pt x="541" y="602"/>
                  </a:cubicBezTo>
                  <a:cubicBezTo>
                    <a:pt x="568" y="668"/>
                    <a:pt x="481" y="654"/>
                    <a:pt x="429" y="654"/>
                  </a:cubicBezTo>
                  <a:cubicBezTo>
                    <a:pt x="397" y="654"/>
                    <a:pt x="365" y="654"/>
                    <a:pt x="333" y="654"/>
                  </a:cubicBezTo>
                  <a:cubicBezTo>
                    <a:pt x="306" y="652"/>
                    <a:pt x="290" y="639"/>
                    <a:pt x="269" y="630"/>
                  </a:cubicBezTo>
                  <a:cubicBezTo>
                    <a:pt x="185" y="543"/>
                    <a:pt x="100" y="458"/>
                    <a:pt x="13" y="374"/>
                  </a:cubicBezTo>
                  <a:cubicBezTo>
                    <a:pt x="0" y="350"/>
                    <a:pt x="0" y="322"/>
                    <a:pt x="13" y="298"/>
                  </a:cubicBezTo>
                  <a:cubicBezTo>
                    <a:pt x="100" y="214"/>
                    <a:pt x="185" y="129"/>
                    <a:pt x="269" y="42"/>
                  </a:cubicBezTo>
                  <a:cubicBezTo>
                    <a:pt x="288" y="32"/>
                    <a:pt x="305" y="19"/>
                    <a:pt x="333" y="18"/>
                  </a:cubicBezTo>
                  <a:cubicBezTo>
                    <a:pt x="360" y="15"/>
                    <a:pt x="397" y="23"/>
                    <a:pt x="417" y="14"/>
                  </a:cubicBezTo>
                  <a:close/>
                </a:path>
              </a:pathLst>
            </a:custGeom>
            <a:solidFill>
              <a:srgbClr val="929395"/>
            </a:solidFill>
            <a:ln w="25400" cap="flat" cmpd="sng" algn="ctr">
              <a:noFill/>
              <a:prstDash val="solid"/>
            </a:ln>
            <a:effectLst/>
          </p:spPr>
          <p:txBody>
            <a:bodyPr lIns="83988" tIns="41994" rIns="83988" bIns="41994" rtlCol="0" anchor="ctr"/>
            <a:lstStyle/>
            <a:p>
              <a:pPr algn="ctr" defTabSz="913685"/>
              <a:endParaRPr lang="en-US" sz="1400" kern="0">
                <a:solidFill>
                  <a:prstClr val="white"/>
                </a:solidFill>
              </a:endParaRPr>
            </a:p>
          </p:txBody>
        </p:sp>
        <p:sp>
          <p:nvSpPr>
            <p:cNvPr id="7" name="Freeform 82"/>
            <p:cNvSpPr>
              <a:spLocks/>
            </p:cNvSpPr>
            <p:nvPr/>
          </p:nvSpPr>
          <p:spPr bwMode="gray">
            <a:xfrm>
              <a:off x="2547938" y="5856288"/>
              <a:ext cx="574675" cy="704850"/>
            </a:xfrm>
            <a:custGeom>
              <a:avLst/>
              <a:gdLst>
                <a:gd name="T0" fmla="*/ 165 w 1048"/>
                <a:gd name="T1" fmla="*/ 876 h 1287"/>
                <a:gd name="T2" fmla="*/ 5 w 1048"/>
                <a:gd name="T3" fmla="*/ 436 h 1287"/>
                <a:gd name="T4" fmla="*/ 193 w 1048"/>
                <a:gd name="T5" fmla="*/ 0 h 1287"/>
                <a:gd name="T6" fmla="*/ 209 w 1048"/>
                <a:gd name="T7" fmla="*/ 20 h 1287"/>
                <a:gd name="T8" fmla="*/ 369 w 1048"/>
                <a:gd name="T9" fmla="*/ 184 h 1287"/>
                <a:gd name="T10" fmla="*/ 313 w 1048"/>
                <a:gd name="T11" fmla="*/ 252 h 1287"/>
                <a:gd name="T12" fmla="*/ 641 w 1048"/>
                <a:gd name="T13" fmla="*/ 836 h 1287"/>
                <a:gd name="T14" fmla="*/ 505 w 1048"/>
                <a:gd name="T15" fmla="*/ 696 h 1287"/>
                <a:gd name="T16" fmla="*/ 641 w 1048"/>
                <a:gd name="T17" fmla="*/ 644 h 1287"/>
                <a:gd name="T18" fmla="*/ 717 w 1048"/>
                <a:gd name="T19" fmla="*/ 648 h 1287"/>
                <a:gd name="T20" fmla="*/ 777 w 1048"/>
                <a:gd name="T21" fmla="*/ 672 h 1287"/>
                <a:gd name="T22" fmla="*/ 1033 w 1048"/>
                <a:gd name="T23" fmla="*/ 928 h 1287"/>
                <a:gd name="T24" fmla="*/ 1029 w 1048"/>
                <a:gd name="T25" fmla="*/ 1008 h 1287"/>
                <a:gd name="T26" fmla="*/ 785 w 1048"/>
                <a:gd name="T27" fmla="*/ 1252 h 1287"/>
                <a:gd name="T28" fmla="*/ 717 w 1048"/>
                <a:gd name="T29" fmla="*/ 1284 h 1287"/>
                <a:gd name="T30" fmla="*/ 573 w 1048"/>
                <a:gd name="T31" fmla="*/ 1284 h 1287"/>
                <a:gd name="T32" fmla="*/ 501 w 1048"/>
                <a:gd name="T33" fmla="*/ 1264 h 1287"/>
                <a:gd name="T34" fmla="*/ 505 w 1048"/>
                <a:gd name="T35" fmla="*/ 1232 h 1287"/>
                <a:gd name="T36" fmla="*/ 645 w 1048"/>
                <a:gd name="T37" fmla="*/ 1092 h 1287"/>
                <a:gd name="T38" fmla="*/ 641 w 1048"/>
                <a:gd name="T39" fmla="*/ 1092 h 1287"/>
                <a:gd name="T40" fmla="*/ 221 w 1048"/>
                <a:gd name="T41" fmla="*/ 932 h 1287"/>
                <a:gd name="T42" fmla="*/ 165 w 1048"/>
                <a:gd name="T43" fmla="*/ 876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8" h="1287">
                  <a:moveTo>
                    <a:pt x="165" y="876"/>
                  </a:moveTo>
                  <a:cubicBezTo>
                    <a:pt x="77" y="771"/>
                    <a:pt x="0" y="621"/>
                    <a:pt x="5" y="436"/>
                  </a:cubicBezTo>
                  <a:cubicBezTo>
                    <a:pt x="10" y="245"/>
                    <a:pt x="97" y="98"/>
                    <a:pt x="193" y="0"/>
                  </a:cubicBezTo>
                  <a:cubicBezTo>
                    <a:pt x="202" y="3"/>
                    <a:pt x="198" y="19"/>
                    <a:pt x="209" y="20"/>
                  </a:cubicBezTo>
                  <a:cubicBezTo>
                    <a:pt x="260" y="77"/>
                    <a:pt x="318" y="127"/>
                    <a:pt x="369" y="184"/>
                  </a:cubicBezTo>
                  <a:cubicBezTo>
                    <a:pt x="349" y="209"/>
                    <a:pt x="328" y="228"/>
                    <a:pt x="313" y="252"/>
                  </a:cubicBezTo>
                  <a:cubicBezTo>
                    <a:pt x="161" y="506"/>
                    <a:pt x="353" y="848"/>
                    <a:pt x="641" y="836"/>
                  </a:cubicBezTo>
                  <a:cubicBezTo>
                    <a:pt x="609" y="792"/>
                    <a:pt x="550" y="740"/>
                    <a:pt x="505" y="696"/>
                  </a:cubicBezTo>
                  <a:cubicBezTo>
                    <a:pt x="477" y="621"/>
                    <a:pt x="586" y="649"/>
                    <a:pt x="641" y="644"/>
                  </a:cubicBezTo>
                  <a:cubicBezTo>
                    <a:pt x="658" y="653"/>
                    <a:pt x="693" y="645"/>
                    <a:pt x="717" y="648"/>
                  </a:cubicBezTo>
                  <a:cubicBezTo>
                    <a:pt x="743" y="650"/>
                    <a:pt x="759" y="662"/>
                    <a:pt x="777" y="672"/>
                  </a:cubicBezTo>
                  <a:cubicBezTo>
                    <a:pt x="861" y="759"/>
                    <a:pt x="946" y="844"/>
                    <a:pt x="1033" y="928"/>
                  </a:cubicBezTo>
                  <a:cubicBezTo>
                    <a:pt x="1048" y="953"/>
                    <a:pt x="1045" y="986"/>
                    <a:pt x="1029" y="1008"/>
                  </a:cubicBezTo>
                  <a:cubicBezTo>
                    <a:pt x="946" y="1088"/>
                    <a:pt x="865" y="1169"/>
                    <a:pt x="785" y="1252"/>
                  </a:cubicBezTo>
                  <a:cubicBezTo>
                    <a:pt x="766" y="1266"/>
                    <a:pt x="745" y="1278"/>
                    <a:pt x="717" y="1284"/>
                  </a:cubicBezTo>
                  <a:cubicBezTo>
                    <a:pt x="669" y="1284"/>
                    <a:pt x="621" y="1284"/>
                    <a:pt x="573" y="1284"/>
                  </a:cubicBezTo>
                  <a:cubicBezTo>
                    <a:pt x="542" y="1285"/>
                    <a:pt x="508" y="1287"/>
                    <a:pt x="501" y="1264"/>
                  </a:cubicBezTo>
                  <a:cubicBezTo>
                    <a:pt x="501" y="1252"/>
                    <a:pt x="499" y="1238"/>
                    <a:pt x="505" y="1232"/>
                  </a:cubicBezTo>
                  <a:cubicBezTo>
                    <a:pt x="553" y="1187"/>
                    <a:pt x="600" y="1140"/>
                    <a:pt x="645" y="1092"/>
                  </a:cubicBezTo>
                  <a:cubicBezTo>
                    <a:pt x="644" y="1092"/>
                    <a:pt x="642" y="1092"/>
                    <a:pt x="641" y="1092"/>
                  </a:cubicBezTo>
                  <a:cubicBezTo>
                    <a:pt x="453" y="1086"/>
                    <a:pt x="327" y="1019"/>
                    <a:pt x="221" y="932"/>
                  </a:cubicBezTo>
                  <a:cubicBezTo>
                    <a:pt x="204" y="912"/>
                    <a:pt x="185" y="893"/>
                    <a:pt x="165" y="876"/>
                  </a:cubicBezTo>
                  <a:close/>
                </a:path>
              </a:pathLst>
            </a:custGeom>
            <a:solidFill>
              <a:srgbClr val="004A8C"/>
            </a:solidFill>
            <a:ln w="25400" cap="flat" cmpd="sng" algn="ctr">
              <a:noFill/>
              <a:prstDash val="solid"/>
            </a:ln>
            <a:effectLst/>
          </p:spPr>
          <p:txBody>
            <a:bodyPr lIns="83988" tIns="41994" rIns="83988" bIns="41994" rtlCol="0" anchor="ctr"/>
            <a:lstStyle/>
            <a:p>
              <a:pPr algn="ctr" defTabSz="913685"/>
              <a:endParaRPr lang="en-US" sz="1400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60"/>
          <p:cNvGrpSpPr>
            <a:grpSpLocks noChangeAspect="1"/>
          </p:cNvGrpSpPr>
          <p:nvPr/>
        </p:nvGrpSpPr>
        <p:grpSpPr bwMode="gray">
          <a:xfrm>
            <a:off x="6216546" y="1023938"/>
            <a:ext cx="166132" cy="356841"/>
            <a:chOff x="2551113" y="4403726"/>
            <a:chExt cx="354012" cy="744538"/>
          </a:xfrm>
        </p:grpSpPr>
        <p:sp>
          <p:nvSpPr>
            <p:cNvPr id="9" name="Freeform 37"/>
            <p:cNvSpPr>
              <a:spLocks/>
            </p:cNvSpPr>
            <p:nvPr/>
          </p:nvSpPr>
          <p:spPr bwMode="gray">
            <a:xfrm>
              <a:off x="2608263" y="4748213"/>
              <a:ext cx="158750" cy="184150"/>
            </a:xfrm>
            <a:custGeom>
              <a:avLst/>
              <a:gdLst>
                <a:gd name="T0" fmla="*/ 169 w 386"/>
                <a:gd name="T1" fmla="*/ 13 h 447"/>
                <a:gd name="T2" fmla="*/ 385 w 386"/>
                <a:gd name="T3" fmla="*/ 201 h 447"/>
                <a:gd name="T4" fmla="*/ 289 w 386"/>
                <a:gd name="T5" fmla="*/ 373 h 447"/>
                <a:gd name="T6" fmla="*/ 1 w 386"/>
                <a:gd name="T7" fmla="*/ 209 h 447"/>
                <a:gd name="T8" fmla="*/ 169 w 386"/>
                <a:gd name="T9" fmla="*/ 1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447">
                  <a:moveTo>
                    <a:pt x="169" y="13"/>
                  </a:moveTo>
                  <a:cubicBezTo>
                    <a:pt x="290" y="0"/>
                    <a:pt x="383" y="89"/>
                    <a:pt x="385" y="201"/>
                  </a:cubicBezTo>
                  <a:cubicBezTo>
                    <a:pt x="386" y="300"/>
                    <a:pt x="328" y="351"/>
                    <a:pt x="289" y="373"/>
                  </a:cubicBezTo>
                  <a:cubicBezTo>
                    <a:pt x="157" y="447"/>
                    <a:pt x="3" y="338"/>
                    <a:pt x="1" y="209"/>
                  </a:cubicBezTo>
                  <a:cubicBezTo>
                    <a:pt x="0" y="109"/>
                    <a:pt x="70" y="24"/>
                    <a:pt x="169" y="13"/>
                  </a:cubicBezTo>
                  <a:close/>
                </a:path>
              </a:pathLst>
            </a:custGeom>
            <a:solidFill>
              <a:srgbClr val="929395"/>
            </a:solidFill>
            <a:ln w="25400" cap="flat" cmpd="sng" algn="ctr">
              <a:noFill/>
              <a:prstDash val="solid"/>
            </a:ln>
            <a:effectLst/>
          </p:spPr>
          <p:txBody>
            <a:bodyPr lIns="83988" tIns="41994" rIns="83988" bIns="41994" rtlCol="0" anchor="ctr"/>
            <a:lstStyle/>
            <a:p>
              <a:pPr algn="ctr" defTabSz="913685"/>
              <a:endParaRPr lang="en-US" sz="1400" kern="0">
                <a:solidFill>
                  <a:prstClr val="white"/>
                </a:solidFill>
              </a:endParaRPr>
            </a:p>
          </p:txBody>
        </p:sp>
        <p:sp>
          <p:nvSpPr>
            <p:cNvPr id="10" name="Freeform 45"/>
            <p:cNvSpPr>
              <a:spLocks/>
            </p:cNvSpPr>
            <p:nvPr/>
          </p:nvSpPr>
          <p:spPr bwMode="gray">
            <a:xfrm>
              <a:off x="2551113" y="4403726"/>
              <a:ext cx="354012" cy="744538"/>
            </a:xfrm>
            <a:custGeom>
              <a:avLst/>
              <a:gdLst>
                <a:gd name="T0" fmla="*/ 289 w 858"/>
                <a:gd name="T1" fmla="*/ 20 h 1812"/>
                <a:gd name="T2" fmla="*/ 373 w 858"/>
                <a:gd name="T3" fmla="*/ 20 h 1812"/>
                <a:gd name="T4" fmla="*/ 617 w 858"/>
                <a:gd name="T5" fmla="*/ 264 h 1812"/>
                <a:gd name="T6" fmla="*/ 649 w 858"/>
                <a:gd name="T7" fmla="*/ 376 h 1812"/>
                <a:gd name="T8" fmla="*/ 649 w 858"/>
                <a:gd name="T9" fmla="*/ 468 h 1812"/>
                <a:gd name="T10" fmla="*/ 597 w 858"/>
                <a:gd name="T11" fmla="*/ 544 h 1812"/>
                <a:gd name="T12" fmla="*/ 457 w 858"/>
                <a:gd name="T13" fmla="*/ 408 h 1812"/>
                <a:gd name="T14" fmla="*/ 457 w 858"/>
                <a:gd name="T15" fmla="*/ 512 h 1812"/>
                <a:gd name="T16" fmla="*/ 461 w 858"/>
                <a:gd name="T17" fmla="*/ 552 h 1812"/>
                <a:gd name="T18" fmla="*/ 841 w 858"/>
                <a:gd name="T19" fmla="*/ 1016 h 1812"/>
                <a:gd name="T20" fmla="*/ 461 w 858"/>
                <a:gd name="T21" fmla="*/ 1536 h 1812"/>
                <a:gd name="T22" fmla="*/ 453 w 858"/>
                <a:gd name="T23" fmla="*/ 1812 h 1812"/>
                <a:gd name="T24" fmla="*/ 205 w 858"/>
                <a:gd name="T25" fmla="*/ 1812 h 1812"/>
                <a:gd name="T26" fmla="*/ 201 w 858"/>
                <a:gd name="T27" fmla="*/ 1440 h 1812"/>
                <a:gd name="T28" fmla="*/ 309 w 858"/>
                <a:gd name="T29" fmla="*/ 1300 h 1812"/>
                <a:gd name="T30" fmla="*/ 361 w 858"/>
                <a:gd name="T31" fmla="*/ 1300 h 1812"/>
                <a:gd name="T32" fmla="*/ 585 w 858"/>
                <a:gd name="T33" fmla="*/ 1016 h 1812"/>
                <a:gd name="T34" fmla="*/ 365 w 858"/>
                <a:gd name="T35" fmla="*/ 788 h 1812"/>
                <a:gd name="T36" fmla="*/ 281 w 858"/>
                <a:gd name="T37" fmla="*/ 780 h 1812"/>
                <a:gd name="T38" fmla="*/ 201 w 858"/>
                <a:gd name="T39" fmla="*/ 408 h 1812"/>
                <a:gd name="T40" fmla="*/ 61 w 858"/>
                <a:gd name="T41" fmla="*/ 544 h 1812"/>
                <a:gd name="T42" fmla="*/ 9 w 858"/>
                <a:gd name="T43" fmla="*/ 468 h 1812"/>
                <a:gd name="T44" fmla="*/ 13 w 858"/>
                <a:gd name="T45" fmla="*/ 344 h 1812"/>
                <a:gd name="T46" fmla="*/ 45 w 858"/>
                <a:gd name="T47" fmla="*/ 264 h 1812"/>
                <a:gd name="T48" fmla="*/ 289 w 858"/>
                <a:gd name="T49" fmla="*/ 20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8" h="1812">
                  <a:moveTo>
                    <a:pt x="289" y="20"/>
                  </a:moveTo>
                  <a:cubicBezTo>
                    <a:pt x="308" y="0"/>
                    <a:pt x="354" y="0"/>
                    <a:pt x="373" y="20"/>
                  </a:cubicBezTo>
                  <a:cubicBezTo>
                    <a:pt x="453" y="103"/>
                    <a:pt x="534" y="184"/>
                    <a:pt x="617" y="264"/>
                  </a:cubicBezTo>
                  <a:cubicBezTo>
                    <a:pt x="639" y="290"/>
                    <a:pt x="654" y="323"/>
                    <a:pt x="649" y="376"/>
                  </a:cubicBezTo>
                  <a:cubicBezTo>
                    <a:pt x="649" y="407"/>
                    <a:pt x="649" y="437"/>
                    <a:pt x="649" y="468"/>
                  </a:cubicBezTo>
                  <a:cubicBezTo>
                    <a:pt x="658" y="518"/>
                    <a:pt x="639" y="569"/>
                    <a:pt x="597" y="544"/>
                  </a:cubicBezTo>
                  <a:cubicBezTo>
                    <a:pt x="553" y="499"/>
                    <a:pt x="501" y="440"/>
                    <a:pt x="457" y="408"/>
                  </a:cubicBezTo>
                  <a:cubicBezTo>
                    <a:pt x="457" y="443"/>
                    <a:pt x="457" y="477"/>
                    <a:pt x="457" y="512"/>
                  </a:cubicBezTo>
                  <a:cubicBezTo>
                    <a:pt x="450" y="518"/>
                    <a:pt x="449" y="552"/>
                    <a:pt x="461" y="552"/>
                  </a:cubicBezTo>
                  <a:cubicBezTo>
                    <a:pt x="670" y="617"/>
                    <a:pt x="825" y="765"/>
                    <a:pt x="841" y="1016"/>
                  </a:cubicBezTo>
                  <a:cubicBezTo>
                    <a:pt x="858" y="1294"/>
                    <a:pt x="679" y="1469"/>
                    <a:pt x="461" y="1536"/>
                  </a:cubicBezTo>
                  <a:cubicBezTo>
                    <a:pt x="443" y="1612"/>
                    <a:pt x="458" y="1723"/>
                    <a:pt x="453" y="1812"/>
                  </a:cubicBezTo>
                  <a:cubicBezTo>
                    <a:pt x="370" y="1812"/>
                    <a:pt x="288" y="1812"/>
                    <a:pt x="205" y="1812"/>
                  </a:cubicBezTo>
                  <a:cubicBezTo>
                    <a:pt x="202" y="1689"/>
                    <a:pt x="210" y="1556"/>
                    <a:pt x="201" y="1440"/>
                  </a:cubicBezTo>
                  <a:cubicBezTo>
                    <a:pt x="195" y="1375"/>
                    <a:pt x="246" y="1311"/>
                    <a:pt x="309" y="1300"/>
                  </a:cubicBezTo>
                  <a:cubicBezTo>
                    <a:pt x="326" y="1297"/>
                    <a:pt x="344" y="1302"/>
                    <a:pt x="361" y="1300"/>
                  </a:cubicBezTo>
                  <a:cubicBezTo>
                    <a:pt x="476" y="1287"/>
                    <a:pt x="602" y="1181"/>
                    <a:pt x="585" y="1016"/>
                  </a:cubicBezTo>
                  <a:cubicBezTo>
                    <a:pt x="573" y="899"/>
                    <a:pt x="491" y="806"/>
                    <a:pt x="365" y="788"/>
                  </a:cubicBezTo>
                  <a:cubicBezTo>
                    <a:pt x="338" y="784"/>
                    <a:pt x="307" y="790"/>
                    <a:pt x="281" y="780"/>
                  </a:cubicBezTo>
                  <a:cubicBezTo>
                    <a:pt x="165" y="735"/>
                    <a:pt x="209" y="554"/>
                    <a:pt x="201" y="408"/>
                  </a:cubicBezTo>
                  <a:cubicBezTo>
                    <a:pt x="157" y="440"/>
                    <a:pt x="105" y="499"/>
                    <a:pt x="61" y="544"/>
                  </a:cubicBezTo>
                  <a:cubicBezTo>
                    <a:pt x="19" y="569"/>
                    <a:pt x="0" y="518"/>
                    <a:pt x="9" y="468"/>
                  </a:cubicBezTo>
                  <a:cubicBezTo>
                    <a:pt x="18" y="435"/>
                    <a:pt x="10" y="384"/>
                    <a:pt x="13" y="344"/>
                  </a:cubicBezTo>
                  <a:cubicBezTo>
                    <a:pt x="12" y="305"/>
                    <a:pt x="28" y="284"/>
                    <a:pt x="45" y="264"/>
                  </a:cubicBezTo>
                  <a:cubicBezTo>
                    <a:pt x="128" y="184"/>
                    <a:pt x="209" y="103"/>
                    <a:pt x="289" y="20"/>
                  </a:cubicBezTo>
                  <a:close/>
                </a:path>
              </a:pathLst>
            </a:custGeom>
            <a:solidFill>
              <a:srgbClr val="004A8C"/>
            </a:solidFill>
            <a:ln w="25400" cap="flat" cmpd="sng" algn="ctr">
              <a:noFill/>
              <a:prstDash val="solid"/>
            </a:ln>
            <a:effectLst/>
          </p:spPr>
          <p:txBody>
            <a:bodyPr lIns="83988" tIns="41994" rIns="83988" bIns="41994" rtlCol="0" anchor="ctr"/>
            <a:lstStyle/>
            <a:p>
              <a:pPr algn="ctr" defTabSz="913685"/>
              <a:endParaRPr lang="en-US" sz="1400" kern="0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75"/>
          <p:cNvSpPr>
            <a:spLocks noChangeAspect="1"/>
          </p:cNvSpPr>
          <p:nvPr/>
        </p:nvSpPr>
        <p:spPr bwMode="gray">
          <a:xfrm>
            <a:off x="3841940" y="1024236"/>
            <a:ext cx="303480" cy="356842"/>
          </a:xfrm>
          <a:custGeom>
            <a:avLst/>
            <a:gdLst>
              <a:gd name="T0" fmla="*/ 486 w 1282"/>
              <a:gd name="T1" fmla="*/ 35 h 1475"/>
              <a:gd name="T2" fmla="*/ 618 w 1282"/>
              <a:gd name="T3" fmla="*/ 3 h 1475"/>
              <a:gd name="T4" fmla="*/ 742 w 1282"/>
              <a:gd name="T5" fmla="*/ 3 h 1475"/>
              <a:gd name="T6" fmla="*/ 766 w 1282"/>
              <a:gd name="T7" fmla="*/ 51 h 1475"/>
              <a:gd name="T8" fmla="*/ 626 w 1282"/>
              <a:gd name="T9" fmla="*/ 191 h 1475"/>
              <a:gd name="T10" fmla="*/ 626 w 1282"/>
              <a:gd name="T11" fmla="*/ 195 h 1475"/>
              <a:gd name="T12" fmla="*/ 1074 w 1282"/>
              <a:gd name="T13" fmla="*/ 363 h 1475"/>
              <a:gd name="T14" fmla="*/ 1114 w 1282"/>
              <a:gd name="T15" fmla="*/ 403 h 1475"/>
              <a:gd name="T16" fmla="*/ 1282 w 1282"/>
              <a:gd name="T17" fmla="*/ 835 h 1475"/>
              <a:gd name="T18" fmla="*/ 1114 w 1282"/>
              <a:gd name="T19" fmla="*/ 1267 h 1475"/>
              <a:gd name="T20" fmla="*/ 1074 w 1282"/>
              <a:gd name="T21" fmla="*/ 1307 h 1475"/>
              <a:gd name="T22" fmla="*/ 642 w 1282"/>
              <a:gd name="T23" fmla="*/ 1475 h 1475"/>
              <a:gd name="T24" fmla="*/ 210 w 1282"/>
              <a:gd name="T25" fmla="*/ 1307 h 1475"/>
              <a:gd name="T26" fmla="*/ 170 w 1282"/>
              <a:gd name="T27" fmla="*/ 1267 h 1475"/>
              <a:gd name="T28" fmla="*/ 2 w 1282"/>
              <a:gd name="T29" fmla="*/ 827 h 1475"/>
              <a:gd name="T30" fmla="*/ 174 w 1282"/>
              <a:gd name="T31" fmla="*/ 395 h 1475"/>
              <a:gd name="T32" fmla="*/ 190 w 1282"/>
              <a:gd name="T33" fmla="*/ 407 h 1475"/>
              <a:gd name="T34" fmla="*/ 358 w 1282"/>
              <a:gd name="T35" fmla="*/ 575 h 1475"/>
              <a:gd name="T36" fmla="*/ 258 w 1282"/>
              <a:gd name="T37" fmla="*/ 791 h 1475"/>
              <a:gd name="T38" fmla="*/ 602 w 1282"/>
              <a:gd name="T39" fmla="*/ 1219 h 1475"/>
              <a:gd name="T40" fmla="*/ 1026 w 1282"/>
              <a:gd name="T41" fmla="*/ 795 h 1475"/>
              <a:gd name="T42" fmla="*/ 630 w 1282"/>
              <a:gd name="T43" fmla="*/ 451 h 1475"/>
              <a:gd name="T44" fmla="*/ 718 w 1282"/>
              <a:gd name="T45" fmla="*/ 547 h 1475"/>
              <a:gd name="T46" fmla="*/ 766 w 1282"/>
              <a:gd name="T47" fmla="*/ 595 h 1475"/>
              <a:gd name="T48" fmla="*/ 746 w 1282"/>
              <a:gd name="T49" fmla="*/ 639 h 1475"/>
              <a:gd name="T50" fmla="*/ 690 w 1282"/>
              <a:gd name="T51" fmla="*/ 639 h 1475"/>
              <a:gd name="T52" fmla="*/ 602 w 1282"/>
              <a:gd name="T53" fmla="*/ 643 h 1475"/>
              <a:gd name="T54" fmla="*/ 490 w 1282"/>
              <a:gd name="T55" fmla="*/ 615 h 1475"/>
              <a:gd name="T56" fmla="*/ 238 w 1282"/>
              <a:gd name="T57" fmla="*/ 363 h 1475"/>
              <a:gd name="T58" fmla="*/ 238 w 1282"/>
              <a:gd name="T59" fmla="*/ 283 h 1475"/>
              <a:gd name="T60" fmla="*/ 486 w 1282"/>
              <a:gd name="T61" fmla="*/ 35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82" h="1475">
                <a:moveTo>
                  <a:pt x="486" y="35"/>
                </a:moveTo>
                <a:cubicBezTo>
                  <a:pt x="513" y="7"/>
                  <a:pt x="560" y="0"/>
                  <a:pt x="618" y="3"/>
                </a:cubicBezTo>
                <a:cubicBezTo>
                  <a:pt x="659" y="3"/>
                  <a:pt x="701" y="3"/>
                  <a:pt x="742" y="3"/>
                </a:cubicBezTo>
                <a:cubicBezTo>
                  <a:pt x="767" y="3"/>
                  <a:pt x="774" y="31"/>
                  <a:pt x="766" y="51"/>
                </a:cubicBezTo>
                <a:cubicBezTo>
                  <a:pt x="718" y="96"/>
                  <a:pt x="671" y="143"/>
                  <a:pt x="626" y="191"/>
                </a:cubicBezTo>
                <a:cubicBezTo>
                  <a:pt x="626" y="192"/>
                  <a:pt x="626" y="194"/>
                  <a:pt x="626" y="195"/>
                </a:cubicBezTo>
                <a:cubicBezTo>
                  <a:pt x="830" y="197"/>
                  <a:pt x="966" y="266"/>
                  <a:pt x="1074" y="363"/>
                </a:cubicBezTo>
                <a:cubicBezTo>
                  <a:pt x="1086" y="378"/>
                  <a:pt x="1099" y="391"/>
                  <a:pt x="1114" y="403"/>
                </a:cubicBezTo>
                <a:cubicBezTo>
                  <a:pt x="1204" y="501"/>
                  <a:pt x="1282" y="652"/>
                  <a:pt x="1282" y="835"/>
                </a:cubicBezTo>
                <a:cubicBezTo>
                  <a:pt x="1282" y="1018"/>
                  <a:pt x="1204" y="1169"/>
                  <a:pt x="1114" y="1267"/>
                </a:cubicBezTo>
                <a:cubicBezTo>
                  <a:pt x="1099" y="1279"/>
                  <a:pt x="1086" y="1292"/>
                  <a:pt x="1074" y="1307"/>
                </a:cubicBezTo>
                <a:cubicBezTo>
                  <a:pt x="976" y="1397"/>
                  <a:pt x="825" y="1475"/>
                  <a:pt x="642" y="1475"/>
                </a:cubicBezTo>
                <a:cubicBezTo>
                  <a:pt x="459" y="1475"/>
                  <a:pt x="308" y="1397"/>
                  <a:pt x="210" y="1307"/>
                </a:cubicBezTo>
                <a:cubicBezTo>
                  <a:pt x="198" y="1292"/>
                  <a:pt x="185" y="1279"/>
                  <a:pt x="170" y="1267"/>
                </a:cubicBezTo>
                <a:cubicBezTo>
                  <a:pt x="77" y="1166"/>
                  <a:pt x="0" y="1012"/>
                  <a:pt x="2" y="827"/>
                </a:cubicBezTo>
                <a:cubicBezTo>
                  <a:pt x="5" y="640"/>
                  <a:pt x="86" y="497"/>
                  <a:pt x="174" y="395"/>
                </a:cubicBezTo>
                <a:cubicBezTo>
                  <a:pt x="184" y="394"/>
                  <a:pt x="187" y="401"/>
                  <a:pt x="190" y="407"/>
                </a:cubicBezTo>
                <a:cubicBezTo>
                  <a:pt x="244" y="465"/>
                  <a:pt x="300" y="521"/>
                  <a:pt x="358" y="575"/>
                </a:cubicBezTo>
                <a:cubicBezTo>
                  <a:pt x="313" y="628"/>
                  <a:pt x="266" y="706"/>
                  <a:pt x="258" y="791"/>
                </a:cubicBezTo>
                <a:cubicBezTo>
                  <a:pt x="236" y="1014"/>
                  <a:pt x="397" y="1201"/>
                  <a:pt x="602" y="1219"/>
                </a:cubicBezTo>
                <a:cubicBezTo>
                  <a:pt x="842" y="1240"/>
                  <a:pt x="1048" y="1053"/>
                  <a:pt x="1026" y="795"/>
                </a:cubicBezTo>
                <a:cubicBezTo>
                  <a:pt x="1008" y="594"/>
                  <a:pt x="854" y="460"/>
                  <a:pt x="630" y="451"/>
                </a:cubicBezTo>
                <a:cubicBezTo>
                  <a:pt x="645" y="481"/>
                  <a:pt x="693" y="513"/>
                  <a:pt x="718" y="547"/>
                </a:cubicBezTo>
                <a:cubicBezTo>
                  <a:pt x="732" y="565"/>
                  <a:pt x="748" y="581"/>
                  <a:pt x="766" y="595"/>
                </a:cubicBezTo>
                <a:cubicBezTo>
                  <a:pt x="775" y="614"/>
                  <a:pt x="765" y="636"/>
                  <a:pt x="746" y="639"/>
                </a:cubicBezTo>
                <a:cubicBezTo>
                  <a:pt x="727" y="639"/>
                  <a:pt x="709" y="639"/>
                  <a:pt x="690" y="639"/>
                </a:cubicBezTo>
                <a:cubicBezTo>
                  <a:pt x="662" y="642"/>
                  <a:pt x="623" y="634"/>
                  <a:pt x="602" y="643"/>
                </a:cubicBezTo>
                <a:cubicBezTo>
                  <a:pt x="553" y="645"/>
                  <a:pt x="515" y="637"/>
                  <a:pt x="490" y="615"/>
                </a:cubicBezTo>
                <a:cubicBezTo>
                  <a:pt x="408" y="529"/>
                  <a:pt x="324" y="445"/>
                  <a:pt x="238" y="363"/>
                </a:cubicBezTo>
                <a:cubicBezTo>
                  <a:pt x="221" y="350"/>
                  <a:pt x="221" y="296"/>
                  <a:pt x="238" y="283"/>
                </a:cubicBezTo>
                <a:cubicBezTo>
                  <a:pt x="322" y="202"/>
                  <a:pt x="405" y="119"/>
                  <a:pt x="486" y="35"/>
                </a:cubicBezTo>
                <a:close/>
              </a:path>
            </a:pathLst>
          </a:custGeom>
          <a:solidFill>
            <a:srgbClr val="004A8C"/>
          </a:solidFill>
          <a:ln w="25400" cap="flat" cmpd="sng" algn="ctr">
            <a:noFill/>
            <a:prstDash val="solid"/>
          </a:ln>
          <a:effectLst/>
        </p:spPr>
        <p:txBody>
          <a:bodyPr lIns="91369" tIns="45687" rIns="91369" bIns="45687" rtlCol="0" anchor="ctr"/>
          <a:lstStyle/>
          <a:p>
            <a:pPr algn="ctr" defTabSz="913685"/>
            <a:endParaRPr lang="en-US" sz="1400" kern="0">
              <a:solidFill>
                <a:prstClr val="white"/>
              </a:solidFill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gray">
          <a:xfrm>
            <a:off x="413416" y="1024236"/>
            <a:ext cx="764254" cy="356842"/>
          </a:xfrm>
          <a:custGeom>
            <a:avLst/>
            <a:gdLst>
              <a:gd name="T0" fmla="*/ 1853 w 1932"/>
              <a:gd name="T1" fmla="*/ 7 h 902"/>
              <a:gd name="T2" fmla="*/ 1849 w 1932"/>
              <a:gd name="T3" fmla="*/ 219 h 902"/>
              <a:gd name="T4" fmla="*/ 1797 w 1932"/>
              <a:gd name="T5" fmla="*/ 379 h 902"/>
              <a:gd name="T6" fmla="*/ 1797 w 1932"/>
              <a:gd name="T7" fmla="*/ 443 h 902"/>
              <a:gd name="T8" fmla="*/ 1805 w 1932"/>
              <a:gd name="T9" fmla="*/ 459 h 902"/>
              <a:gd name="T10" fmla="*/ 1805 w 1932"/>
              <a:gd name="T11" fmla="*/ 463 h 902"/>
              <a:gd name="T12" fmla="*/ 1845 w 1932"/>
              <a:gd name="T13" fmla="*/ 503 h 902"/>
              <a:gd name="T14" fmla="*/ 1849 w 1932"/>
              <a:gd name="T15" fmla="*/ 507 h 902"/>
              <a:gd name="T16" fmla="*/ 1853 w 1932"/>
              <a:gd name="T17" fmla="*/ 519 h 902"/>
              <a:gd name="T18" fmla="*/ 1853 w 1932"/>
              <a:gd name="T19" fmla="*/ 639 h 902"/>
              <a:gd name="T20" fmla="*/ 1849 w 1932"/>
              <a:gd name="T21" fmla="*/ 651 h 902"/>
              <a:gd name="T22" fmla="*/ 1845 w 1932"/>
              <a:gd name="T23" fmla="*/ 655 h 902"/>
              <a:gd name="T24" fmla="*/ 1805 w 1932"/>
              <a:gd name="T25" fmla="*/ 695 h 902"/>
              <a:gd name="T26" fmla="*/ 1801 w 1932"/>
              <a:gd name="T27" fmla="*/ 699 h 902"/>
              <a:gd name="T28" fmla="*/ 1501 w 1932"/>
              <a:gd name="T29" fmla="*/ 743 h 902"/>
              <a:gd name="T30" fmla="*/ 1409 w 1932"/>
              <a:gd name="T31" fmla="*/ 755 h 902"/>
              <a:gd name="T32" fmla="*/ 1297 w 1932"/>
              <a:gd name="T33" fmla="*/ 667 h 902"/>
              <a:gd name="T34" fmla="*/ 1169 w 1932"/>
              <a:gd name="T35" fmla="*/ 583 h 902"/>
              <a:gd name="T36" fmla="*/ 1093 w 1932"/>
              <a:gd name="T37" fmla="*/ 579 h 902"/>
              <a:gd name="T38" fmla="*/ 1101 w 1932"/>
              <a:gd name="T39" fmla="*/ 587 h 902"/>
              <a:gd name="T40" fmla="*/ 1349 w 1932"/>
              <a:gd name="T41" fmla="*/ 795 h 902"/>
              <a:gd name="T42" fmla="*/ 1401 w 1932"/>
              <a:gd name="T43" fmla="*/ 895 h 902"/>
              <a:gd name="T44" fmla="*/ 1217 w 1932"/>
              <a:gd name="T45" fmla="*/ 895 h 902"/>
              <a:gd name="T46" fmla="*/ 589 w 1932"/>
              <a:gd name="T47" fmla="*/ 587 h 902"/>
              <a:gd name="T48" fmla="*/ 577 w 1932"/>
              <a:gd name="T49" fmla="*/ 579 h 902"/>
              <a:gd name="T50" fmla="*/ 581 w 1932"/>
              <a:gd name="T51" fmla="*/ 631 h 902"/>
              <a:gd name="T52" fmla="*/ 809 w 1932"/>
              <a:gd name="T53" fmla="*/ 767 h 902"/>
              <a:gd name="T54" fmla="*/ 285 w 1932"/>
              <a:gd name="T55" fmla="*/ 771 h 902"/>
              <a:gd name="T56" fmla="*/ 265 w 1932"/>
              <a:gd name="T57" fmla="*/ 771 h 902"/>
              <a:gd name="T58" fmla="*/ 73 w 1932"/>
              <a:gd name="T59" fmla="*/ 699 h 902"/>
              <a:gd name="T60" fmla="*/ 25 w 1932"/>
              <a:gd name="T61" fmla="*/ 651 h 902"/>
              <a:gd name="T62" fmla="*/ 5 w 1932"/>
              <a:gd name="T63" fmla="*/ 607 h 902"/>
              <a:gd name="T64" fmla="*/ 5 w 1932"/>
              <a:gd name="T65" fmla="*/ 551 h 902"/>
              <a:gd name="T66" fmla="*/ 269 w 1932"/>
              <a:gd name="T67" fmla="*/ 391 h 902"/>
              <a:gd name="T68" fmla="*/ 1253 w 1932"/>
              <a:gd name="T69" fmla="*/ 383 h 902"/>
              <a:gd name="T70" fmla="*/ 1305 w 1932"/>
              <a:gd name="T71" fmla="*/ 359 h 902"/>
              <a:gd name="T72" fmla="*/ 1309 w 1932"/>
              <a:gd name="T73" fmla="*/ 359 h 902"/>
              <a:gd name="T74" fmla="*/ 1653 w 1932"/>
              <a:gd name="T75" fmla="*/ 15 h 902"/>
              <a:gd name="T76" fmla="*/ 1657 w 1932"/>
              <a:gd name="T77" fmla="*/ 11 h 902"/>
              <a:gd name="T78" fmla="*/ 1669 w 1932"/>
              <a:gd name="T79" fmla="*/ 7 h 902"/>
              <a:gd name="T80" fmla="*/ 1853 w 1932"/>
              <a:gd name="T81" fmla="*/ 7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32" h="902">
                <a:moveTo>
                  <a:pt x="1853" y="7"/>
                </a:moveTo>
                <a:cubicBezTo>
                  <a:pt x="1932" y="38"/>
                  <a:pt x="1876" y="138"/>
                  <a:pt x="1849" y="219"/>
                </a:cubicBezTo>
                <a:cubicBezTo>
                  <a:pt x="1829" y="278"/>
                  <a:pt x="1808" y="333"/>
                  <a:pt x="1797" y="379"/>
                </a:cubicBezTo>
                <a:cubicBezTo>
                  <a:pt x="1790" y="391"/>
                  <a:pt x="1790" y="431"/>
                  <a:pt x="1797" y="443"/>
                </a:cubicBezTo>
                <a:cubicBezTo>
                  <a:pt x="1796" y="452"/>
                  <a:pt x="1798" y="458"/>
                  <a:pt x="1805" y="459"/>
                </a:cubicBezTo>
                <a:cubicBezTo>
                  <a:pt x="1805" y="460"/>
                  <a:pt x="1805" y="462"/>
                  <a:pt x="1805" y="463"/>
                </a:cubicBezTo>
                <a:cubicBezTo>
                  <a:pt x="1817" y="478"/>
                  <a:pt x="1830" y="491"/>
                  <a:pt x="1845" y="503"/>
                </a:cubicBezTo>
                <a:cubicBezTo>
                  <a:pt x="1845" y="505"/>
                  <a:pt x="1846" y="508"/>
                  <a:pt x="1849" y="507"/>
                </a:cubicBezTo>
                <a:cubicBezTo>
                  <a:pt x="1848" y="513"/>
                  <a:pt x="1853" y="514"/>
                  <a:pt x="1853" y="519"/>
                </a:cubicBezTo>
                <a:cubicBezTo>
                  <a:pt x="1859" y="551"/>
                  <a:pt x="1859" y="607"/>
                  <a:pt x="1853" y="639"/>
                </a:cubicBezTo>
                <a:cubicBezTo>
                  <a:pt x="1851" y="642"/>
                  <a:pt x="1849" y="645"/>
                  <a:pt x="1849" y="651"/>
                </a:cubicBezTo>
                <a:cubicBezTo>
                  <a:pt x="1847" y="651"/>
                  <a:pt x="1844" y="652"/>
                  <a:pt x="1845" y="655"/>
                </a:cubicBezTo>
                <a:cubicBezTo>
                  <a:pt x="1830" y="667"/>
                  <a:pt x="1817" y="680"/>
                  <a:pt x="1805" y="695"/>
                </a:cubicBezTo>
                <a:cubicBezTo>
                  <a:pt x="1803" y="695"/>
                  <a:pt x="1800" y="696"/>
                  <a:pt x="1801" y="699"/>
                </a:cubicBezTo>
                <a:cubicBezTo>
                  <a:pt x="1732" y="715"/>
                  <a:pt x="1596" y="730"/>
                  <a:pt x="1501" y="743"/>
                </a:cubicBezTo>
                <a:cubicBezTo>
                  <a:pt x="1470" y="747"/>
                  <a:pt x="1430" y="758"/>
                  <a:pt x="1409" y="755"/>
                </a:cubicBezTo>
                <a:cubicBezTo>
                  <a:pt x="1377" y="750"/>
                  <a:pt x="1329" y="693"/>
                  <a:pt x="1297" y="667"/>
                </a:cubicBezTo>
                <a:cubicBezTo>
                  <a:pt x="1253" y="631"/>
                  <a:pt x="1218" y="593"/>
                  <a:pt x="1169" y="583"/>
                </a:cubicBezTo>
                <a:cubicBezTo>
                  <a:pt x="1152" y="574"/>
                  <a:pt x="1117" y="582"/>
                  <a:pt x="1093" y="579"/>
                </a:cubicBezTo>
                <a:cubicBezTo>
                  <a:pt x="1082" y="581"/>
                  <a:pt x="1099" y="585"/>
                  <a:pt x="1101" y="587"/>
                </a:cubicBezTo>
                <a:cubicBezTo>
                  <a:pt x="1166" y="648"/>
                  <a:pt x="1264" y="724"/>
                  <a:pt x="1349" y="795"/>
                </a:cubicBezTo>
                <a:cubicBezTo>
                  <a:pt x="1374" y="816"/>
                  <a:pt x="1448" y="863"/>
                  <a:pt x="1401" y="895"/>
                </a:cubicBezTo>
                <a:cubicBezTo>
                  <a:pt x="1348" y="902"/>
                  <a:pt x="1270" y="901"/>
                  <a:pt x="1217" y="895"/>
                </a:cubicBezTo>
                <a:cubicBezTo>
                  <a:pt x="1002" y="798"/>
                  <a:pt x="802" y="686"/>
                  <a:pt x="589" y="587"/>
                </a:cubicBezTo>
                <a:cubicBezTo>
                  <a:pt x="586" y="583"/>
                  <a:pt x="582" y="581"/>
                  <a:pt x="577" y="579"/>
                </a:cubicBezTo>
                <a:cubicBezTo>
                  <a:pt x="580" y="595"/>
                  <a:pt x="572" y="622"/>
                  <a:pt x="581" y="631"/>
                </a:cubicBezTo>
                <a:cubicBezTo>
                  <a:pt x="630" y="703"/>
                  <a:pt x="736" y="719"/>
                  <a:pt x="809" y="767"/>
                </a:cubicBezTo>
                <a:cubicBezTo>
                  <a:pt x="642" y="776"/>
                  <a:pt x="458" y="768"/>
                  <a:pt x="285" y="771"/>
                </a:cubicBezTo>
                <a:cubicBezTo>
                  <a:pt x="278" y="771"/>
                  <a:pt x="272" y="771"/>
                  <a:pt x="265" y="771"/>
                </a:cubicBezTo>
                <a:cubicBezTo>
                  <a:pt x="186" y="762"/>
                  <a:pt x="128" y="732"/>
                  <a:pt x="73" y="699"/>
                </a:cubicBezTo>
                <a:cubicBezTo>
                  <a:pt x="57" y="683"/>
                  <a:pt x="41" y="667"/>
                  <a:pt x="25" y="651"/>
                </a:cubicBezTo>
                <a:cubicBezTo>
                  <a:pt x="19" y="635"/>
                  <a:pt x="9" y="624"/>
                  <a:pt x="5" y="607"/>
                </a:cubicBezTo>
                <a:cubicBezTo>
                  <a:pt x="0" y="589"/>
                  <a:pt x="0" y="569"/>
                  <a:pt x="5" y="551"/>
                </a:cubicBezTo>
                <a:cubicBezTo>
                  <a:pt x="48" y="453"/>
                  <a:pt x="150" y="413"/>
                  <a:pt x="269" y="391"/>
                </a:cubicBezTo>
                <a:cubicBezTo>
                  <a:pt x="588" y="379"/>
                  <a:pt x="934" y="395"/>
                  <a:pt x="1253" y="383"/>
                </a:cubicBezTo>
                <a:cubicBezTo>
                  <a:pt x="1278" y="382"/>
                  <a:pt x="1293" y="372"/>
                  <a:pt x="1305" y="359"/>
                </a:cubicBezTo>
                <a:cubicBezTo>
                  <a:pt x="1306" y="359"/>
                  <a:pt x="1308" y="359"/>
                  <a:pt x="1309" y="359"/>
                </a:cubicBezTo>
                <a:cubicBezTo>
                  <a:pt x="1425" y="246"/>
                  <a:pt x="1540" y="131"/>
                  <a:pt x="1653" y="15"/>
                </a:cubicBezTo>
                <a:cubicBezTo>
                  <a:pt x="1655" y="15"/>
                  <a:pt x="1658" y="14"/>
                  <a:pt x="1657" y="11"/>
                </a:cubicBezTo>
                <a:cubicBezTo>
                  <a:pt x="1663" y="12"/>
                  <a:pt x="1664" y="7"/>
                  <a:pt x="1669" y="7"/>
                </a:cubicBezTo>
                <a:cubicBezTo>
                  <a:pt x="1722" y="0"/>
                  <a:pt x="1800" y="0"/>
                  <a:pt x="1853" y="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3" name="Gruppieren 1382"/>
          <p:cNvGrpSpPr/>
          <p:nvPr/>
        </p:nvGrpSpPr>
        <p:grpSpPr bwMode="gray">
          <a:xfrm>
            <a:off x="4715849" y="1024236"/>
            <a:ext cx="355419" cy="356841"/>
            <a:chOff x="5583083" y="1475060"/>
            <a:chExt cx="430278" cy="432000"/>
          </a:xfrm>
          <a:solidFill>
            <a:schemeClr val="accent1"/>
          </a:solidFill>
        </p:grpSpPr>
        <p:sp>
          <p:nvSpPr>
            <p:cNvPr id="14" name="Freeform 27"/>
            <p:cNvSpPr>
              <a:spLocks/>
            </p:cNvSpPr>
            <p:nvPr/>
          </p:nvSpPr>
          <p:spPr bwMode="gray">
            <a:xfrm>
              <a:off x="5703443" y="1623687"/>
              <a:ext cx="170409" cy="141129"/>
            </a:xfrm>
            <a:custGeom>
              <a:avLst/>
              <a:gdLst>
                <a:gd name="T0" fmla="*/ 72 w 712"/>
                <a:gd name="T1" fmla="*/ 12 h 590"/>
                <a:gd name="T2" fmla="*/ 88 w 712"/>
                <a:gd name="T3" fmla="*/ 0 h 590"/>
                <a:gd name="T4" fmla="*/ 152 w 712"/>
                <a:gd name="T5" fmla="*/ 60 h 590"/>
                <a:gd name="T6" fmla="*/ 176 w 712"/>
                <a:gd name="T7" fmla="*/ 88 h 590"/>
                <a:gd name="T8" fmla="*/ 260 w 712"/>
                <a:gd name="T9" fmla="*/ 172 h 590"/>
                <a:gd name="T10" fmla="*/ 288 w 712"/>
                <a:gd name="T11" fmla="*/ 204 h 590"/>
                <a:gd name="T12" fmla="*/ 380 w 712"/>
                <a:gd name="T13" fmla="*/ 280 h 590"/>
                <a:gd name="T14" fmla="*/ 432 w 712"/>
                <a:gd name="T15" fmla="*/ 284 h 590"/>
                <a:gd name="T16" fmla="*/ 504 w 712"/>
                <a:gd name="T17" fmla="*/ 212 h 590"/>
                <a:gd name="T18" fmla="*/ 532 w 712"/>
                <a:gd name="T19" fmla="*/ 188 h 590"/>
                <a:gd name="T20" fmla="*/ 616 w 712"/>
                <a:gd name="T21" fmla="*/ 104 h 590"/>
                <a:gd name="T22" fmla="*/ 624 w 712"/>
                <a:gd name="T23" fmla="*/ 100 h 590"/>
                <a:gd name="T24" fmla="*/ 640 w 712"/>
                <a:gd name="T25" fmla="*/ 112 h 590"/>
                <a:gd name="T26" fmla="*/ 692 w 712"/>
                <a:gd name="T27" fmla="*/ 164 h 590"/>
                <a:gd name="T28" fmla="*/ 708 w 712"/>
                <a:gd name="T29" fmla="*/ 184 h 590"/>
                <a:gd name="T30" fmla="*/ 712 w 712"/>
                <a:gd name="T31" fmla="*/ 188 h 590"/>
                <a:gd name="T32" fmla="*/ 628 w 712"/>
                <a:gd name="T33" fmla="*/ 276 h 590"/>
                <a:gd name="T34" fmla="*/ 600 w 712"/>
                <a:gd name="T35" fmla="*/ 300 h 590"/>
                <a:gd name="T36" fmla="*/ 524 w 712"/>
                <a:gd name="T37" fmla="*/ 392 h 590"/>
                <a:gd name="T38" fmla="*/ 272 w 712"/>
                <a:gd name="T39" fmla="*/ 372 h 590"/>
                <a:gd name="T40" fmla="*/ 204 w 712"/>
                <a:gd name="T41" fmla="*/ 304 h 590"/>
                <a:gd name="T42" fmla="*/ 176 w 712"/>
                <a:gd name="T43" fmla="*/ 272 h 590"/>
                <a:gd name="T44" fmla="*/ 92 w 712"/>
                <a:gd name="T45" fmla="*/ 188 h 590"/>
                <a:gd name="T46" fmla="*/ 68 w 712"/>
                <a:gd name="T47" fmla="*/ 160 h 590"/>
                <a:gd name="T48" fmla="*/ 0 w 712"/>
                <a:gd name="T49" fmla="*/ 84 h 590"/>
                <a:gd name="T50" fmla="*/ 72 w 712"/>
                <a:gd name="T51" fmla="*/ 12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2" h="590">
                  <a:moveTo>
                    <a:pt x="72" y="12"/>
                  </a:moveTo>
                  <a:cubicBezTo>
                    <a:pt x="80" y="11"/>
                    <a:pt x="80" y="1"/>
                    <a:pt x="88" y="0"/>
                  </a:cubicBezTo>
                  <a:cubicBezTo>
                    <a:pt x="112" y="18"/>
                    <a:pt x="128" y="42"/>
                    <a:pt x="152" y="60"/>
                  </a:cubicBezTo>
                  <a:cubicBezTo>
                    <a:pt x="155" y="75"/>
                    <a:pt x="167" y="80"/>
                    <a:pt x="176" y="88"/>
                  </a:cubicBezTo>
                  <a:cubicBezTo>
                    <a:pt x="202" y="118"/>
                    <a:pt x="230" y="146"/>
                    <a:pt x="260" y="172"/>
                  </a:cubicBezTo>
                  <a:cubicBezTo>
                    <a:pt x="266" y="186"/>
                    <a:pt x="276" y="196"/>
                    <a:pt x="288" y="204"/>
                  </a:cubicBezTo>
                  <a:cubicBezTo>
                    <a:pt x="318" y="228"/>
                    <a:pt x="341" y="279"/>
                    <a:pt x="380" y="280"/>
                  </a:cubicBezTo>
                  <a:cubicBezTo>
                    <a:pt x="402" y="277"/>
                    <a:pt x="412" y="285"/>
                    <a:pt x="432" y="284"/>
                  </a:cubicBezTo>
                  <a:cubicBezTo>
                    <a:pt x="458" y="262"/>
                    <a:pt x="482" y="238"/>
                    <a:pt x="504" y="212"/>
                  </a:cubicBezTo>
                  <a:cubicBezTo>
                    <a:pt x="519" y="209"/>
                    <a:pt x="524" y="197"/>
                    <a:pt x="532" y="188"/>
                  </a:cubicBezTo>
                  <a:cubicBezTo>
                    <a:pt x="562" y="162"/>
                    <a:pt x="590" y="134"/>
                    <a:pt x="616" y="104"/>
                  </a:cubicBezTo>
                  <a:cubicBezTo>
                    <a:pt x="621" y="105"/>
                    <a:pt x="623" y="103"/>
                    <a:pt x="624" y="100"/>
                  </a:cubicBezTo>
                  <a:cubicBezTo>
                    <a:pt x="632" y="101"/>
                    <a:pt x="632" y="111"/>
                    <a:pt x="640" y="112"/>
                  </a:cubicBezTo>
                  <a:cubicBezTo>
                    <a:pt x="659" y="128"/>
                    <a:pt x="676" y="145"/>
                    <a:pt x="692" y="164"/>
                  </a:cubicBezTo>
                  <a:cubicBezTo>
                    <a:pt x="697" y="171"/>
                    <a:pt x="702" y="178"/>
                    <a:pt x="708" y="184"/>
                  </a:cubicBezTo>
                  <a:cubicBezTo>
                    <a:pt x="708" y="186"/>
                    <a:pt x="709" y="189"/>
                    <a:pt x="712" y="188"/>
                  </a:cubicBezTo>
                  <a:cubicBezTo>
                    <a:pt x="686" y="220"/>
                    <a:pt x="654" y="244"/>
                    <a:pt x="628" y="276"/>
                  </a:cubicBezTo>
                  <a:cubicBezTo>
                    <a:pt x="613" y="279"/>
                    <a:pt x="608" y="291"/>
                    <a:pt x="600" y="300"/>
                  </a:cubicBezTo>
                  <a:cubicBezTo>
                    <a:pt x="576" y="330"/>
                    <a:pt x="525" y="353"/>
                    <a:pt x="524" y="392"/>
                  </a:cubicBezTo>
                  <a:cubicBezTo>
                    <a:pt x="545" y="590"/>
                    <a:pt x="222" y="569"/>
                    <a:pt x="272" y="372"/>
                  </a:cubicBezTo>
                  <a:cubicBezTo>
                    <a:pt x="251" y="348"/>
                    <a:pt x="228" y="325"/>
                    <a:pt x="204" y="304"/>
                  </a:cubicBezTo>
                  <a:cubicBezTo>
                    <a:pt x="198" y="290"/>
                    <a:pt x="188" y="280"/>
                    <a:pt x="176" y="272"/>
                  </a:cubicBezTo>
                  <a:cubicBezTo>
                    <a:pt x="150" y="242"/>
                    <a:pt x="122" y="214"/>
                    <a:pt x="92" y="188"/>
                  </a:cubicBezTo>
                  <a:cubicBezTo>
                    <a:pt x="87" y="176"/>
                    <a:pt x="79" y="167"/>
                    <a:pt x="68" y="160"/>
                  </a:cubicBezTo>
                  <a:cubicBezTo>
                    <a:pt x="48" y="132"/>
                    <a:pt x="16" y="116"/>
                    <a:pt x="0" y="84"/>
                  </a:cubicBezTo>
                  <a:cubicBezTo>
                    <a:pt x="22" y="58"/>
                    <a:pt x="46" y="34"/>
                    <a:pt x="72" y="1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65"/>
            <p:cNvSpPr>
              <a:spLocks/>
            </p:cNvSpPr>
            <p:nvPr/>
          </p:nvSpPr>
          <p:spPr bwMode="gray">
            <a:xfrm>
              <a:off x="5583083" y="1507075"/>
              <a:ext cx="147411" cy="145283"/>
            </a:xfrm>
            <a:custGeom>
              <a:avLst/>
              <a:gdLst>
                <a:gd name="T0" fmla="*/ 403 w 616"/>
                <a:gd name="T1" fmla="*/ 7 h 607"/>
                <a:gd name="T2" fmla="*/ 567 w 616"/>
                <a:gd name="T3" fmla="*/ 75 h 607"/>
                <a:gd name="T4" fmla="*/ 599 w 616"/>
                <a:gd name="T5" fmla="*/ 119 h 607"/>
                <a:gd name="T6" fmla="*/ 363 w 616"/>
                <a:gd name="T7" fmla="*/ 259 h 607"/>
                <a:gd name="T8" fmla="*/ 263 w 616"/>
                <a:gd name="T9" fmla="*/ 359 h 607"/>
                <a:gd name="T10" fmla="*/ 119 w 616"/>
                <a:gd name="T11" fmla="*/ 607 h 607"/>
                <a:gd name="T12" fmla="*/ 75 w 616"/>
                <a:gd name="T13" fmla="*/ 567 h 607"/>
                <a:gd name="T14" fmla="*/ 7 w 616"/>
                <a:gd name="T15" fmla="*/ 403 h 607"/>
                <a:gd name="T16" fmla="*/ 3 w 616"/>
                <a:gd name="T17" fmla="*/ 323 h 607"/>
                <a:gd name="T18" fmla="*/ 323 w 616"/>
                <a:gd name="T19" fmla="*/ 3 h 607"/>
                <a:gd name="T20" fmla="*/ 403 w 616"/>
                <a:gd name="T21" fmla="*/ 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607">
                  <a:moveTo>
                    <a:pt x="403" y="7"/>
                  </a:moveTo>
                  <a:cubicBezTo>
                    <a:pt x="471" y="16"/>
                    <a:pt x="520" y="44"/>
                    <a:pt x="567" y="75"/>
                  </a:cubicBezTo>
                  <a:cubicBezTo>
                    <a:pt x="574" y="91"/>
                    <a:pt x="616" y="104"/>
                    <a:pt x="599" y="119"/>
                  </a:cubicBezTo>
                  <a:cubicBezTo>
                    <a:pt x="506" y="152"/>
                    <a:pt x="431" y="201"/>
                    <a:pt x="363" y="259"/>
                  </a:cubicBezTo>
                  <a:cubicBezTo>
                    <a:pt x="325" y="288"/>
                    <a:pt x="292" y="321"/>
                    <a:pt x="263" y="359"/>
                  </a:cubicBezTo>
                  <a:cubicBezTo>
                    <a:pt x="203" y="430"/>
                    <a:pt x="151" y="508"/>
                    <a:pt x="119" y="607"/>
                  </a:cubicBezTo>
                  <a:cubicBezTo>
                    <a:pt x="96" y="602"/>
                    <a:pt x="92" y="578"/>
                    <a:pt x="75" y="567"/>
                  </a:cubicBezTo>
                  <a:cubicBezTo>
                    <a:pt x="44" y="520"/>
                    <a:pt x="16" y="471"/>
                    <a:pt x="7" y="403"/>
                  </a:cubicBezTo>
                  <a:cubicBezTo>
                    <a:pt x="7" y="375"/>
                    <a:pt x="0" y="354"/>
                    <a:pt x="3" y="323"/>
                  </a:cubicBezTo>
                  <a:cubicBezTo>
                    <a:pt x="33" y="139"/>
                    <a:pt x="139" y="33"/>
                    <a:pt x="323" y="3"/>
                  </a:cubicBezTo>
                  <a:cubicBezTo>
                    <a:pt x="354" y="0"/>
                    <a:pt x="375" y="7"/>
                    <a:pt x="403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gray">
            <a:xfrm>
              <a:off x="5867166" y="1506163"/>
              <a:ext cx="146195" cy="146195"/>
            </a:xfrm>
            <a:custGeom>
              <a:avLst/>
              <a:gdLst>
                <a:gd name="T0" fmla="*/ 288 w 611"/>
                <a:gd name="T1" fmla="*/ 3 h 611"/>
                <a:gd name="T2" fmla="*/ 608 w 611"/>
                <a:gd name="T3" fmla="*/ 323 h 611"/>
                <a:gd name="T4" fmla="*/ 604 w 611"/>
                <a:gd name="T5" fmla="*/ 403 h 611"/>
                <a:gd name="T6" fmla="*/ 536 w 611"/>
                <a:gd name="T7" fmla="*/ 567 h 611"/>
                <a:gd name="T8" fmla="*/ 496 w 611"/>
                <a:gd name="T9" fmla="*/ 611 h 611"/>
                <a:gd name="T10" fmla="*/ 340 w 611"/>
                <a:gd name="T11" fmla="*/ 355 h 611"/>
                <a:gd name="T12" fmla="*/ 248 w 611"/>
                <a:gd name="T13" fmla="*/ 263 h 611"/>
                <a:gd name="T14" fmla="*/ 0 w 611"/>
                <a:gd name="T15" fmla="*/ 115 h 611"/>
                <a:gd name="T16" fmla="*/ 44 w 611"/>
                <a:gd name="T17" fmla="*/ 75 h 611"/>
                <a:gd name="T18" fmla="*/ 208 w 611"/>
                <a:gd name="T19" fmla="*/ 7 h 611"/>
                <a:gd name="T20" fmla="*/ 288 w 611"/>
                <a:gd name="T21" fmla="*/ 3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" h="611">
                  <a:moveTo>
                    <a:pt x="288" y="3"/>
                  </a:moveTo>
                  <a:cubicBezTo>
                    <a:pt x="472" y="33"/>
                    <a:pt x="578" y="139"/>
                    <a:pt x="608" y="323"/>
                  </a:cubicBezTo>
                  <a:cubicBezTo>
                    <a:pt x="611" y="354"/>
                    <a:pt x="604" y="375"/>
                    <a:pt x="604" y="403"/>
                  </a:cubicBezTo>
                  <a:cubicBezTo>
                    <a:pt x="595" y="471"/>
                    <a:pt x="567" y="520"/>
                    <a:pt x="536" y="567"/>
                  </a:cubicBezTo>
                  <a:cubicBezTo>
                    <a:pt x="521" y="580"/>
                    <a:pt x="509" y="596"/>
                    <a:pt x="496" y="611"/>
                  </a:cubicBezTo>
                  <a:cubicBezTo>
                    <a:pt x="455" y="515"/>
                    <a:pt x="407" y="425"/>
                    <a:pt x="340" y="355"/>
                  </a:cubicBezTo>
                  <a:cubicBezTo>
                    <a:pt x="311" y="322"/>
                    <a:pt x="285" y="287"/>
                    <a:pt x="248" y="263"/>
                  </a:cubicBezTo>
                  <a:cubicBezTo>
                    <a:pt x="178" y="201"/>
                    <a:pt x="93" y="154"/>
                    <a:pt x="0" y="115"/>
                  </a:cubicBezTo>
                  <a:cubicBezTo>
                    <a:pt x="15" y="102"/>
                    <a:pt x="31" y="90"/>
                    <a:pt x="44" y="75"/>
                  </a:cubicBezTo>
                  <a:cubicBezTo>
                    <a:pt x="91" y="44"/>
                    <a:pt x="140" y="16"/>
                    <a:pt x="208" y="7"/>
                  </a:cubicBezTo>
                  <a:cubicBezTo>
                    <a:pt x="236" y="7"/>
                    <a:pt x="257" y="0"/>
                    <a:pt x="288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gray">
            <a:xfrm>
              <a:off x="5767575" y="1475060"/>
              <a:ext cx="61295" cy="48326"/>
            </a:xfrm>
            <a:custGeom>
              <a:avLst/>
              <a:gdLst>
                <a:gd name="T0" fmla="*/ 184 w 256"/>
                <a:gd name="T1" fmla="*/ 201 h 202"/>
                <a:gd name="T2" fmla="*/ 72 w 256"/>
                <a:gd name="T3" fmla="*/ 201 h 202"/>
                <a:gd name="T4" fmla="*/ 64 w 256"/>
                <a:gd name="T5" fmla="*/ 197 h 202"/>
                <a:gd name="T6" fmla="*/ 64 w 256"/>
                <a:gd name="T7" fmla="*/ 133 h 202"/>
                <a:gd name="T8" fmla="*/ 0 w 256"/>
                <a:gd name="T9" fmla="*/ 129 h 202"/>
                <a:gd name="T10" fmla="*/ 0 w 256"/>
                <a:gd name="T11" fmla="*/ 5 h 202"/>
                <a:gd name="T12" fmla="*/ 256 w 256"/>
                <a:gd name="T13" fmla="*/ 9 h 202"/>
                <a:gd name="T14" fmla="*/ 256 w 256"/>
                <a:gd name="T15" fmla="*/ 133 h 202"/>
                <a:gd name="T16" fmla="*/ 192 w 256"/>
                <a:gd name="T17" fmla="*/ 133 h 202"/>
                <a:gd name="T18" fmla="*/ 192 w 256"/>
                <a:gd name="T19" fmla="*/ 197 h 202"/>
                <a:gd name="T20" fmla="*/ 184 w 256"/>
                <a:gd name="T21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202">
                  <a:moveTo>
                    <a:pt x="184" y="201"/>
                  </a:moveTo>
                  <a:cubicBezTo>
                    <a:pt x="156" y="194"/>
                    <a:pt x="100" y="194"/>
                    <a:pt x="72" y="201"/>
                  </a:cubicBezTo>
                  <a:cubicBezTo>
                    <a:pt x="67" y="202"/>
                    <a:pt x="65" y="200"/>
                    <a:pt x="64" y="197"/>
                  </a:cubicBezTo>
                  <a:cubicBezTo>
                    <a:pt x="64" y="176"/>
                    <a:pt x="64" y="154"/>
                    <a:pt x="64" y="133"/>
                  </a:cubicBezTo>
                  <a:cubicBezTo>
                    <a:pt x="44" y="130"/>
                    <a:pt x="13" y="138"/>
                    <a:pt x="0" y="129"/>
                  </a:cubicBezTo>
                  <a:cubicBezTo>
                    <a:pt x="0" y="88"/>
                    <a:pt x="0" y="46"/>
                    <a:pt x="0" y="5"/>
                  </a:cubicBezTo>
                  <a:cubicBezTo>
                    <a:pt x="84" y="8"/>
                    <a:pt x="179" y="0"/>
                    <a:pt x="256" y="9"/>
                  </a:cubicBezTo>
                  <a:cubicBezTo>
                    <a:pt x="256" y="50"/>
                    <a:pt x="256" y="92"/>
                    <a:pt x="256" y="133"/>
                  </a:cubicBezTo>
                  <a:cubicBezTo>
                    <a:pt x="235" y="133"/>
                    <a:pt x="213" y="133"/>
                    <a:pt x="192" y="133"/>
                  </a:cubicBezTo>
                  <a:cubicBezTo>
                    <a:pt x="192" y="154"/>
                    <a:pt x="192" y="176"/>
                    <a:pt x="192" y="197"/>
                  </a:cubicBezTo>
                  <a:cubicBezTo>
                    <a:pt x="192" y="201"/>
                    <a:pt x="187" y="200"/>
                    <a:pt x="184" y="2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70"/>
            <p:cNvSpPr>
              <a:spLocks noEditPoints="1"/>
            </p:cNvSpPr>
            <p:nvPr/>
          </p:nvSpPr>
          <p:spPr bwMode="gray">
            <a:xfrm>
              <a:off x="5614389" y="1537469"/>
              <a:ext cx="367666" cy="369591"/>
            </a:xfrm>
            <a:custGeom>
              <a:avLst/>
              <a:gdLst>
                <a:gd name="T0" fmla="*/ 840 w 1536"/>
                <a:gd name="T1" fmla="*/ 4 h 1544"/>
                <a:gd name="T2" fmla="*/ 1264 w 1536"/>
                <a:gd name="T3" fmla="*/ 180 h 1544"/>
                <a:gd name="T4" fmla="*/ 1356 w 1536"/>
                <a:gd name="T5" fmla="*/ 272 h 1544"/>
                <a:gd name="T6" fmla="*/ 1532 w 1536"/>
                <a:gd name="T7" fmla="*/ 696 h 1544"/>
                <a:gd name="T8" fmla="*/ 1536 w 1536"/>
                <a:gd name="T9" fmla="*/ 736 h 1544"/>
                <a:gd name="T10" fmla="*/ 1536 w 1536"/>
                <a:gd name="T11" fmla="*/ 800 h 1544"/>
                <a:gd name="T12" fmla="*/ 1532 w 1536"/>
                <a:gd name="T13" fmla="*/ 840 h 1544"/>
                <a:gd name="T14" fmla="*/ 1376 w 1536"/>
                <a:gd name="T15" fmla="*/ 1236 h 1544"/>
                <a:gd name="T16" fmla="*/ 1472 w 1536"/>
                <a:gd name="T17" fmla="*/ 1428 h 1544"/>
                <a:gd name="T18" fmla="*/ 1328 w 1536"/>
                <a:gd name="T19" fmla="*/ 1536 h 1544"/>
                <a:gd name="T20" fmla="*/ 1192 w 1536"/>
                <a:gd name="T21" fmla="*/ 1412 h 1544"/>
                <a:gd name="T22" fmla="*/ 840 w 1536"/>
                <a:gd name="T23" fmla="*/ 1532 h 1544"/>
                <a:gd name="T24" fmla="*/ 800 w 1536"/>
                <a:gd name="T25" fmla="*/ 1536 h 1544"/>
                <a:gd name="T26" fmla="*/ 736 w 1536"/>
                <a:gd name="T27" fmla="*/ 1536 h 1544"/>
                <a:gd name="T28" fmla="*/ 696 w 1536"/>
                <a:gd name="T29" fmla="*/ 1532 h 1544"/>
                <a:gd name="T30" fmla="*/ 348 w 1536"/>
                <a:gd name="T31" fmla="*/ 1412 h 1544"/>
                <a:gd name="T32" fmla="*/ 208 w 1536"/>
                <a:gd name="T33" fmla="*/ 1536 h 1544"/>
                <a:gd name="T34" fmla="*/ 64 w 1536"/>
                <a:gd name="T35" fmla="*/ 1432 h 1544"/>
                <a:gd name="T36" fmla="*/ 160 w 1536"/>
                <a:gd name="T37" fmla="*/ 1240 h 1544"/>
                <a:gd name="T38" fmla="*/ 4 w 1536"/>
                <a:gd name="T39" fmla="*/ 840 h 1544"/>
                <a:gd name="T40" fmla="*/ 0 w 1536"/>
                <a:gd name="T41" fmla="*/ 800 h 1544"/>
                <a:gd name="T42" fmla="*/ 0 w 1536"/>
                <a:gd name="T43" fmla="*/ 736 h 1544"/>
                <a:gd name="T44" fmla="*/ 4 w 1536"/>
                <a:gd name="T45" fmla="*/ 696 h 1544"/>
                <a:gd name="T46" fmla="*/ 180 w 1536"/>
                <a:gd name="T47" fmla="*/ 272 h 1544"/>
                <a:gd name="T48" fmla="*/ 272 w 1536"/>
                <a:gd name="T49" fmla="*/ 180 h 1544"/>
                <a:gd name="T50" fmla="*/ 696 w 1536"/>
                <a:gd name="T51" fmla="*/ 4 h 1544"/>
                <a:gd name="T52" fmla="*/ 736 w 1536"/>
                <a:gd name="T53" fmla="*/ 0 h 1544"/>
                <a:gd name="T54" fmla="*/ 800 w 1536"/>
                <a:gd name="T55" fmla="*/ 0 h 1544"/>
                <a:gd name="T56" fmla="*/ 840 w 1536"/>
                <a:gd name="T57" fmla="*/ 4 h 1544"/>
                <a:gd name="T58" fmla="*/ 728 w 1536"/>
                <a:gd name="T59" fmla="*/ 128 h 1544"/>
                <a:gd name="T60" fmla="*/ 356 w 1536"/>
                <a:gd name="T61" fmla="*/ 276 h 1544"/>
                <a:gd name="T62" fmla="*/ 284 w 1536"/>
                <a:gd name="T63" fmla="*/ 344 h 1544"/>
                <a:gd name="T64" fmla="*/ 284 w 1536"/>
                <a:gd name="T65" fmla="*/ 348 h 1544"/>
                <a:gd name="T66" fmla="*/ 128 w 1536"/>
                <a:gd name="T67" fmla="*/ 728 h 1544"/>
                <a:gd name="T68" fmla="*/ 128 w 1536"/>
                <a:gd name="T69" fmla="*/ 808 h 1544"/>
                <a:gd name="T70" fmla="*/ 284 w 1536"/>
                <a:gd name="T71" fmla="*/ 1188 h 1544"/>
                <a:gd name="T72" fmla="*/ 284 w 1536"/>
                <a:gd name="T73" fmla="*/ 1192 h 1544"/>
                <a:gd name="T74" fmla="*/ 356 w 1536"/>
                <a:gd name="T75" fmla="*/ 1260 h 1544"/>
                <a:gd name="T76" fmla="*/ 728 w 1536"/>
                <a:gd name="T77" fmla="*/ 1408 h 1544"/>
                <a:gd name="T78" fmla="*/ 808 w 1536"/>
                <a:gd name="T79" fmla="*/ 1408 h 1544"/>
                <a:gd name="T80" fmla="*/ 1180 w 1536"/>
                <a:gd name="T81" fmla="*/ 1260 h 1544"/>
                <a:gd name="T82" fmla="*/ 1252 w 1536"/>
                <a:gd name="T83" fmla="*/ 1192 h 1544"/>
                <a:gd name="T84" fmla="*/ 1252 w 1536"/>
                <a:gd name="T85" fmla="*/ 1188 h 1544"/>
                <a:gd name="T86" fmla="*/ 1408 w 1536"/>
                <a:gd name="T87" fmla="*/ 808 h 1544"/>
                <a:gd name="T88" fmla="*/ 1408 w 1536"/>
                <a:gd name="T89" fmla="*/ 728 h 1544"/>
                <a:gd name="T90" fmla="*/ 1252 w 1536"/>
                <a:gd name="T91" fmla="*/ 348 h 1544"/>
                <a:gd name="T92" fmla="*/ 1252 w 1536"/>
                <a:gd name="T93" fmla="*/ 344 h 1544"/>
                <a:gd name="T94" fmla="*/ 1180 w 1536"/>
                <a:gd name="T95" fmla="*/ 276 h 1544"/>
                <a:gd name="T96" fmla="*/ 808 w 1536"/>
                <a:gd name="T97" fmla="*/ 128 h 1544"/>
                <a:gd name="T98" fmla="*/ 728 w 1536"/>
                <a:gd name="T99" fmla="*/ 128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36" h="1544">
                  <a:moveTo>
                    <a:pt x="840" y="4"/>
                  </a:moveTo>
                  <a:cubicBezTo>
                    <a:pt x="1024" y="20"/>
                    <a:pt x="1150" y="94"/>
                    <a:pt x="1264" y="180"/>
                  </a:cubicBezTo>
                  <a:cubicBezTo>
                    <a:pt x="1296" y="209"/>
                    <a:pt x="1327" y="240"/>
                    <a:pt x="1356" y="272"/>
                  </a:cubicBezTo>
                  <a:cubicBezTo>
                    <a:pt x="1442" y="386"/>
                    <a:pt x="1516" y="512"/>
                    <a:pt x="1532" y="696"/>
                  </a:cubicBezTo>
                  <a:cubicBezTo>
                    <a:pt x="1535" y="708"/>
                    <a:pt x="1527" y="730"/>
                    <a:pt x="1536" y="736"/>
                  </a:cubicBezTo>
                  <a:cubicBezTo>
                    <a:pt x="1536" y="757"/>
                    <a:pt x="1536" y="779"/>
                    <a:pt x="1536" y="800"/>
                  </a:cubicBezTo>
                  <a:cubicBezTo>
                    <a:pt x="1527" y="806"/>
                    <a:pt x="1535" y="828"/>
                    <a:pt x="1532" y="840"/>
                  </a:cubicBezTo>
                  <a:cubicBezTo>
                    <a:pt x="1517" y="1009"/>
                    <a:pt x="1454" y="1130"/>
                    <a:pt x="1376" y="1236"/>
                  </a:cubicBezTo>
                  <a:cubicBezTo>
                    <a:pt x="1405" y="1292"/>
                    <a:pt x="1481" y="1340"/>
                    <a:pt x="1472" y="1428"/>
                  </a:cubicBezTo>
                  <a:cubicBezTo>
                    <a:pt x="1465" y="1491"/>
                    <a:pt x="1405" y="1544"/>
                    <a:pt x="1328" y="1536"/>
                  </a:cubicBezTo>
                  <a:cubicBezTo>
                    <a:pt x="1255" y="1528"/>
                    <a:pt x="1227" y="1466"/>
                    <a:pt x="1192" y="1412"/>
                  </a:cubicBezTo>
                  <a:cubicBezTo>
                    <a:pt x="1089" y="1466"/>
                    <a:pt x="987" y="1522"/>
                    <a:pt x="840" y="1532"/>
                  </a:cubicBezTo>
                  <a:cubicBezTo>
                    <a:pt x="828" y="1535"/>
                    <a:pt x="806" y="1527"/>
                    <a:pt x="800" y="1536"/>
                  </a:cubicBezTo>
                  <a:cubicBezTo>
                    <a:pt x="779" y="1536"/>
                    <a:pt x="757" y="1536"/>
                    <a:pt x="736" y="1536"/>
                  </a:cubicBezTo>
                  <a:cubicBezTo>
                    <a:pt x="730" y="1527"/>
                    <a:pt x="708" y="1535"/>
                    <a:pt x="696" y="1532"/>
                  </a:cubicBezTo>
                  <a:cubicBezTo>
                    <a:pt x="551" y="1521"/>
                    <a:pt x="447" y="1469"/>
                    <a:pt x="348" y="1412"/>
                  </a:cubicBezTo>
                  <a:cubicBezTo>
                    <a:pt x="311" y="1457"/>
                    <a:pt x="282" y="1528"/>
                    <a:pt x="208" y="1536"/>
                  </a:cubicBezTo>
                  <a:cubicBezTo>
                    <a:pt x="142" y="1543"/>
                    <a:pt x="73" y="1501"/>
                    <a:pt x="64" y="1432"/>
                  </a:cubicBezTo>
                  <a:cubicBezTo>
                    <a:pt x="51" y="1336"/>
                    <a:pt x="127" y="1301"/>
                    <a:pt x="160" y="1240"/>
                  </a:cubicBezTo>
                  <a:cubicBezTo>
                    <a:pt x="85" y="1130"/>
                    <a:pt x="18" y="1011"/>
                    <a:pt x="4" y="840"/>
                  </a:cubicBezTo>
                  <a:cubicBezTo>
                    <a:pt x="1" y="828"/>
                    <a:pt x="9" y="806"/>
                    <a:pt x="0" y="800"/>
                  </a:cubicBezTo>
                  <a:cubicBezTo>
                    <a:pt x="0" y="779"/>
                    <a:pt x="0" y="757"/>
                    <a:pt x="0" y="736"/>
                  </a:cubicBezTo>
                  <a:cubicBezTo>
                    <a:pt x="9" y="730"/>
                    <a:pt x="1" y="708"/>
                    <a:pt x="4" y="696"/>
                  </a:cubicBezTo>
                  <a:cubicBezTo>
                    <a:pt x="20" y="512"/>
                    <a:pt x="94" y="386"/>
                    <a:pt x="180" y="272"/>
                  </a:cubicBezTo>
                  <a:cubicBezTo>
                    <a:pt x="209" y="240"/>
                    <a:pt x="240" y="209"/>
                    <a:pt x="272" y="180"/>
                  </a:cubicBezTo>
                  <a:cubicBezTo>
                    <a:pt x="386" y="94"/>
                    <a:pt x="512" y="20"/>
                    <a:pt x="696" y="4"/>
                  </a:cubicBezTo>
                  <a:cubicBezTo>
                    <a:pt x="708" y="1"/>
                    <a:pt x="730" y="9"/>
                    <a:pt x="736" y="0"/>
                  </a:cubicBezTo>
                  <a:cubicBezTo>
                    <a:pt x="757" y="0"/>
                    <a:pt x="779" y="0"/>
                    <a:pt x="800" y="0"/>
                  </a:cubicBezTo>
                  <a:cubicBezTo>
                    <a:pt x="806" y="9"/>
                    <a:pt x="828" y="1"/>
                    <a:pt x="840" y="4"/>
                  </a:cubicBezTo>
                  <a:close/>
                  <a:moveTo>
                    <a:pt x="728" y="128"/>
                  </a:moveTo>
                  <a:cubicBezTo>
                    <a:pt x="563" y="136"/>
                    <a:pt x="451" y="198"/>
                    <a:pt x="356" y="276"/>
                  </a:cubicBezTo>
                  <a:cubicBezTo>
                    <a:pt x="328" y="294"/>
                    <a:pt x="306" y="319"/>
                    <a:pt x="284" y="344"/>
                  </a:cubicBezTo>
                  <a:cubicBezTo>
                    <a:pt x="284" y="345"/>
                    <a:pt x="284" y="347"/>
                    <a:pt x="284" y="348"/>
                  </a:cubicBezTo>
                  <a:cubicBezTo>
                    <a:pt x="201" y="443"/>
                    <a:pt x="137" y="558"/>
                    <a:pt x="128" y="728"/>
                  </a:cubicBezTo>
                  <a:cubicBezTo>
                    <a:pt x="121" y="745"/>
                    <a:pt x="121" y="791"/>
                    <a:pt x="128" y="808"/>
                  </a:cubicBezTo>
                  <a:cubicBezTo>
                    <a:pt x="137" y="978"/>
                    <a:pt x="201" y="1093"/>
                    <a:pt x="284" y="1188"/>
                  </a:cubicBezTo>
                  <a:cubicBezTo>
                    <a:pt x="284" y="1189"/>
                    <a:pt x="284" y="1191"/>
                    <a:pt x="284" y="1192"/>
                  </a:cubicBezTo>
                  <a:cubicBezTo>
                    <a:pt x="306" y="1217"/>
                    <a:pt x="328" y="1242"/>
                    <a:pt x="356" y="1260"/>
                  </a:cubicBezTo>
                  <a:cubicBezTo>
                    <a:pt x="451" y="1338"/>
                    <a:pt x="563" y="1400"/>
                    <a:pt x="728" y="1408"/>
                  </a:cubicBezTo>
                  <a:cubicBezTo>
                    <a:pt x="745" y="1415"/>
                    <a:pt x="791" y="1415"/>
                    <a:pt x="808" y="1408"/>
                  </a:cubicBezTo>
                  <a:cubicBezTo>
                    <a:pt x="973" y="1400"/>
                    <a:pt x="1085" y="1338"/>
                    <a:pt x="1180" y="1260"/>
                  </a:cubicBezTo>
                  <a:cubicBezTo>
                    <a:pt x="1208" y="1242"/>
                    <a:pt x="1230" y="1217"/>
                    <a:pt x="1252" y="1192"/>
                  </a:cubicBezTo>
                  <a:cubicBezTo>
                    <a:pt x="1252" y="1191"/>
                    <a:pt x="1252" y="1189"/>
                    <a:pt x="1252" y="1188"/>
                  </a:cubicBezTo>
                  <a:cubicBezTo>
                    <a:pt x="1335" y="1093"/>
                    <a:pt x="1399" y="978"/>
                    <a:pt x="1408" y="808"/>
                  </a:cubicBezTo>
                  <a:cubicBezTo>
                    <a:pt x="1415" y="791"/>
                    <a:pt x="1415" y="745"/>
                    <a:pt x="1408" y="728"/>
                  </a:cubicBezTo>
                  <a:cubicBezTo>
                    <a:pt x="1399" y="558"/>
                    <a:pt x="1335" y="443"/>
                    <a:pt x="1252" y="348"/>
                  </a:cubicBezTo>
                  <a:cubicBezTo>
                    <a:pt x="1252" y="347"/>
                    <a:pt x="1252" y="345"/>
                    <a:pt x="1252" y="344"/>
                  </a:cubicBezTo>
                  <a:cubicBezTo>
                    <a:pt x="1230" y="319"/>
                    <a:pt x="1208" y="294"/>
                    <a:pt x="1180" y="276"/>
                  </a:cubicBezTo>
                  <a:cubicBezTo>
                    <a:pt x="1085" y="198"/>
                    <a:pt x="973" y="136"/>
                    <a:pt x="808" y="128"/>
                  </a:cubicBezTo>
                  <a:cubicBezTo>
                    <a:pt x="791" y="121"/>
                    <a:pt x="745" y="121"/>
                    <a:pt x="728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9" name="Freeform 130"/>
          <p:cNvSpPr>
            <a:spLocks noChangeAspect="1" noEditPoints="1"/>
          </p:cNvSpPr>
          <p:nvPr/>
        </p:nvSpPr>
        <p:spPr bwMode="gray">
          <a:xfrm>
            <a:off x="2267723" y="1024236"/>
            <a:ext cx="406389" cy="356842"/>
          </a:xfrm>
          <a:custGeom>
            <a:avLst/>
            <a:gdLst>
              <a:gd name="T0" fmla="*/ 125 w 1875"/>
              <a:gd name="T1" fmla="*/ 0 h 1646"/>
              <a:gd name="T2" fmla="*/ 861 w 1875"/>
              <a:gd name="T3" fmla="*/ 0 h 1646"/>
              <a:gd name="T4" fmla="*/ 1861 w 1875"/>
              <a:gd name="T5" fmla="*/ 548 h 1646"/>
              <a:gd name="T6" fmla="*/ 1805 w 1875"/>
              <a:gd name="T7" fmla="*/ 828 h 1646"/>
              <a:gd name="T8" fmla="*/ 1797 w 1875"/>
              <a:gd name="T9" fmla="*/ 1212 h 1646"/>
              <a:gd name="T10" fmla="*/ 1609 w 1875"/>
              <a:gd name="T11" fmla="*/ 1368 h 1646"/>
              <a:gd name="T12" fmla="*/ 1029 w 1875"/>
              <a:gd name="T13" fmla="*/ 1644 h 1646"/>
              <a:gd name="T14" fmla="*/ 265 w 1875"/>
              <a:gd name="T15" fmla="*/ 1248 h 1646"/>
              <a:gd name="T16" fmla="*/ 13 w 1875"/>
              <a:gd name="T17" fmla="*/ 1052 h 1646"/>
              <a:gd name="T18" fmla="*/ 13 w 1875"/>
              <a:gd name="T19" fmla="*/ 652 h 1646"/>
              <a:gd name="T20" fmla="*/ 129 w 1875"/>
              <a:gd name="T21" fmla="*/ 416 h 1646"/>
              <a:gd name="T22" fmla="*/ 45 w 1875"/>
              <a:gd name="T23" fmla="*/ 160 h 1646"/>
              <a:gd name="T24" fmla="*/ 417 w 1875"/>
              <a:gd name="T25" fmla="*/ 136 h 1646"/>
              <a:gd name="T26" fmla="*/ 437 w 1875"/>
              <a:gd name="T27" fmla="*/ 148 h 1646"/>
              <a:gd name="T28" fmla="*/ 853 w 1875"/>
              <a:gd name="T29" fmla="*/ 140 h 1646"/>
              <a:gd name="T30" fmla="*/ 829 w 1875"/>
              <a:gd name="T31" fmla="*/ 124 h 1646"/>
              <a:gd name="T32" fmla="*/ 417 w 1875"/>
              <a:gd name="T33" fmla="*/ 136 h 1646"/>
              <a:gd name="T34" fmla="*/ 145 w 1875"/>
              <a:gd name="T35" fmla="*/ 284 h 1646"/>
              <a:gd name="T36" fmla="*/ 305 w 1875"/>
              <a:gd name="T37" fmla="*/ 220 h 1646"/>
              <a:gd name="T38" fmla="*/ 605 w 1875"/>
              <a:gd name="T39" fmla="*/ 236 h 1646"/>
              <a:gd name="T40" fmla="*/ 917 w 1875"/>
              <a:gd name="T41" fmla="*/ 404 h 1646"/>
              <a:gd name="T42" fmla="*/ 1333 w 1875"/>
              <a:gd name="T43" fmla="*/ 396 h 1646"/>
              <a:gd name="T44" fmla="*/ 1021 w 1875"/>
              <a:gd name="T45" fmla="*/ 228 h 1646"/>
              <a:gd name="T46" fmla="*/ 605 w 1875"/>
              <a:gd name="T47" fmla="*/ 236 h 1646"/>
              <a:gd name="T48" fmla="*/ 385 w 1875"/>
              <a:gd name="T49" fmla="*/ 412 h 1646"/>
              <a:gd name="T50" fmla="*/ 785 w 1875"/>
              <a:gd name="T51" fmla="*/ 476 h 1646"/>
              <a:gd name="T52" fmla="*/ 1085 w 1875"/>
              <a:gd name="T53" fmla="*/ 492 h 1646"/>
              <a:gd name="T54" fmla="*/ 1109 w 1875"/>
              <a:gd name="T55" fmla="*/ 508 h 1646"/>
              <a:gd name="T56" fmla="*/ 1521 w 1875"/>
              <a:gd name="T57" fmla="*/ 496 h 1646"/>
              <a:gd name="T58" fmla="*/ 1501 w 1875"/>
              <a:gd name="T59" fmla="*/ 484 h 1646"/>
              <a:gd name="T60" fmla="*/ 1085 w 1875"/>
              <a:gd name="T61" fmla="*/ 492 h 1646"/>
              <a:gd name="T62" fmla="*/ 865 w 1875"/>
              <a:gd name="T63" fmla="*/ 668 h 1646"/>
              <a:gd name="T64" fmla="*/ 1025 w 1875"/>
              <a:gd name="T65" fmla="*/ 604 h 1646"/>
              <a:gd name="T66" fmla="*/ 1149 w 1875"/>
              <a:gd name="T67" fmla="*/ 636 h 1646"/>
              <a:gd name="T68" fmla="*/ 1141 w 1875"/>
              <a:gd name="T69" fmla="*/ 656 h 1646"/>
              <a:gd name="T70" fmla="*/ 1117 w 1875"/>
              <a:gd name="T71" fmla="*/ 764 h 1646"/>
              <a:gd name="T72" fmla="*/ 1689 w 1875"/>
              <a:gd name="T73" fmla="*/ 752 h 1646"/>
              <a:gd name="T74" fmla="*/ 1713 w 1875"/>
              <a:gd name="T75" fmla="*/ 652 h 1646"/>
              <a:gd name="T76" fmla="*/ 1149 w 1875"/>
              <a:gd name="T77" fmla="*/ 636 h 1646"/>
              <a:gd name="T78" fmla="*/ 137 w 1875"/>
              <a:gd name="T79" fmla="*/ 1036 h 1646"/>
              <a:gd name="T80" fmla="*/ 261 w 1875"/>
              <a:gd name="T81" fmla="*/ 1100 h 1646"/>
              <a:gd name="T82" fmla="*/ 269 w 1875"/>
              <a:gd name="T83" fmla="*/ 808 h 1646"/>
              <a:gd name="T84" fmla="*/ 149 w 1875"/>
              <a:gd name="T85" fmla="*/ 748 h 1646"/>
              <a:gd name="T86" fmla="*/ 393 w 1875"/>
              <a:gd name="T87" fmla="*/ 880 h 1646"/>
              <a:gd name="T88" fmla="*/ 405 w 1875"/>
              <a:gd name="T89" fmla="*/ 1180 h 1646"/>
              <a:gd name="T90" fmla="*/ 709 w 1875"/>
              <a:gd name="T91" fmla="*/ 1344 h 1646"/>
              <a:gd name="T92" fmla="*/ 709 w 1875"/>
              <a:gd name="T93" fmla="*/ 1044 h 1646"/>
              <a:gd name="T94" fmla="*/ 393 w 1875"/>
              <a:gd name="T95" fmla="*/ 880 h 1646"/>
              <a:gd name="T96" fmla="*/ 1101 w 1875"/>
              <a:gd name="T97" fmla="*/ 1484 h 1646"/>
              <a:gd name="T98" fmla="*/ 1677 w 1875"/>
              <a:gd name="T99" fmla="*/ 900 h 1646"/>
              <a:gd name="T100" fmla="*/ 1097 w 1875"/>
              <a:gd name="T101" fmla="*/ 1188 h 1646"/>
              <a:gd name="T102" fmla="*/ 841 w 1875"/>
              <a:gd name="T103" fmla="*/ 1412 h 1646"/>
              <a:gd name="T104" fmla="*/ 961 w 1875"/>
              <a:gd name="T105" fmla="*/ 1476 h 1646"/>
              <a:gd name="T106" fmla="*/ 969 w 1875"/>
              <a:gd name="T107" fmla="*/ 1188 h 1646"/>
              <a:gd name="T108" fmla="*/ 849 w 1875"/>
              <a:gd name="T109" fmla="*/ 1124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75" h="1646">
                <a:moveTo>
                  <a:pt x="117" y="0"/>
                </a:moveTo>
                <a:cubicBezTo>
                  <a:pt x="120" y="0"/>
                  <a:pt x="122" y="0"/>
                  <a:pt x="125" y="0"/>
                </a:cubicBezTo>
                <a:cubicBezTo>
                  <a:pt x="366" y="0"/>
                  <a:pt x="608" y="0"/>
                  <a:pt x="849" y="0"/>
                </a:cubicBezTo>
                <a:cubicBezTo>
                  <a:pt x="853" y="0"/>
                  <a:pt x="857" y="0"/>
                  <a:pt x="861" y="0"/>
                </a:cubicBezTo>
                <a:cubicBezTo>
                  <a:pt x="1138" y="144"/>
                  <a:pt x="1453" y="316"/>
                  <a:pt x="1745" y="472"/>
                </a:cubicBezTo>
                <a:cubicBezTo>
                  <a:pt x="1781" y="491"/>
                  <a:pt x="1851" y="518"/>
                  <a:pt x="1861" y="548"/>
                </a:cubicBezTo>
                <a:cubicBezTo>
                  <a:pt x="1875" y="589"/>
                  <a:pt x="1847" y="646"/>
                  <a:pt x="1837" y="688"/>
                </a:cubicBezTo>
                <a:cubicBezTo>
                  <a:pt x="1825" y="737"/>
                  <a:pt x="1811" y="781"/>
                  <a:pt x="1805" y="828"/>
                </a:cubicBezTo>
                <a:cubicBezTo>
                  <a:pt x="1802" y="827"/>
                  <a:pt x="1801" y="830"/>
                  <a:pt x="1801" y="832"/>
                </a:cubicBezTo>
                <a:cubicBezTo>
                  <a:pt x="1792" y="951"/>
                  <a:pt x="1800" y="1087"/>
                  <a:pt x="1797" y="1212"/>
                </a:cubicBezTo>
                <a:cubicBezTo>
                  <a:pt x="1797" y="1217"/>
                  <a:pt x="1797" y="1223"/>
                  <a:pt x="1797" y="1228"/>
                </a:cubicBezTo>
                <a:cubicBezTo>
                  <a:pt x="1785" y="1305"/>
                  <a:pt x="1681" y="1332"/>
                  <a:pt x="1609" y="1368"/>
                </a:cubicBezTo>
                <a:cubicBezTo>
                  <a:pt x="1480" y="1433"/>
                  <a:pt x="1364" y="1493"/>
                  <a:pt x="1237" y="1556"/>
                </a:cubicBezTo>
                <a:cubicBezTo>
                  <a:pt x="1183" y="1583"/>
                  <a:pt x="1093" y="1646"/>
                  <a:pt x="1029" y="1644"/>
                </a:cubicBezTo>
                <a:cubicBezTo>
                  <a:pt x="990" y="1643"/>
                  <a:pt x="938" y="1614"/>
                  <a:pt x="889" y="1588"/>
                </a:cubicBezTo>
                <a:cubicBezTo>
                  <a:pt x="675" y="1473"/>
                  <a:pt x="481" y="1364"/>
                  <a:pt x="265" y="1248"/>
                </a:cubicBezTo>
                <a:cubicBezTo>
                  <a:pt x="174" y="1200"/>
                  <a:pt x="37" y="1156"/>
                  <a:pt x="13" y="1068"/>
                </a:cubicBezTo>
                <a:cubicBezTo>
                  <a:pt x="13" y="1063"/>
                  <a:pt x="13" y="1057"/>
                  <a:pt x="13" y="1052"/>
                </a:cubicBezTo>
                <a:cubicBezTo>
                  <a:pt x="13" y="924"/>
                  <a:pt x="13" y="796"/>
                  <a:pt x="13" y="668"/>
                </a:cubicBezTo>
                <a:cubicBezTo>
                  <a:pt x="13" y="663"/>
                  <a:pt x="13" y="657"/>
                  <a:pt x="13" y="652"/>
                </a:cubicBezTo>
                <a:cubicBezTo>
                  <a:pt x="45" y="550"/>
                  <a:pt x="167" y="539"/>
                  <a:pt x="249" y="488"/>
                </a:cubicBezTo>
                <a:cubicBezTo>
                  <a:pt x="215" y="460"/>
                  <a:pt x="176" y="441"/>
                  <a:pt x="129" y="416"/>
                </a:cubicBezTo>
                <a:cubicBezTo>
                  <a:pt x="97" y="399"/>
                  <a:pt x="25" y="376"/>
                  <a:pt x="13" y="340"/>
                </a:cubicBezTo>
                <a:cubicBezTo>
                  <a:pt x="0" y="300"/>
                  <a:pt x="28" y="227"/>
                  <a:pt x="45" y="160"/>
                </a:cubicBezTo>
                <a:cubicBezTo>
                  <a:pt x="60" y="99"/>
                  <a:pt x="72" y="12"/>
                  <a:pt x="117" y="0"/>
                </a:cubicBezTo>
                <a:close/>
                <a:moveTo>
                  <a:pt x="417" y="136"/>
                </a:moveTo>
                <a:cubicBezTo>
                  <a:pt x="425" y="136"/>
                  <a:pt x="422" y="147"/>
                  <a:pt x="433" y="144"/>
                </a:cubicBezTo>
                <a:cubicBezTo>
                  <a:pt x="433" y="146"/>
                  <a:pt x="434" y="149"/>
                  <a:pt x="437" y="148"/>
                </a:cubicBezTo>
                <a:cubicBezTo>
                  <a:pt x="570" y="155"/>
                  <a:pt x="732" y="155"/>
                  <a:pt x="865" y="148"/>
                </a:cubicBezTo>
                <a:cubicBezTo>
                  <a:pt x="864" y="142"/>
                  <a:pt x="856" y="143"/>
                  <a:pt x="853" y="140"/>
                </a:cubicBezTo>
                <a:cubicBezTo>
                  <a:pt x="846" y="135"/>
                  <a:pt x="843" y="126"/>
                  <a:pt x="829" y="128"/>
                </a:cubicBezTo>
                <a:cubicBezTo>
                  <a:pt x="829" y="127"/>
                  <a:pt x="829" y="125"/>
                  <a:pt x="829" y="124"/>
                </a:cubicBezTo>
                <a:cubicBezTo>
                  <a:pt x="694" y="117"/>
                  <a:pt x="532" y="117"/>
                  <a:pt x="397" y="124"/>
                </a:cubicBezTo>
                <a:cubicBezTo>
                  <a:pt x="401" y="131"/>
                  <a:pt x="411" y="131"/>
                  <a:pt x="417" y="136"/>
                </a:cubicBezTo>
                <a:close/>
                <a:moveTo>
                  <a:pt x="177" y="156"/>
                </a:moveTo>
                <a:cubicBezTo>
                  <a:pt x="168" y="200"/>
                  <a:pt x="157" y="243"/>
                  <a:pt x="145" y="284"/>
                </a:cubicBezTo>
                <a:cubicBezTo>
                  <a:pt x="191" y="302"/>
                  <a:pt x="226" y="331"/>
                  <a:pt x="273" y="348"/>
                </a:cubicBezTo>
                <a:cubicBezTo>
                  <a:pt x="282" y="304"/>
                  <a:pt x="293" y="261"/>
                  <a:pt x="305" y="220"/>
                </a:cubicBezTo>
                <a:cubicBezTo>
                  <a:pt x="259" y="202"/>
                  <a:pt x="224" y="173"/>
                  <a:pt x="177" y="156"/>
                </a:cubicBezTo>
                <a:close/>
                <a:moveTo>
                  <a:pt x="605" y="236"/>
                </a:moveTo>
                <a:cubicBezTo>
                  <a:pt x="706" y="293"/>
                  <a:pt x="808" y="348"/>
                  <a:pt x="913" y="400"/>
                </a:cubicBezTo>
                <a:cubicBezTo>
                  <a:pt x="913" y="402"/>
                  <a:pt x="914" y="405"/>
                  <a:pt x="917" y="404"/>
                </a:cubicBezTo>
                <a:cubicBezTo>
                  <a:pt x="1050" y="411"/>
                  <a:pt x="1212" y="411"/>
                  <a:pt x="1345" y="404"/>
                </a:cubicBezTo>
                <a:cubicBezTo>
                  <a:pt x="1344" y="398"/>
                  <a:pt x="1336" y="399"/>
                  <a:pt x="1333" y="396"/>
                </a:cubicBezTo>
                <a:cubicBezTo>
                  <a:pt x="1232" y="339"/>
                  <a:pt x="1130" y="284"/>
                  <a:pt x="1025" y="232"/>
                </a:cubicBezTo>
                <a:cubicBezTo>
                  <a:pt x="1025" y="230"/>
                  <a:pt x="1024" y="227"/>
                  <a:pt x="1021" y="228"/>
                </a:cubicBezTo>
                <a:cubicBezTo>
                  <a:pt x="888" y="221"/>
                  <a:pt x="726" y="221"/>
                  <a:pt x="593" y="228"/>
                </a:cubicBezTo>
                <a:cubicBezTo>
                  <a:pt x="594" y="234"/>
                  <a:pt x="602" y="233"/>
                  <a:pt x="605" y="236"/>
                </a:cubicBezTo>
                <a:close/>
                <a:moveTo>
                  <a:pt x="417" y="284"/>
                </a:moveTo>
                <a:cubicBezTo>
                  <a:pt x="408" y="328"/>
                  <a:pt x="397" y="371"/>
                  <a:pt x="385" y="412"/>
                </a:cubicBezTo>
                <a:cubicBezTo>
                  <a:pt x="510" y="474"/>
                  <a:pt x="626" y="544"/>
                  <a:pt x="753" y="604"/>
                </a:cubicBezTo>
                <a:cubicBezTo>
                  <a:pt x="762" y="560"/>
                  <a:pt x="773" y="517"/>
                  <a:pt x="785" y="476"/>
                </a:cubicBezTo>
                <a:cubicBezTo>
                  <a:pt x="660" y="414"/>
                  <a:pt x="544" y="344"/>
                  <a:pt x="417" y="284"/>
                </a:cubicBezTo>
                <a:close/>
                <a:moveTo>
                  <a:pt x="1085" y="492"/>
                </a:moveTo>
                <a:cubicBezTo>
                  <a:pt x="1092" y="497"/>
                  <a:pt x="1095" y="506"/>
                  <a:pt x="1109" y="504"/>
                </a:cubicBezTo>
                <a:cubicBezTo>
                  <a:pt x="1109" y="505"/>
                  <a:pt x="1109" y="507"/>
                  <a:pt x="1109" y="508"/>
                </a:cubicBezTo>
                <a:cubicBezTo>
                  <a:pt x="1244" y="515"/>
                  <a:pt x="1406" y="515"/>
                  <a:pt x="1541" y="508"/>
                </a:cubicBezTo>
                <a:cubicBezTo>
                  <a:pt x="1537" y="501"/>
                  <a:pt x="1527" y="501"/>
                  <a:pt x="1521" y="496"/>
                </a:cubicBezTo>
                <a:cubicBezTo>
                  <a:pt x="1513" y="496"/>
                  <a:pt x="1516" y="485"/>
                  <a:pt x="1505" y="488"/>
                </a:cubicBezTo>
                <a:cubicBezTo>
                  <a:pt x="1505" y="486"/>
                  <a:pt x="1504" y="483"/>
                  <a:pt x="1501" y="484"/>
                </a:cubicBezTo>
                <a:cubicBezTo>
                  <a:pt x="1368" y="477"/>
                  <a:pt x="1206" y="477"/>
                  <a:pt x="1073" y="484"/>
                </a:cubicBezTo>
                <a:cubicBezTo>
                  <a:pt x="1074" y="490"/>
                  <a:pt x="1082" y="489"/>
                  <a:pt x="1085" y="492"/>
                </a:cubicBezTo>
                <a:close/>
                <a:moveTo>
                  <a:pt x="897" y="540"/>
                </a:moveTo>
                <a:cubicBezTo>
                  <a:pt x="888" y="584"/>
                  <a:pt x="877" y="627"/>
                  <a:pt x="865" y="668"/>
                </a:cubicBezTo>
                <a:cubicBezTo>
                  <a:pt x="911" y="686"/>
                  <a:pt x="946" y="715"/>
                  <a:pt x="993" y="732"/>
                </a:cubicBezTo>
                <a:cubicBezTo>
                  <a:pt x="1002" y="688"/>
                  <a:pt x="1013" y="645"/>
                  <a:pt x="1025" y="604"/>
                </a:cubicBezTo>
                <a:cubicBezTo>
                  <a:pt x="979" y="586"/>
                  <a:pt x="944" y="557"/>
                  <a:pt x="897" y="540"/>
                </a:cubicBezTo>
                <a:close/>
                <a:moveTo>
                  <a:pt x="1149" y="636"/>
                </a:moveTo>
                <a:cubicBezTo>
                  <a:pt x="1144" y="637"/>
                  <a:pt x="1145" y="642"/>
                  <a:pt x="1145" y="648"/>
                </a:cubicBezTo>
                <a:cubicBezTo>
                  <a:pt x="1142" y="649"/>
                  <a:pt x="1140" y="651"/>
                  <a:pt x="1141" y="656"/>
                </a:cubicBezTo>
                <a:cubicBezTo>
                  <a:pt x="1135" y="687"/>
                  <a:pt x="1123" y="713"/>
                  <a:pt x="1121" y="748"/>
                </a:cubicBezTo>
                <a:cubicBezTo>
                  <a:pt x="1115" y="749"/>
                  <a:pt x="1117" y="758"/>
                  <a:pt x="1117" y="764"/>
                </a:cubicBezTo>
                <a:cubicBezTo>
                  <a:pt x="1297" y="771"/>
                  <a:pt x="1505" y="771"/>
                  <a:pt x="1685" y="764"/>
                </a:cubicBezTo>
                <a:cubicBezTo>
                  <a:pt x="1690" y="763"/>
                  <a:pt x="1689" y="758"/>
                  <a:pt x="1689" y="752"/>
                </a:cubicBezTo>
                <a:cubicBezTo>
                  <a:pt x="1692" y="751"/>
                  <a:pt x="1694" y="749"/>
                  <a:pt x="1693" y="744"/>
                </a:cubicBezTo>
                <a:cubicBezTo>
                  <a:pt x="1699" y="713"/>
                  <a:pt x="1711" y="687"/>
                  <a:pt x="1713" y="652"/>
                </a:cubicBezTo>
                <a:cubicBezTo>
                  <a:pt x="1719" y="651"/>
                  <a:pt x="1717" y="642"/>
                  <a:pt x="1717" y="636"/>
                </a:cubicBezTo>
                <a:cubicBezTo>
                  <a:pt x="1537" y="629"/>
                  <a:pt x="1329" y="629"/>
                  <a:pt x="1149" y="636"/>
                </a:cubicBezTo>
                <a:close/>
                <a:moveTo>
                  <a:pt x="137" y="744"/>
                </a:moveTo>
                <a:cubicBezTo>
                  <a:pt x="130" y="832"/>
                  <a:pt x="130" y="948"/>
                  <a:pt x="137" y="1036"/>
                </a:cubicBezTo>
                <a:cubicBezTo>
                  <a:pt x="141" y="1036"/>
                  <a:pt x="142" y="1039"/>
                  <a:pt x="145" y="1040"/>
                </a:cubicBezTo>
                <a:cubicBezTo>
                  <a:pt x="183" y="1061"/>
                  <a:pt x="217" y="1085"/>
                  <a:pt x="261" y="1100"/>
                </a:cubicBezTo>
                <a:cubicBezTo>
                  <a:pt x="261" y="1101"/>
                  <a:pt x="261" y="1103"/>
                  <a:pt x="261" y="1104"/>
                </a:cubicBezTo>
                <a:cubicBezTo>
                  <a:pt x="279" y="1036"/>
                  <a:pt x="264" y="895"/>
                  <a:pt x="269" y="808"/>
                </a:cubicBezTo>
                <a:cubicBezTo>
                  <a:pt x="265" y="808"/>
                  <a:pt x="264" y="805"/>
                  <a:pt x="261" y="804"/>
                </a:cubicBezTo>
                <a:cubicBezTo>
                  <a:pt x="220" y="789"/>
                  <a:pt x="189" y="764"/>
                  <a:pt x="149" y="748"/>
                </a:cubicBezTo>
                <a:cubicBezTo>
                  <a:pt x="149" y="745"/>
                  <a:pt x="136" y="736"/>
                  <a:pt x="137" y="744"/>
                </a:cubicBezTo>
                <a:close/>
                <a:moveTo>
                  <a:pt x="393" y="880"/>
                </a:moveTo>
                <a:cubicBezTo>
                  <a:pt x="386" y="968"/>
                  <a:pt x="386" y="1084"/>
                  <a:pt x="393" y="1172"/>
                </a:cubicBezTo>
                <a:cubicBezTo>
                  <a:pt x="395" y="1177"/>
                  <a:pt x="398" y="1180"/>
                  <a:pt x="405" y="1180"/>
                </a:cubicBezTo>
                <a:cubicBezTo>
                  <a:pt x="506" y="1234"/>
                  <a:pt x="603" y="1291"/>
                  <a:pt x="709" y="1340"/>
                </a:cubicBezTo>
                <a:cubicBezTo>
                  <a:pt x="709" y="1341"/>
                  <a:pt x="709" y="1343"/>
                  <a:pt x="709" y="1344"/>
                </a:cubicBezTo>
                <a:cubicBezTo>
                  <a:pt x="727" y="1276"/>
                  <a:pt x="712" y="1135"/>
                  <a:pt x="717" y="1048"/>
                </a:cubicBezTo>
                <a:cubicBezTo>
                  <a:pt x="713" y="1048"/>
                  <a:pt x="712" y="1045"/>
                  <a:pt x="709" y="1044"/>
                </a:cubicBezTo>
                <a:cubicBezTo>
                  <a:pt x="603" y="994"/>
                  <a:pt x="508" y="933"/>
                  <a:pt x="401" y="884"/>
                </a:cubicBezTo>
                <a:cubicBezTo>
                  <a:pt x="400" y="881"/>
                  <a:pt x="398" y="879"/>
                  <a:pt x="393" y="880"/>
                </a:cubicBezTo>
                <a:close/>
                <a:moveTo>
                  <a:pt x="1097" y="1188"/>
                </a:moveTo>
                <a:cubicBezTo>
                  <a:pt x="1093" y="1273"/>
                  <a:pt x="1086" y="1422"/>
                  <a:pt x="1101" y="1484"/>
                </a:cubicBezTo>
                <a:cubicBezTo>
                  <a:pt x="1289" y="1385"/>
                  <a:pt x="1483" y="1292"/>
                  <a:pt x="1673" y="1196"/>
                </a:cubicBezTo>
                <a:cubicBezTo>
                  <a:pt x="1663" y="1115"/>
                  <a:pt x="1700" y="978"/>
                  <a:pt x="1677" y="900"/>
                </a:cubicBezTo>
                <a:cubicBezTo>
                  <a:pt x="1677" y="899"/>
                  <a:pt x="1668" y="895"/>
                  <a:pt x="1669" y="900"/>
                </a:cubicBezTo>
                <a:cubicBezTo>
                  <a:pt x="1481" y="999"/>
                  <a:pt x="1287" y="1092"/>
                  <a:pt x="1097" y="1188"/>
                </a:cubicBezTo>
                <a:close/>
                <a:moveTo>
                  <a:pt x="841" y="1120"/>
                </a:moveTo>
                <a:cubicBezTo>
                  <a:pt x="834" y="1208"/>
                  <a:pt x="834" y="1324"/>
                  <a:pt x="841" y="1412"/>
                </a:cubicBezTo>
                <a:cubicBezTo>
                  <a:pt x="843" y="1417"/>
                  <a:pt x="846" y="1420"/>
                  <a:pt x="853" y="1420"/>
                </a:cubicBezTo>
                <a:cubicBezTo>
                  <a:pt x="888" y="1440"/>
                  <a:pt x="922" y="1460"/>
                  <a:pt x="961" y="1476"/>
                </a:cubicBezTo>
                <a:cubicBezTo>
                  <a:pt x="962" y="1479"/>
                  <a:pt x="964" y="1481"/>
                  <a:pt x="969" y="1480"/>
                </a:cubicBezTo>
                <a:cubicBezTo>
                  <a:pt x="976" y="1392"/>
                  <a:pt x="976" y="1276"/>
                  <a:pt x="969" y="1188"/>
                </a:cubicBezTo>
                <a:cubicBezTo>
                  <a:pt x="967" y="1183"/>
                  <a:pt x="964" y="1180"/>
                  <a:pt x="957" y="1180"/>
                </a:cubicBezTo>
                <a:cubicBezTo>
                  <a:pt x="921" y="1161"/>
                  <a:pt x="888" y="1140"/>
                  <a:pt x="849" y="1124"/>
                </a:cubicBezTo>
                <a:cubicBezTo>
                  <a:pt x="848" y="1121"/>
                  <a:pt x="846" y="1119"/>
                  <a:pt x="841" y="11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Freeform 278"/>
          <p:cNvSpPr>
            <a:spLocks noChangeAspect="1"/>
          </p:cNvSpPr>
          <p:nvPr/>
        </p:nvSpPr>
        <p:spPr bwMode="gray">
          <a:xfrm>
            <a:off x="7679038" y="1023938"/>
            <a:ext cx="356429" cy="356841"/>
          </a:xfrm>
          <a:custGeom>
            <a:avLst/>
            <a:gdLst>
              <a:gd name="T0" fmla="*/ 951 w 1828"/>
              <a:gd name="T1" fmla="*/ 15 h 1830"/>
              <a:gd name="T2" fmla="*/ 1235 w 1828"/>
              <a:gd name="T3" fmla="*/ 335 h 1830"/>
              <a:gd name="T4" fmla="*/ 1231 w 1828"/>
              <a:gd name="T5" fmla="*/ 531 h 1830"/>
              <a:gd name="T6" fmla="*/ 1047 w 1828"/>
              <a:gd name="T7" fmla="*/ 403 h 1830"/>
              <a:gd name="T8" fmla="*/ 1039 w 1828"/>
              <a:gd name="T9" fmla="*/ 787 h 1830"/>
              <a:gd name="T10" fmla="*/ 1359 w 1828"/>
              <a:gd name="T11" fmla="*/ 715 h 1830"/>
              <a:gd name="T12" fmla="*/ 1307 w 1828"/>
              <a:gd name="T13" fmla="*/ 595 h 1830"/>
              <a:gd name="T14" fmla="*/ 1495 w 1828"/>
              <a:gd name="T15" fmla="*/ 599 h 1830"/>
              <a:gd name="T16" fmla="*/ 1551 w 1828"/>
              <a:gd name="T17" fmla="*/ 615 h 1830"/>
              <a:gd name="T18" fmla="*/ 1811 w 1828"/>
              <a:gd name="T19" fmla="*/ 875 h 1830"/>
              <a:gd name="T20" fmla="*/ 1819 w 1828"/>
              <a:gd name="T21" fmla="*/ 947 h 1830"/>
              <a:gd name="T22" fmla="*/ 1563 w 1828"/>
              <a:gd name="T23" fmla="*/ 1203 h 1830"/>
              <a:gd name="T24" fmla="*/ 1511 w 1828"/>
              <a:gd name="T25" fmla="*/ 1231 h 1830"/>
              <a:gd name="T26" fmla="*/ 1303 w 1828"/>
              <a:gd name="T27" fmla="*/ 1231 h 1830"/>
              <a:gd name="T28" fmla="*/ 1299 w 1828"/>
              <a:gd name="T29" fmla="*/ 1171 h 1830"/>
              <a:gd name="T30" fmla="*/ 1139 w 1828"/>
              <a:gd name="T31" fmla="*/ 1039 h 1830"/>
              <a:gd name="T32" fmla="*/ 1039 w 1828"/>
              <a:gd name="T33" fmla="*/ 1231 h 1830"/>
              <a:gd name="T34" fmla="*/ 1047 w 1828"/>
              <a:gd name="T35" fmla="*/ 1427 h 1830"/>
              <a:gd name="T36" fmla="*/ 1219 w 1828"/>
              <a:gd name="T37" fmla="*/ 1283 h 1830"/>
              <a:gd name="T38" fmla="*/ 1231 w 1828"/>
              <a:gd name="T39" fmla="*/ 1299 h 1830"/>
              <a:gd name="T40" fmla="*/ 1231 w 1828"/>
              <a:gd name="T41" fmla="*/ 1503 h 1830"/>
              <a:gd name="T42" fmla="*/ 1207 w 1828"/>
              <a:gd name="T43" fmla="*/ 1559 h 1830"/>
              <a:gd name="T44" fmla="*/ 947 w 1828"/>
              <a:gd name="T45" fmla="*/ 1819 h 1830"/>
              <a:gd name="T46" fmla="*/ 619 w 1828"/>
              <a:gd name="T47" fmla="*/ 1555 h 1830"/>
              <a:gd name="T48" fmla="*/ 595 w 1828"/>
              <a:gd name="T49" fmla="*/ 1387 h 1830"/>
              <a:gd name="T50" fmla="*/ 611 w 1828"/>
              <a:gd name="T51" fmla="*/ 1283 h 1830"/>
              <a:gd name="T52" fmla="*/ 783 w 1828"/>
              <a:gd name="T53" fmla="*/ 1427 h 1830"/>
              <a:gd name="T54" fmla="*/ 791 w 1828"/>
              <a:gd name="T55" fmla="*/ 1043 h 1830"/>
              <a:gd name="T56" fmla="*/ 547 w 1828"/>
              <a:gd name="T57" fmla="*/ 1215 h 1830"/>
              <a:gd name="T58" fmla="*/ 531 w 1828"/>
              <a:gd name="T59" fmla="*/ 1231 h 1830"/>
              <a:gd name="T60" fmla="*/ 327 w 1828"/>
              <a:gd name="T61" fmla="*/ 1231 h 1830"/>
              <a:gd name="T62" fmla="*/ 271 w 1828"/>
              <a:gd name="T63" fmla="*/ 1207 h 1830"/>
              <a:gd name="T64" fmla="*/ 11 w 1828"/>
              <a:gd name="T65" fmla="*/ 947 h 1830"/>
              <a:gd name="T66" fmla="*/ 275 w 1828"/>
              <a:gd name="T67" fmla="*/ 619 h 1830"/>
              <a:gd name="T68" fmla="*/ 443 w 1828"/>
              <a:gd name="T69" fmla="*/ 595 h 1830"/>
              <a:gd name="T70" fmla="*/ 547 w 1828"/>
              <a:gd name="T71" fmla="*/ 615 h 1830"/>
              <a:gd name="T72" fmla="*/ 787 w 1828"/>
              <a:gd name="T73" fmla="*/ 791 h 1830"/>
              <a:gd name="T74" fmla="*/ 783 w 1828"/>
              <a:gd name="T75" fmla="*/ 403 h 1830"/>
              <a:gd name="T76" fmla="*/ 611 w 1828"/>
              <a:gd name="T77" fmla="*/ 547 h 1830"/>
              <a:gd name="T78" fmla="*/ 599 w 1828"/>
              <a:gd name="T79" fmla="*/ 531 h 1830"/>
              <a:gd name="T80" fmla="*/ 599 w 1828"/>
              <a:gd name="T81" fmla="*/ 327 h 1830"/>
              <a:gd name="T82" fmla="*/ 623 w 1828"/>
              <a:gd name="T83" fmla="*/ 271 h 1830"/>
              <a:gd name="T84" fmla="*/ 883 w 1828"/>
              <a:gd name="T85" fmla="*/ 11 h 1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28" h="1830">
                <a:moveTo>
                  <a:pt x="883" y="11"/>
                </a:moveTo>
                <a:cubicBezTo>
                  <a:pt x="908" y="5"/>
                  <a:pt x="932" y="0"/>
                  <a:pt x="951" y="15"/>
                </a:cubicBezTo>
                <a:cubicBezTo>
                  <a:pt x="1036" y="103"/>
                  <a:pt x="1123" y="190"/>
                  <a:pt x="1211" y="275"/>
                </a:cubicBezTo>
                <a:cubicBezTo>
                  <a:pt x="1226" y="288"/>
                  <a:pt x="1230" y="312"/>
                  <a:pt x="1235" y="335"/>
                </a:cubicBezTo>
                <a:cubicBezTo>
                  <a:pt x="1235" y="371"/>
                  <a:pt x="1235" y="407"/>
                  <a:pt x="1235" y="443"/>
                </a:cubicBezTo>
                <a:cubicBezTo>
                  <a:pt x="1226" y="464"/>
                  <a:pt x="1234" y="503"/>
                  <a:pt x="1231" y="531"/>
                </a:cubicBezTo>
                <a:cubicBezTo>
                  <a:pt x="1228" y="547"/>
                  <a:pt x="1211" y="548"/>
                  <a:pt x="1191" y="547"/>
                </a:cubicBezTo>
                <a:cubicBezTo>
                  <a:pt x="1145" y="497"/>
                  <a:pt x="1097" y="449"/>
                  <a:pt x="1047" y="403"/>
                </a:cubicBezTo>
                <a:cubicBezTo>
                  <a:pt x="1044" y="402"/>
                  <a:pt x="1043" y="405"/>
                  <a:pt x="1043" y="407"/>
                </a:cubicBezTo>
                <a:cubicBezTo>
                  <a:pt x="1034" y="526"/>
                  <a:pt x="1042" y="662"/>
                  <a:pt x="1039" y="787"/>
                </a:cubicBezTo>
                <a:cubicBezTo>
                  <a:pt x="1159" y="796"/>
                  <a:pt x="1296" y="788"/>
                  <a:pt x="1423" y="791"/>
                </a:cubicBezTo>
                <a:cubicBezTo>
                  <a:pt x="1419" y="759"/>
                  <a:pt x="1383" y="739"/>
                  <a:pt x="1359" y="715"/>
                </a:cubicBezTo>
                <a:cubicBezTo>
                  <a:pt x="1334" y="690"/>
                  <a:pt x="1313" y="663"/>
                  <a:pt x="1287" y="643"/>
                </a:cubicBezTo>
                <a:cubicBezTo>
                  <a:pt x="1276" y="625"/>
                  <a:pt x="1284" y="592"/>
                  <a:pt x="1307" y="595"/>
                </a:cubicBezTo>
                <a:cubicBezTo>
                  <a:pt x="1340" y="595"/>
                  <a:pt x="1374" y="595"/>
                  <a:pt x="1407" y="595"/>
                </a:cubicBezTo>
                <a:cubicBezTo>
                  <a:pt x="1428" y="604"/>
                  <a:pt x="1467" y="596"/>
                  <a:pt x="1495" y="599"/>
                </a:cubicBezTo>
                <a:cubicBezTo>
                  <a:pt x="1500" y="599"/>
                  <a:pt x="1506" y="599"/>
                  <a:pt x="1511" y="599"/>
                </a:cubicBezTo>
                <a:cubicBezTo>
                  <a:pt x="1524" y="605"/>
                  <a:pt x="1538" y="609"/>
                  <a:pt x="1551" y="615"/>
                </a:cubicBezTo>
                <a:cubicBezTo>
                  <a:pt x="1551" y="623"/>
                  <a:pt x="1564" y="618"/>
                  <a:pt x="1563" y="627"/>
                </a:cubicBezTo>
                <a:cubicBezTo>
                  <a:pt x="1644" y="711"/>
                  <a:pt x="1727" y="794"/>
                  <a:pt x="1811" y="875"/>
                </a:cubicBezTo>
                <a:cubicBezTo>
                  <a:pt x="1815" y="876"/>
                  <a:pt x="1814" y="883"/>
                  <a:pt x="1819" y="883"/>
                </a:cubicBezTo>
                <a:cubicBezTo>
                  <a:pt x="1828" y="902"/>
                  <a:pt x="1828" y="928"/>
                  <a:pt x="1819" y="947"/>
                </a:cubicBezTo>
                <a:cubicBezTo>
                  <a:pt x="1815" y="948"/>
                  <a:pt x="1816" y="955"/>
                  <a:pt x="1811" y="955"/>
                </a:cubicBezTo>
                <a:cubicBezTo>
                  <a:pt x="1727" y="1036"/>
                  <a:pt x="1644" y="1119"/>
                  <a:pt x="1563" y="1203"/>
                </a:cubicBezTo>
                <a:cubicBezTo>
                  <a:pt x="1564" y="1212"/>
                  <a:pt x="1551" y="1207"/>
                  <a:pt x="1551" y="1215"/>
                </a:cubicBezTo>
                <a:cubicBezTo>
                  <a:pt x="1538" y="1221"/>
                  <a:pt x="1524" y="1225"/>
                  <a:pt x="1511" y="1231"/>
                </a:cubicBezTo>
                <a:cubicBezTo>
                  <a:pt x="1463" y="1231"/>
                  <a:pt x="1415" y="1231"/>
                  <a:pt x="1367" y="1231"/>
                </a:cubicBezTo>
                <a:cubicBezTo>
                  <a:pt x="1346" y="1231"/>
                  <a:pt x="1324" y="1231"/>
                  <a:pt x="1303" y="1231"/>
                </a:cubicBezTo>
                <a:cubicBezTo>
                  <a:pt x="1291" y="1231"/>
                  <a:pt x="1288" y="1222"/>
                  <a:pt x="1283" y="1215"/>
                </a:cubicBezTo>
                <a:cubicBezTo>
                  <a:pt x="1281" y="1193"/>
                  <a:pt x="1284" y="1176"/>
                  <a:pt x="1299" y="1171"/>
                </a:cubicBezTo>
                <a:cubicBezTo>
                  <a:pt x="1340" y="1131"/>
                  <a:pt x="1395" y="1083"/>
                  <a:pt x="1423" y="1043"/>
                </a:cubicBezTo>
                <a:cubicBezTo>
                  <a:pt x="1343" y="1036"/>
                  <a:pt x="1239" y="1039"/>
                  <a:pt x="1139" y="1039"/>
                </a:cubicBezTo>
                <a:cubicBezTo>
                  <a:pt x="1120" y="1039"/>
                  <a:pt x="1052" y="1032"/>
                  <a:pt x="1043" y="1039"/>
                </a:cubicBezTo>
                <a:cubicBezTo>
                  <a:pt x="1026" y="1054"/>
                  <a:pt x="1039" y="1200"/>
                  <a:pt x="1039" y="1231"/>
                </a:cubicBezTo>
                <a:cubicBezTo>
                  <a:pt x="1039" y="1307"/>
                  <a:pt x="1036" y="1366"/>
                  <a:pt x="1043" y="1423"/>
                </a:cubicBezTo>
                <a:cubicBezTo>
                  <a:pt x="1042" y="1426"/>
                  <a:pt x="1045" y="1427"/>
                  <a:pt x="1047" y="1427"/>
                </a:cubicBezTo>
                <a:cubicBezTo>
                  <a:pt x="1097" y="1381"/>
                  <a:pt x="1145" y="1333"/>
                  <a:pt x="1191" y="1283"/>
                </a:cubicBezTo>
                <a:cubicBezTo>
                  <a:pt x="1200" y="1283"/>
                  <a:pt x="1210" y="1283"/>
                  <a:pt x="1219" y="1283"/>
                </a:cubicBezTo>
                <a:cubicBezTo>
                  <a:pt x="1219" y="1284"/>
                  <a:pt x="1219" y="1286"/>
                  <a:pt x="1219" y="1287"/>
                </a:cubicBezTo>
                <a:cubicBezTo>
                  <a:pt x="1230" y="1284"/>
                  <a:pt x="1227" y="1295"/>
                  <a:pt x="1231" y="1299"/>
                </a:cubicBezTo>
                <a:cubicBezTo>
                  <a:pt x="1231" y="1342"/>
                  <a:pt x="1231" y="1384"/>
                  <a:pt x="1231" y="1427"/>
                </a:cubicBezTo>
                <a:cubicBezTo>
                  <a:pt x="1231" y="1452"/>
                  <a:pt x="1231" y="1478"/>
                  <a:pt x="1231" y="1503"/>
                </a:cubicBezTo>
                <a:cubicBezTo>
                  <a:pt x="1226" y="1522"/>
                  <a:pt x="1220" y="1540"/>
                  <a:pt x="1211" y="1555"/>
                </a:cubicBezTo>
                <a:cubicBezTo>
                  <a:pt x="1208" y="1554"/>
                  <a:pt x="1207" y="1557"/>
                  <a:pt x="1207" y="1559"/>
                </a:cubicBezTo>
                <a:cubicBezTo>
                  <a:pt x="1120" y="1643"/>
                  <a:pt x="1035" y="1728"/>
                  <a:pt x="951" y="1815"/>
                </a:cubicBezTo>
                <a:cubicBezTo>
                  <a:pt x="948" y="1814"/>
                  <a:pt x="947" y="1817"/>
                  <a:pt x="947" y="1819"/>
                </a:cubicBezTo>
                <a:cubicBezTo>
                  <a:pt x="922" y="1825"/>
                  <a:pt x="898" y="1830"/>
                  <a:pt x="879" y="1815"/>
                </a:cubicBezTo>
                <a:cubicBezTo>
                  <a:pt x="794" y="1727"/>
                  <a:pt x="707" y="1640"/>
                  <a:pt x="619" y="1555"/>
                </a:cubicBezTo>
                <a:cubicBezTo>
                  <a:pt x="604" y="1542"/>
                  <a:pt x="600" y="1518"/>
                  <a:pt x="595" y="1495"/>
                </a:cubicBezTo>
                <a:cubicBezTo>
                  <a:pt x="595" y="1459"/>
                  <a:pt x="595" y="1423"/>
                  <a:pt x="595" y="1387"/>
                </a:cubicBezTo>
                <a:cubicBezTo>
                  <a:pt x="604" y="1366"/>
                  <a:pt x="596" y="1327"/>
                  <a:pt x="599" y="1299"/>
                </a:cubicBezTo>
                <a:cubicBezTo>
                  <a:pt x="600" y="1291"/>
                  <a:pt x="607" y="1288"/>
                  <a:pt x="611" y="1283"/>
                </a:cubicBezTo>
                <a:cubicBezTo>
                  <a:pt x="620" y="1283"/>
                  <a:pt x="630" y="1283"/>
                  <a:pt x="639" y="1283"/>
                </a:cubicBezTo>
                <a:cubicBezTo>
                  <a:pt x="685" y="1333"/>
                  <a:pt x="733" y="1381"/>
                  <a:pt x="783" y="1427"/>
                </a:cubicBezTo>
                <a:cubicBezTo>
                  <a:pt x="786" y="1428"/>
                  <a:pt x="787" y="1425"/>
                  <a:pt x="787" y="1423"/>
                </a:cubicBezTo>
                <a:cubicBezTo>
                  <a:pt x="796" y="1304"/>
                  <a:pt x="788" y="1168"/>
                  <a:pt x="791" y="1043"/>
                </a:cubicBezTo>
                <a:cubicBezTo>
                  <a:pt x="672" y="1036"/>
                  <a:pt x="526" y="1036"/>
                  <a:pt x="407" y="1043"/>
                </a:cubicBezTo>
                <a:cubicBezTo>
                  <a:pt x="433" y="1105"/>
                  <a:pt x="524" y="1136"/>
                  <a:pt x="547" y="1215"/>
                </a:cubicBezTo>
                <a:cubicBezTo>
                  <a:pt x="547" y="1216"/>
                  <a:pt x="547" y="1218"/>
                  <a:pt x="547" y="1219"/>
                </a:cubicBezTo>
                <a:cubicBezTo>
                  <a:pt x="542" y="1223"/>
                  <a:pt x="539" y="1230"/>
                  <a:pt x="531" y="1231"/>
                </a:cubicBezTo>
                <a:cubicBezTo>
                  <a:pt x="488" y="1231"/>
                  <a:pt x="446" y="1231"/>
                  <a:pt x="403" y="1231"/>
                </a:cubicBezTo>
                <a:cubicBezTo>
                  <a:pt x="378" y="1231"/>
                  <a:pt x="352" y="1231"/>
                  <a:pt x="327" y="1231"/>
                </a:cubicBezTo>
                <a:cubicBezTo>
                  <a:pt x="308" y="1226"/>
                  <a:pt x="290" y="1220"/>
                  <a:pt x="275" y="1211"/>
                </a:cubicBezTo>
                <a:cubicBezTo>
                  <a:pt x="276" y="1208"/>
                  <a:pt x="273" y="1207"/>
                  <a:pt x="271" y="1207"/>
                </a:cubicBezTo>
                <a:cubicBezTo>
                  <a:pt x="187" y="1120"/>
                  <a:pt x="102" y="1035"/>
                  <a:pt x="15" y="951"/>
                </a:cubicBezTo>
                <a:cubicBezTo>
                  <a:pt x="16" y="948"/>
                  <a:pt x="13" y="947"/>
                  <a:pt x="11" y="947"/>
                </a:cubicBezTo>
                <a:cubicBezTo>
                  <a:pt x="5" y="922"/>
                  <a:pt x="0" y="898"/>
                  <a:pt x="15" y="879"/>
                </a:cubicBezTo>
                <a:cubicBezTo>
                  <a:pt x="103" y="794"/>
                  <a:pt x="190" y="707"/>
                  <a:pt x="275" y="619"/>
                </a:cubicBezTo>
                <a:cubicBezTo>
                  <a:pt x="288" y="604"/>
                  <a:pt x="311" y="599"/>
                  <a:pt x="335" y="595"/>
                </a:cubicBezTo>
                <a:cubicBezTo>
                  <a:pt x="371" y="595"/>
                  <a:pt x="407" y="595"/>
                  <a:pt x="443" y="595"/>
                </a:cubicBezTo>
                <a:cubicBezTo>
                  <a:pt x="464" y="604"/>
                  <a:pt x="503" y="596"/>
                  <a:pt x="531" y="599"/>
                </a:cubicBezTo>
                <a:cubicBezTo>
                  <a:pt x="539" y="601"/>
                  <a:pt x="545" y="607"/>
                  <a:pt x="547" y="615"/>
                </a:cubicBezTo>
                <a:cubicBezTo>
                  <a:pt x="524" y="694"/>
                  <a:pt x="433" y="725"/>
                  <a:pt x="407" y="787"/>
                </a:cubicBezTo>
                <a:cubicBezTo>
                  <a:pt x="526" y="796"/>
                  <a:pt x="662" y="788"/>
                  <a:pt x="787" y="791"/>
                </a:cubicBezTo>
                <a:cubicBezTo>
                  <a:pt x="794" y="672"/>
                  <a:pt x="794" y="526"/>
                  <a:pt x="787" y="407"/>
                </a:cubicBezTo>
                <a:cubicBezTo>
                  <a:pt x="788" y="404"/>
                  <a:pt x="785" y="403"/>
                  <a:pt x="783" y="403"/>
                </a:cubicBezTo>
                <a:cubicBezTo>
                  <a:pt x="733" y="449"/>
                  <a:pt x="685" y="497"/>
                  <a:pt x="639" y="547"/>
                </a:cubicBezTo>
                <a:cubicBezTo>
                  <a:pt x="630" y="547"/>
                  <a:pt x="620" y="547"/>
                  <a:pt x="611" y="547"/>
                </a:cubicBezTo>
                <a:cubicBezTo>
                  <a:pt x="611" y="546"/>
                  <a:pt x="611" y="544"/>
                  <a:pt x="611" y="543"/>
                </a:cubicBezTo>
                <a:cubicBezTo>
                  <a:pt x="600" y="546"/>
                  <a:pt x="603" y="535"/>
                  <a:pt x="599" y="531"/>
                </a:cubicBezTo>
                <a:cubicBezTo>
                  <a:pt x="599" y="488"/>
                  <a:pt x="599" y="446"/>
                  <a:pt x="599" y="403"/>
                </a:cubicBezTo>
                <a:cubicBezTo>
                  <a:pt x="599" y="378"/>
                  <a:pt x="599" y="352"/>
                  <a:pt x="599" y="327"/>
                </a:cubicBezTo>
                <a:cubicBezTo>
                  <a:pt x="604" y="308"/>
                  <a:pt x="610" y="290"/>
                  <a:pt x="619" y="275"/>
                </a:cubicBezTo>
                <a:cubicBezTo>
                  <a:pt x="621" y="275"/>
                  <a:pt x="624" y="274"/>
                  <a:pt x="623" y="271"/>
                </a:cubicBezTo>
                <a:cubicBezTo>
                  <a:pt x="710" y="187"/>
                  <a:pt x="795" y="102"/>
                  <a:pt x="879" y="15"/>
                </a:cubicBezTo>
                <a:cubicBezTo>
                  <a:pt x="881" y="15"/>
                  <a:pt x="884" y="14"/>
                  <a:pt x="883" y="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Freeform 298"/>
          <p:cNvSpPr>
            <a:spLocks noChangeAspect="1"/>
          </p:cNvSpPr>
          <p:nvPr/>
        </p:nvSpPr>
        <p:spPr bwMode="gray">
          <a:xfrm>
            <a:off x="5446991" y="1023938"/>
            <a:ext cx="327857" cy="356842"/>
          </a:xfrm>
          <a:custGeom>
            <a:avLst/>
            <a:gdLst>
              <a:gd name="T0" fmla="*/ 529 w 1293"/>
              <a:gd name="T1" fmla="*/ 4 h 1407"/>
              <a:gd name="T2" fmla="*/ 545 w 1293"/>
              <a:gd name="T3" fmla="*/ 16 h 1407"/>
              <a:gd name="T4" fmla="*/ 545 w 1293"/>
              <a:gd name="T5" fmla="*/ 20 h 1407"/>
              <a:gd name="T6" fmla="*/ 405 w 1293"/>
              <a:gd name="T7" fmla="*/ 192 h 1407"/>
              <a:gd name="T8" fmla="*/ 565 w 1293"/>
              <a:gd name="T9" fmla="*/ 196 h 1407"/>
              <a:gd name="T10" fmla="*/ 601 w 1293"/>
              <a:gd name="T11" fmla="*/ 196 h 1407"/>
              <a:gd name="T12" fmla="*/ 1029 w 1293"/>
              <a:gd name="T13" fmla="*/ 376 h 1407"/>
              <a:gd name="T14" fmla="*/ 1041 w 1293"/>
              <a:gd name="T15" fmla="*/ 388 h 1407"/>
              <a:gd name="T16" fmla="*/ 1101 w 1293"/>
              <a:gd name="T17" fmla="*/ 448 h 1407"/>
              <a:gd name="T18" fmla="*/ 1113 w 1293"/>
              <a:gd name="T19" fmla="*/ 460 h 1407"/>
              <a:gd name="T20" fmla="*/ 1293 w 1293"/>
              <a:gd name="T21" fmla="*/ 888 h 1407"/>
              <a:gd name="T22" fmla="*/ 1293 w 1293"/>
              <a:gd name="T23" fmla="*/ 924 h 1407"/>
              <a:gd name="T24" fmla="*/ 1293 w 1293"/>
              <a:gd name="T25" fmla="*/ 1404 h 1407"/>
              <a:gd name="T26" fmla="*/ 1105 w 1293"/>
              <a:gd name="T27" fmla="*/ 1404 h 1407"/>
              <a:gd name="T28" fmla="*/ 1045 w 1293"/>
              <a:gd name="T29" fmla="*/ 1404 h 1407"/>
              <a:gd name="T30" fmla="*/ 1045 w 1293"/>
              <a:gd name="T31" fmla="*/ 1284 h 1407"/>
              <a:gd name="T32" fmla="*/ 1041 w 1293"/>
              <a:gd name="T33" fmla="*/ 932 h 1407"/>
              <a:gd name="T34" fmla="*/ 909 w 1293"/>
              <a:gd name="T35" fmla="*/ 620 h 1407"/>
              <a:gd name="T36" fmla="*/ 869 w 1293"/>
              <a:gd name="T37" fmla="*/ 580 h 1407"/>
              <a:gd name="T38" fmla="*/ 569 w 1293"/>
              <a:gd name="T39" fmla="*/ 452 h 1407"/>
              <a:gd name="T40" fmla="*/ 557 w 1293"/>
              <a:gd name="T41" fmla="*/ 448 h 1407"/>
              <a:gd name="T42" fmla="*/ 405 w 1293"/>
              <a:gd name="T43" fmla="*/ 448 h 1407"/>
              <a:gd name="T44" fmla="*/ 545 w 1293"/>
              <a:gd name="T45" fmla="*/ 620 h 1407"/>
              <a:gd name="T46" fmla="*/ 545 w 1293"/>
              <a:gd name="T47" fmla="*/ 624 h 1407"/>
              <a:gd name="T48" fmla="*/ 541 w 1293"/>
              <a:gd name="T49" fmla="*/ 624 h 1407"/>
              <a:gd name="T50" fmla="*/ 529 w 1293"/>
              <a:gd name="T51" fmla="*/ 636 h 1407"/>
              <a:gd name="T52" fmla="*/ 409 w 1293"/>
              <a:gd name="T53" fmla="*/ 636 h 1407"/>
              <a:gd name="T54" fmla="*/ 325 w 1293"/>
              <a:gd name="T55" fmla="*/ 636 h 1407"/>
              <a:gd name="T56" fmla="*/ 273 w 1293"/>
              <a:gd name="T57" fmla="*/ 616 h 1407"/>
              <a:gd name="T58" fmla="*/ 269 w 1293"/>
              <a:gd name="T59" fmla="*/ 612 h 1407"/>
              <a:gd name="T60" fmla="*/ 13 w 1293"/>
              <a:gd name="T61" fmla="*/ 356 h 1407"/>
              <a:gd name="T62" fmla="*/ 9 w 1293"/>
              <a:gd name="T63" fmla="*/ 352 h 1407"/>
              <a:gd name="T64" fmla="*/ 5 w 1293"/>
              <a:gd name="T65" fmla="*/ 292 h 1407"/>
              <a:gd name="T66" fmla="*/ 13 w 1293"/>
              <a:gd name="T67" fmla="*/ 284 h 1407"/>
              <a:gd name="T68" fmla="*/ 273 w 1293"/>
              <a:gd name="T69" fmla="*/ 24 h 1407"/>
              <a:gd name="T70" fmla="*/ 333 w 1293"/>
              <a:gd name="T71" fmla="*/ 0 h 1407"/>
              <a:gd name="T72" fmla="*/ 413 w 1293"/>
              <a:gd name="T73" fmla="*/ 0 h 1407"/>
              <a:gd name="T74" fmla="*/ 529 w 1293"/>
              <a:gd name="T75" fmla="*/ 4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3" h="1407">
                <a:moveTo>
                  <a:pt x="529" y="4"/>
                </a:moveTo>
                <a:cubicBezTo>
                  <a:pt x="537" y="5"/>
                  <a:pt x="540" y="12"/>
                  <a:pt x="545" y="16"/>
                </a:cubicBezTo>
                <a:cubicBezTo>
                  <a:pt x="545" y="17"/>
                  <a:pt x="545" y="19"/>
                  <a:pt x="545" y="20"/>
                </a:cubicBezTo>
                <a:cubicBezTo>
                  <a:pt x="522" y="99"/>
                  <a:pt x="431" y="130"/>
                  <a:pt x="405" y="192"/>
                </a:cubicBezTo>
                <a:cubicBezTo>
                  <a:pt x="450" y="201"/>
                  <a:pt x="513" y="193"/>
                  <a:pt x="565" y="196"/>
                </a:cubicBezTo>
                <a:cubicBezTo>
                  <a:pt x="577" y="196"/>
                  <a:pt x="589" y="196"/>
                  <a:pt x="601" y="196"/>
                </a:cubicBezTo>
                <a:cubicBezTo>
                  <a:pt x="784" y="216"/>
                  <a:pt x="917" y="285"/>
                  <a:pt x="1029" y="376"/>
                </a:cubicBezTo>
                <a:cubicBezTo>
                  <a:pt x="1031" y="382"/>
                  <a:pt x="1035" y="386"/>
                  <a:pt x="1041" y="388"/>
                </a:cubicBezTo>
                <a:cubicBezTo>
                  <a:pt x="1059" y="410"/>
                  <a:pt x="1079" y="430"/>
                  <a:pt x="1101" y="448"/>
                </a:cubicBezTo>
                <a:cubicBezTo>
                  <a:pt x="1103" y="454"/>
                  <a:pt x="1107" y="458"/>
                  <a:pt x="1113" y="460"/>
                </a:cubicBezTo>
                <a:cubicBezTo>
                  <a:pt x="1204" y="572"/>
                  <a:pt x="1273" y="705"/>
                  <a:pt x="1293" y="888"/>
                </a:cubicBezTo>
                <a:cubicBezTo>
                  <a:pt x="1293" y="900"/>
                  <a:pt x="1293" y="912"/>
                  <a:pt x="1293" y="924"/>
                </a:cubicBezTo>
                <a:cubicBezTo>
                  <a:pt x="1293" y="1084"/>
                  <a:pt x="1293" y="1244"/>
                  <a:pt x="1293" y="1404"/>
                </a:cubicBezTo>
                <a:cubicBezTo>
                  <a:pt x="1236" y="1404"/>
                  <a:pt x="1176" y="1404"/>
                  <a:pt x="1105" y="1404"/>
                </a:cubicBezTo>
                <a:cubicBezTo>
                  <a:pt x="1093" y="1404"/>
                  <a:pt x="1048" y="1407"/>
                  <a:pt x="1045" y="1404"/>
                </a:cubicBezTo>
                <a:cubicBezTo>
                  <a:pt x="1037" y="1396"/>
                  <a:pt x="1045" y="1302"/>
                  <a:pt x="1045" y="1284"/>
                </a:cubicBezTo>
                <a:cubicBezTo>
                  <a:pt x="1045" y="1167"/>
                  <a:pt x="1048" y="1029"/>
                  <a:pt x="1041" y="932"/>
                </a:cubicBezTo>
                <a:cubicBezTo>
                  <a:pt x="1032" y="793"/>
                  <a:pt x="981" y="696"/>
                  <a:pt x="909" y="620"/>
                </a:cubicBezTo>
                <a:cubicBezTo>
                  <a:pt x="897" y="605"/>
                  <a:pt x="884" y="592"/>
                  <a:pt x="869" y="580"/>
                </a:cubicBezTo>
                <a:cubicBezTo>
                  <a:pt x="793" y="513"/>
                  <a:pt x="707" y="457"/>
                  <a:pt x="569" y="452"/>
                </a:cubicBezTo>
                <a:cubicBezTo>
                  <a:pt x="568" y="447"/>
                  <a:pt x="563" y="448"/>
                  <a:pt x="557" y="448"/>
                </a:cubicBezTo>
                <a:cubicBezTo>
                  <a:pt x="516" y="441"/>
                  <a:pt x="446" y="441"/>
                  <a:pt x="405" y="448"/>
                </a:cubicBezTo>
                <a:cubicBezTo>
                  <a:pt x="431" y="510"/>
                  <a:pt x="522" y="541"/>
                  <a:pt x="545" y="620"/>
                </a:cubicBezTo>
                <a:cubicBezTo>
                  <a:pt x="545" y="621"/>
                  <a:pt x="545" y="623"/>
                  <a:pt x="545" y="624"/>
                </a:cubicBezTo>
                <a:cubicBezTo>
                  <a:pt x="544" y="624"/>
                  <a:pt x="542" y="624"/>
                  <a:pt x="541" y="624"/>
                </a:cubicBezTo>
                <a:cubicBezTo>
                  <a:pt x="544" y="635"/>
                  <a:pt x="533" y="632"/>
                  <a:pt x="529" y="636"/>
                </a:cubicBezTo>
                <a:cubicBezTo>
                  <a:pt x="489" y="636"/>
                  <a:pt x="449" y="636"/>
                  <a:pt x="409" y="636"/>
                </a:cubicBezTo>
                <a:cubicBezTo>
                  <a:pt x="381" y="636"/>
                  <a:pt x="353" y="636"/>
                  <a:pt x="325" y="636"/>
                </a:cubicBezTo>
                <a:cubicBezTo>
                  <a:pt x="306" y="631"/>
                  <a:pt x="288" y="625"/>
                  <a:pt x="273" y="616"/>
                </a:cubicBezTo>
                <a:cubicBezTo>
                  <a:pt x="273" y="614"/>
                  <a:pt x="272" y="611"/>
                  <a:pt x="269" y="612"/>
                </a:cubicBezTo>
                <a:cubicBezTo>
                  <a:pt x="185" y="525"/>
                  <a:pt x="100" y="440"/>
                  <a:pt x="13" y="356"/>
                </a:cubicBezTo>
                <a:cubicBezTo>
                  <a:pt x="13" y="354"/>
                  <a:pt x="12" y="351"/>
                  <a:pt x="9" y="352"/>
                </a:cubicBezTo>
                <a:cubicBezTo>
                  <a:pt x="4" y="329"/>
                  <a:pt x="0" y="318"/>
                  <a:pt x="5" y="292"/>
                </a:cubicBezTo>
                <a:cubicBezTo>
                  <a:pt x="10" y="292"/>
                  <a:pt x="9" y="285"/>
                  <a:pt x="13" y="284"/>
                </a:cubicBezTo>
                <a:cubicBezTo>
                  <a:pt x="101" y="199"/>
                  <a:pt x="188" y="112"/>
                  <a:pt x="273" y="24"/>
                </a:cubicBezTo>
                <a:cubicBezTo>
                  <a:pt x="287" y="10"/>
                  <a:pt x="310" y="5"/>
                  <a:pt x="333" y="0"/>
                </a:cubicBezTo>
                <a:cubicBezTo>
                  <a:pt x="360" y="0"/>
                  <a:pt x="386" y="0"/>
                  <a:pt x="413" y="0"/>
                </a:cubicBezTo>
                <a:cubicBezTo>
                  <a:pt x="444" y="9"/>
                  <a:pt x="492" y="1"/>
                  <a:pt x="529" y="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Freeform 336"/>
          <p:cNvSpPr>
            <a:spLocks noChangeAspect="1"/>
          </p:cNvSpPr>
          <p:nvPr/>
        </p:nvSpPr>
        <p:spPr bwMode="gray">
          <a:xfrm>
            <a:off x="3050197" y="1024236"/>
            <a:ext cx="414048" cy="356842"/>
          </a:xfrm>
          <a:custGeom>
            <a:avLst/>
            <a:gdLst>
              <a:gd name="T0" fmla="*/ 1307 w 1636"/>
              <a:gd name="T1" fmla="*/ 6 h 1410"/>
              <a:gd name="T2" fmla="*/ 1359 w 1636"/>
              <a:gd name="T3" fmla="*/ 26 h 1410"/>
              <a:gd name="T4" fmla="*/ 1363 w 1636"/>
              <a:gd name="T5" fmla="*/ 30 h 1410"/>
              <a:gd name="T6" fmla="*/ 1619 w 1636"/>
              <a:gd name="T7" fmla="*/ 286 h 1410"/>
              <a:gd name="T8" fmla="*/ 1623 w 1636"/>
              <a:gd name="T9" fmla="*/ 290 h 1410"/>
              <a:gd name="T10" fmla="*/ 1619 w 1636"/>
              <a:gd name="T11" fmla="*/ 362 h 1410"/>
              <a:gd name="T12" fmla="*/ 1363 w 1636"/>
              <a:gd name="T13" fmla="*/ 618 h 1410"/>
              <a:gd name="T14" fmla="*/ 1299 w 1636"/>
              <a:gd name="T15" fmla="*/ 642 h 1410"/>
              <a:gd name="T16" fmla="*/ 1183 w 1636"/>
              <a:gd name="T17" fmla="*/ 642 h 1410"/>
              <a:gd name="T18" fmla="*/ 1107 w 1636"/>
              <a:gd name="T19" fmla="*/ 642 h 1410"/>
              <a:gd name="T20" fmla="*/ 1087 w 1636"/>
              <a:gd name="T21" fmla="*/ 626 h 1410"/>
              <a:gd name="T22" fmla="*/ 1087 w 1636"/>
              <a:gd name="T23" fmla="*/ 594 h 1410"/>
              <a:gd name="T24" fmla="*/ 1091 w 1636"/>
              <a:gd name="T25" fmla="*/ 590 h 1410"/>
              <a:gd name="T26" fmla="*/ 1227 w 1636"/>
              <a:gd name="T27" fmla="*/ 450 h 1410"/>
              <a:gd name="T28" fmla="*/ 1067 w 1636"/>
              <a:gd name="T29" fmla="*/ 454 h 1410"/>
              <a:gd name="T30" fmla="*/ 979 w 1636"/>
              <a:gd name="T31" fmla="*/ 478 h 1410"/>
              <a:gd name="T32" fmla="*/ 927 w 1636"/>
              <a:gd name="T33" fmla="*/ 506 h 1410"/>
              <a:gd name="T34" fmla="*/ 643 w 1636"/>
              <a:gd name="T35" fmla="*/ 706 h 1410"/>
              <a:gd name="T36" fmla="*/ 927 w 1636"/>
              <a:gd name="T37" fmla="*/ 906 h 1410"/>
              <a:gd name="T38" fmla="*/ 979 w 1636"/>
              <a:gd name="T39" fmla="*/ 934 h 1410"/>
              <a:gd name="T40" fmla="*/ 1067 w 1636"/>
              <a:gd name="T41" fmla="*/ 958 h 1410"/>
              <a:gd name="T42" fmla="*/ 1227 w 1636"/>
              <a:gd name="T43" fmla="*/ 962 h 1410"/>
              <a:gd name="T44" fmla="*/ 1091 w 1636"/>
              <a:gd name="T45" fmla="*/ 822 h 1410"/>
              <a:gd name="T46" fmla="*/ 1087 w 1636"/>
              <a:gd name="T47" fmla="*/ 818 h 1410"/>
              <a:gd name="T48" fmla="*/ 1087 w 1636"/>
              <a:gd name="T49" fmla="*/ 786 h 1410"/>
              <a:gd name="T50" fmla="*/ 1155 w 1636"/>
              <a:gd name="T51" fmla="*/ 770 h 1410"/>
              <a:gd name="T52" fmla="*/ 1307 w 1636"/>
              <a:gd name="T53" fmla="*/ 774 h 1410"/>
              <a:gd name="T54" fmla="*/ 1359 w 1636"/>
              <a:gd name="T55" fmla="*/ 794 h 1410"/>
              <a:gd name="T56" fmla="*/ 1363 w 1636"/>
              <a:gd name="T57" fmla="*/ 798 h 1410"/>
              <a:gd name="T58" fmla="*/ 1619 w 1636"/>
              <a:gd name="T59" fmla="*/ 1054 h 1410"/>
              <a:gd name="T60" fmla="*/ 1623 w 1636"/>
              <a:gd name="T61" fmla="*/ 1058 h 1410"/>
              <a:gd name="T62" fmla="*/ 1619 w 1636"/>
              <a:gd name="T63" fmla="*/ 1130 h 1410"/>
              <a:gd name="T64" fmla="*/ 1363 w 1636"/>
              <a:gd name="T65" fmla="*/ 1386 h 1410"/>
              <a:gd name="T66" fmla="*/ 1299 w 1636"/>
              <a:gd name="T67" fmla="*/ 1410 h 1410"/>
              <a:gd name="T68" fmla="*/ 1183 w 1636"/>
              <a:gd name="T69" fmla="*/ 1410 h 1410"/>
              <a:gd name="T70" fmla="*/ 1107 w 1636"/>
              <a:gd name="T71" fmla="*/ 1410 h 1410"/>
              <a:gd name="T72" fmla="*/ 1087 w 1636"/>
              <a:gd name="T73" fmla="*/ 1394 h 1410"/>
              <a:gd name="T74" fmla="*/ 1087 w 1636"/>
              <a:gd name="T75" fmla="*/ 1362 h 1410"/>
              <a:gd name="T76" fmla="*/ 1091 w 1636"/>
              <a:gd name="T77" fmla="*/ 1358 h 1410"/>
              <a:gd name="T78" fmla="*/ 1227 w 1636"/>
              <a:gd name="T79" fmla="*/ 1218 h 1410"/>
              <a:gd name="T80" fmla="*/ 1043 w 1636"/>
              <a:gd name="T81" fmla="*/ 1214 h 1410"/>
              <a:gd name="T82" fmla="*/ 447 w 1636"/>
              <a:gd name="T83" fmla="*/ 890 h 1410"/>
              <a:gd name="T84" fmla="*/ 395 w 1636"/>
              <a:gd name="T85" fmla="*/ 862 h 1410"/>
              <a:gd name="T86" fmla="*/ 307 w 1636"/>
              <a:gd name="T87" fmla="*/ 838 h 1410"/>
              <a:gd name="T88" fmla="*/ 15 w 1636"/>
              <a:gd name="T89" fmla="*/ 834 h 1410"/>
              <a:gd name="T90" fmla="*/ 15 w 1636"/>
              <a:gd name="T91" fmla="*/ 706 h 1410"/>
              <a:gd name="T92" fmla="*/ 19 w 1636"/>
              <a:gd name="T93" fmla="*/ 578 h 1410"/>
              <a:gd name="T94" fmla="*/ 91 w 1636"/>
              <a:gd name="T95" fmla="*/ 578 h 1410"/>
              <a:gd name="T96" fmla="*/ 307 w 1636"/>
              <a:gd name="T97" fmla="*/ 574 h 1410"/>
              <a:gd name="T98" fmla="*/ 395 w 1636"/>
              <a:gd name="T99" fmla="*/ 550 h 1410"/>
              <a:gd name="T100" fmla="*/ 447 w 1636"/>
              <a:gd name="T101" fmla="*/ 522 h 1410"/>
              <a:gd name="T102" fmla="*/ 1043 w 1636"/>
              <a:gd name="T103" fmla="*/ 198 h 1410"/>
              <a:gd name="T104" fmla="*/ 1227 w 1636"/>
              <a:gd name="T105" fmla="*/ 194 h 1410"/>
              <a:gd name="T106" fmla="*/ 1091 w 1636"/>
              <a:gd name="T107" fmla="*/ 54 h 1410"/>
              <a:gd name="T108" fmla="*/ 1087 w 1636"/>
              <a:gd name="T109" fmla="*/ 50 h 1410"/>
              <a:gd name="T110" fmla="*/ 1087 w 1636"/>
              <a:gd name="T111" fmla="*/ 18 h 1410"/>
              <a:gd name="T112" fmla="*/ 1155 w 1636"/>
              <a:gd name="T113" fmla="*/ 2 h 1410"/>
              <a:gd name="T114" fmla="*/ 1307 w 1636"/>
              <a:gd name="T115" fmla="*/ 6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36" h="1410">
                <a:moveTo>
                  <a:pt x="1307" y="6"/>
                </a:moveTo>
                <a:cubicBezTo>
                  <a:pt x="1326" y="11"/>
                  <a:pt x="1344" y="17"/>
                  <a:pt x="1359" y="26"/>
                </a:cubicBezTo>
                <a:cubicBezTo>
                  <a:pt x="1359" y="28"/>
                  <a:pt x="1360" y="31"/>
                  <a:pt x="1363" y="30"/>
                </a:cubicBezTo>
                <a:cubicBezTo>
                  <a:pt x="1447" y="117"/>
                  <a:pt x="1532" y="202"/>
                  <a:pt x="1619" y="286"/>
                </a:cubicBezTo>
                <a:cubicBezTo>
                  <a:pt x="1619" y="288"/>
                  <a:pt x="1620" y="291"/>
                  <a:pt x="1623" y="290"/>
                </a:cubicBezTo>
                <a:cubicBezTo>
                  <a:pt x="1636" y="310"/>
                  <a:pt x="1632" y="345"/>
                  <a:pt x="1619" y="362"/>
                </a:cubicBezTo>
                <a:cubicBezTo>
                  <a:pt x="1532" y="446"/>
                  <a:pt x="1447" y="531"/>
                  <a:pt x="1363" y="618"/>
                </a:cubicBezTo>
                <a:cubicBezTo>
                  <a:pt x="1344" y="628"/>
                  <a:pt x="1327" y="640"/>
                  <a:pt x="1299" y="642"/>
                </a:cubicBezTo>
                <a:cubicBezTo>
                  <a:pt x="1260" y="642"/>
                  <a:pt x="1222" y="642"/>
                  <a:pt x="1183" y="642"/>
                </a:cubicBezTo>
                <a:cubicBezTo>
                  <a:pt x="1158" y="642"/>
                  <a:pt x="1132" y="642"/>
                  <a:pt x="1107" y="642"/>
                </a:cubicBezTo>
                <a:cubicBezTo>
                  <a:pt x="1099" y="638"/>
                  <a:pt x="1093" y="632"/>
                  <a:pt x="1087" y="626"/>
                </a:cubicBezTo>
                <a:cubicBezTo>
                  <a:pt x="1087" y="615"/>
                  <a:pt x="1087" y="605"/>
                  <a:pt x="1087" y="594"/>
                </a:cubicBezTo>
                <a:cubicBezTo>
                  <a:pt x="1089" y="594"/>
                  <a:pt x="1092" y="593"/>
                  <a:pt x="1091" y="590"/>
                </a:cubicBezTo>
                <a:cubicBezTo>
                  <a:pt x="1136" y="546"/>
                  <a:pt x="1195" y="494"/>
                  <a:pt x="1227" y="450"/>
                </a:cubicBezTo>
                <a:cubicBezTo>
                  <a:pt x="1175" y="453"/>
                  <a:pt x="1112" y="445"/>
                  <a:pt x="1067" y="454"/>
                </a:cubicBezTo>
                <a:cubicBezTo>
                  <a:pt x="1030" y="454"/>
                  <a:pt x="1007" y="468"/>
                  <a:pt x="979" y="478"/>
                </a:cubicBezTo>
                <a:cubicBezTo>
                  <a:pt x="960" y="485"/>
                  <a:pt x="940" y="492"/>
                  <a:pt x="927" y="506"/>
                </a:cubicBezTo>
                <a:cubicBezTo>
                  <a:pt x="823" y="563"/>
                  <a:pt x="737" y="639"/>
                  <a:pt x="643" y="706"/>
                </a:cubicBezTo>
                <a:cubicBezTo>
                  <a:pt x="737" y="773"/>
                  <a:pt x="823" y="849"/>
                  <a:pt x="927" y="906"/>
                </a:cubicBezTo>
                <a:cubicBezTo>
                  <a:pt x="940" y="920"/>
                  <a:pt x="960" y="927"/>
                  <a:pt x="979" y="934"/>
                </a:cubicBezTo>
                <a:cubicBezTo>
                  <a:pt x="1007" y="944"/>
                  <a:pt x="1030" y="958"/>
                  <a:pt x="1067" y="958"/>
                </a:cubicBezTo>
                <a:cubicBezTo>
                  <a:pt x="1112" y="967"/>
                  <a:pt x="1175" y="959"/>
                  <a:pt x="1227" y="962"/>
                </a:cubicBezTo>
                <a:cubicBezTo>
                  <a:pt x="1195" y="918"/>
                  <a:pt x="1136" y="866"/>
                  <a:pt x="1091" y="822"/>
                </a:cubicBezTo>
                <a:cubicBezTo>
                  <a:pt x="1091" y="820"/>
                  <a:pt x="1090" y="817"/>
                  <a:pt x="1087" y="818"/>
                </a:cubicBezTo>
                <a:cubicBezTo>
                  <a:pt x="1081" y="812"/>
                  <a:pt x="1081" y="792"/>
                  <a:pt x="1087" y="786"/>
                </a:cubicBezTo>
                <a:cubicBezTo>
                  <a:pt x="1097" y="768"/>
                  <a:pt x="1125" y="768"/>
                  <a:pt x="1155" y="770"/>
                </a:cubicBezTo>
                <a:cubicBezTo>
                  <a:pt x="1198" y="779"/>
                  <a:pt x="1258" y="771"/>
                  <a:pt x="1307" y="774"/>
                </a:cubicBezTo>
                <a:cubicBezTo>
                  <a:pt x="1326" y="779"/>
                  <a:pt x="1344" y="785"/>
                  <a:pt x="1359" y="794"/>
                </a:cubicBezTo>
                <a:cubicBezTo>
                  <a:pt x="1359" y="796"/>
                  <a:pt x="1360" y="799"/>
                  <a:pt x="1363" y="798"/>
                </a:cubicBezTo>
                <a:cubicBezTo>
                  <a:pt x="1447" y="885"/>
                  <a:pt x="1532" y="970"/>
                  <a:pt x="1619" y="1054"/>
                </a:cubicBezTo>
                <a:cubicBezTo>
                  <a:pt x="1619" y="1056"/>
                  <a:pt x="1620" y="1059"/>
                  <a:pt x="1623" y="1058"/>
                </a:cubicBezTo>
                <a:cubicBezTo>
                  <a:pt x="1636" y="1078"/>
                  <a:pt x="1632" y="1113"/>
                  <a:pt x="1619" y="1130"/>
                </a:cubicBezTo>
                <a:cubicBezTo>
                  <a:pt x="1532" y="1214"/>
                  <a:pt x="1447" y="1299"/>
                  <a:pt x="1363" y="1386"/>
                </a:cubicBezTo>
                <a:cubicBezTo>
                  <a:pt x="1344" y="1396"/>
                  <a:pt x="1327" y="1408"/>
                  <a:pt x="1299" y="1410"/>
                </a:cubicBezTo>
                <a:cubicBezTo>
                  <a:pt x="1260" y="1410"/>
                  <a:pt x="1222" y="1410"/>
                  <a:pt x="1183" y="1410"/>
                </a:cubicBezTo>
                <a:cubicBezTo>
                  <a:pt x="1158" y="1410"/>
                  <a:pt x="1132" y="1410"/>
                  <a:pt x="1107" y="1410"/>
                </a:cubicBezTo>
                <a:cubicBezTo>
                  <a:pt x="1099" y="1406"/>
                  <a:pt x="1093" y="1400"/>
                  <a:pt x="1087" y="1394"/>
                </a:cubicBezTo>
                <a:cubicBezTo>
                  <a:pt x="1087" y="1383"/>
                  <a:pt x="1087" y="1373"/>
                  <a:pt x="1087" y="1362"/>
                </a:cubicBezTo>
                <a:cubicBezTo>
                  <a:pt x="1089" y="1362"/>
                  <a:pt x="1092" y="1361"/>
                  <a:pt x="1091" y="1358"/>
                </a:cubicBezTo>
                <a:cubicBezTo>
                  <a:pt x="1136" y="1314"/>
                  <a:pt x="1195" y="1262"/>
                  <a:pt x="1227" y="1218"/>
                </a:cubicBezTo>
                <a:cubicBezTo>
                  <a:pt x="1165" y="1217"/>
                  <a:pt x="1099" y="1221"/>
                  <a:pt x="1043" y="1214"/>
                </a:cubicBezTo>
                <a:cubicBezTo>
                  <a:pt x="773" y="1178"/>
                  <a:pt x="645" y="999"/>
                  <a:pt x="447" y="890"/>
                </a:cubicBezTo>
                <a:cubicBezTo>
                  <a:pt x="434" y="876"/>
                  <a:pt x="414" y="869"/>
                  <a:pt x="395" y="862"/>
                </a:cubicBezTo>
                <a:cubicBezTo>
                  <a:pt x="367" y="852"/>
                  <a:pt x="344" y="838"/>
                  <a:pt x="307" y="838"/>
                </a:cubicBezTo>
                <a:cubicBezTo>
                  <a:pt x="218" y="829"/>
                  <a:pt x="111" y="837"/>
                  <a:pt x="15" y="834"/>
                </a:cubicBezTo>
                <a:cubicBezTo>
                  <a:pt x="15" y="792"/>
                  <a:pt x="15" y="758"/>
                  <a:pt x="15" y="706"/>
                </a:cubicBezTo>
                <a:cubicBezTo>
                  <a:pt x="15" y="680"/>
                  <a:pt x="0" y="594"/>
                  <a:pt x="19" y="578"/>
                </a:cubicBezTo>
                <a:cubicBezTo>
                  <a:pt x="23" y="574"/>
                  <a:pt x="74" y="578"/>
                  <a:pt x="91" y="578"/>
                </a:cubicBezTo>
                <a:cubicBezTo>
                  <a:pt x="168" y="578"/>
                  <a:pt x="247" y="581"/>
                  <a:pt x="307" y="574"/>
                </a:cubicBezTo>
                <a:cubicBezTo>
                  <a:pt x="344" y="574"/>
                  <a:pt x="367" y="560"/>
                  <a:pt x="395" y="550"/>
                </a:cubicBezTo>
                <a:cubicBezTo>
                  <a:pt x="414" y="543"/>
                  <a:pt x="434" y="536"/>
                  <a:pt x="447" y="522"/>
                </a:cubicBezTo>
                <a:cubicBezTo>
                  <a:pt x="645" y="413"/>
                  <a:pt x="773" y="234"/>
                  <a:pt x="1043" y="198"/>
                </a:cubicBezTo>
                <a:cubicBezTo>
                  <a:pt x="1099" y="191"/>
                  <a:pt x="1165" y="195"/>
                  <a:pt x="1227" y="194"/>
                </a:cubicBezTo>
                <a:cubicBezTo>
                  <a:pt x="1195" y="150"/>
                  <a:pt x="1136" y="98"/>
                  <a:pt x="1091" y="54"/>
                </a:cubicBezTo>
                <a:cubicBezTo>
                  <a:pt x="1091" y="52"/>
                  <a:pt x="1090" y="49"/>
                  <a:pt x="1087" y="50"/>
                </a:cubicBezTo>
                <a:cubicBezTo>
                  <a:pt x="1081" y="44"/>
                  <a:pt x="1081" y="24"/>
                  <a:pt x="1087" y="18"/>
                </a:cubicBezTo>
                <a:cubicBezTo>
                  <a:pt x="1097" y="0"/>
                  <a:pt x="1125" y="0"/>
                  <a:pt x="1155" y="2"/>
                </a:cubicBezTo>
                <a:cubicBezTo>
                  <a:pt x="1198" y="11"/>
                  <a:pt x="1258" y="3"/>
                  <a:pt x="1307" y="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3" name="Gruppieren 1380"/>
          <p:cNvGrpSpPr>
            <a:grpSpLocks noChangeAspect="1"/>
          </p:cNvGrpSpPr>
          <p:nvPr/>
        </p:nvGrpSpPr>
        <p:grpSpPr bwMode="gray">
          <a:xfrm>
            <a:off x="6924181" y="1023938"/>
            <a:ext cx="356842" cy="356842"/>
            <a:chOff x="-51379438" y="-14606588"/>
            <a:chExt cx="6719888" cy="6719888"/>
          </a:xfrm>
          <a:solidFill>
            <a:schemeClr val="accent1"/>
          </a:solidFill>
        </p:grpSpPr>
        <p:sp>
          <p:nvSpPr>
            <p:cNvPr id="24" name="Freeform 340"/>
            <p:cNvSpPr>
              <a:spLocks/>
            </p:cNvSpPr>
            <p:nvPr/>
          </p:nvSpPr>
          <p:spPr bwMode="gray">
            <a:xfrm>
              <a:off x="-48656875" y="-13444538"/>
              <a:ext cx="1335088" cy="2951163"/>
            </a:xfrm>
            <a:custGeom>
              <a:avLst/>
              <a:gdLst>
                <a:gd name="T0" fmla="*/ 322 w 356"/>
                <a:gd name="T1" fmla="*/ 22 h 787"/>
                <a:gd name="T2" fmla="*/ 246 w 356"/>
                <a:gd name="T3" fmla="*/ 774 h 787"/>
                <a:gd name="T4" fmla="*/ 94 w 356"/>
                <a:gd name="T5" fmla="*/ 774 h 787"/>
                <a:gd name="T6" fmla="*/ 10 w 356"/>
                <a:gd name="T7" fmla="*/ 218 h 787"/>
                <a:gd name="T8" fmla="*/ 26 w 356"/>
                <a:gd name="T9" fmla="*/ 18 h 787"/>
                <a:gd name="T10" fmla="*/ 322 w 356"/>
                <a:gd name="T11" fmla="*/ 22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" h="787">
                  <a:moveTo>
                    <a:pt x="322" y="22"/>
                  </a:moveTo>
                  <a:cubicBezTo>
                    <a:pt x="356" y="300"/>
                    <a:pt x="292" y="549"/>
                    <a:pt x="246" y="774"/>
                  </a:cubicBezTo>
                  <a:cubicBezTo>
                    <a:pt x="210" y="787"/>
                    <a:pt x="130" y="787"/>
                    <a:pt x="94" y="774"/>
                  </a:cubicBezTo>
                  <a:cubicBezTo>
                    <a:pt x="66" y="616"/>
                    <a:pt x="10" y="428"/>
                    <a:pt x="10" y="218"/>
                  </a:cubicBezTo>
                  <a:cubicBezTo>
                    <a:pt x="10" y="170"/>
                    <a:pt x="0" y="31"/>
                    <a:pt x="26" y="18"/>
                  </a:cubicBezTo>
                  <a:cubicBezTo>
                    <a:pt x="106" y="7"/>
                    <a:pt x="249" y="0"/>
                    <a:pt x="322" y="2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343"/>
            <p:cNvSpPr>
              <a:spLocks/>
            </p:cNvSpPr>
            <p:nvPr/>
          </p:nvSpPr>
          <p:spPr bwMode="gray">
            <a:xfrm>
              <a:off x="-48526700" y="-10125075"/>
              <a:ext cx="987425" cy="1117600"/>
            </a:xfrm>
            <a:custGeom>
              <a:avLst/>
              <a:gdLst>
                <a:gd name="T0" fmla="*/ 11 w 263"/>
                <a:gd name="T1" fmla="*/ 57 h 298"/>
                <a:gd name="T2" fmla="*/ 11 w 263"/>
                <a:gd name="T3" fmla="*/ 45 h 298"/>
                <a:gd name="T4" fmla="*/ 263 w 263"/>
                <a:gd name="T5" fmla="*/ 53 h 298"/>
                <a:gd name="T6" fmla="*/ 263 w 263"/>
                <a:gd name="T7" fmla="*/ 245 h 298"/>
                <a:gd name="T8" fmla="*/ 11 w 263"/>
                <a:gd name="T9" fmla="*/ 241 h 298"/>
                <a:gd name="T10" fmla="*/ 11 w 263"/>
                <a:gd name="T11" fmla="*/ 5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298">
                  <a:moveTo>
                    <a:pt x="11" y="57"/>
                  </a:moveTo>
                  <a:cubicBezTo>
                    <a:pt x="11" y="53"/>
                    <a:pt x="11" y="49"/>
                    <a:pt x="11" y="45"/>
                  </a:cubicBezTo>
                  <a:cubicBezTo>
                    <a:pt x="26" y="13"/>
                    <a:pt x="257" y="0"/>
                    <a:pt x="263" y="53"/>
                  </a:cubicBezTo>
                  <a:cubicBezTo>
                    <a:pt x="263" y="117"/>
                    <a:pt x="263" y="181"/>
                    <a:pt x="263" y="245"/>
                  </a:cubicBezTo>
                  <a:cubicBezTo>
                    <a:pt x="263" y="291"/>
                    <a:pt x="0" y="298"/>
                    <a:pt x="11" y="241"/>
                  </a:cubicBezTo>
                  <a:cubicBezTo>
                    <a:pt x="11" y="180"/>
                    <a:pt x="11" y="118"/>
                    <a:pt x="11" y="57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361"/>
            <p:cNvSpPr>
              <a:spLocks noEditPoints="1"/>
            </p:cNvSpPr>
            <p:nvPr/>
          </p:nvSpPr>
          <p:spPr bwMode="gray">
            <a:xfrm>
              <a:off x="-51379438" y="-14606588"/>
              <a:ext cx="6719888" cy="6719888"/>
            </a:xfrm>
            <a:custGeom>
              <a:avLst/>
              <a:gdLst>
                <a:gd name="T0" fmla="*/ 844 w 1792"/>
                <a:gd name="T1" fmla="*/ 0 h 1792"/>
                <a:gd name="T2" fmla="*/ 948 w 1792"/>
                <a:gd name="T3" fmla="*/ 0 h 1792"/>
                <a:gd name="T4" fmla="*/ 1504 w 1792"/>
                <a:gd name="T5" fmla="*/ 236 h 1792"/>
                <a:gd name="T6" fmla="*/ 1556 w 1792"/>
                <a:gd name="T7" fmla="*/ 288 h 1792"/>
                <a:gd name="T8" fmla="*/ 1792 w 1792"/>
                <a:gd name="T9" fmla="*/ 844 h 1792"/>
                <a:gd name="T10" fmla="*/ 1792 w 1792"/>
                <a:gd name="T11" fmla="*/ 948 h 1792"/>
                <a:gd name="T12" fmla="*/ 1556 w 1792"/>
                <a:gd name="T13" fmla="*/ 1504 h 1792"/>
                <a:gd name="T14" fmla="*/ 1504 w 1792"/>
                <a:gd name="T15" fmla="*/ 1556 h 1792"/>
                <a:gd name="T16" fmla="*/ 948 w 1792"/>
                <a:gd name="T17" fmla="*/ 1792 h 1792"/>
                <a:gd name="T18" fmla="*/ 844 w 1792"/>
                <a:gd name="T19" fmla="*/ 1792 h 1792"/>
                <a:gd name="T20" fmla="*/ 288 w 1792"/>
                <a:gd name="T21" fmla="*/ 1556 h 1792"/>
                <a:gd name="T22" fmla="*/ 236 w 1792"/>
                <a:gd name="T23" fmla="*/ 1504 h 1792"/>
                <a:gd name="T24" fmla="*/ 0 w 1792"/>
                <a:gd name="T25" fmla="*/ 948 h 1792"/>
                <a:gd name="T26" fmla="*/ 0 w 1792"/>
                <a:gd name="T27" fmla="*/ 844 h 1792"/>
                <a:gd name="T28" fmla="*/ 236 w 1792"/>
                <a:gd name="T29" fmla="*/ 288 h 1792"/>
                <a:gd name="T30" fmla="*/ 288 w 1792"/>
                <a:gd name="T31" fmla="*/ 236 h 1792"/>
                <a:gd name="T32" fmla="*/ 844 w 1792"/>
                <a:gd name="T33" fmla="*/ 0 h 1792"/>
                <a:gd name="T34" fmla="*/ 844 w 1792"/>
                <a:gd name="T35" fmla="*/ 132 h 1792"/>
                <a:gd name="T36" fmla="*/ 384 w 1792"/>
                <a:gd name="T37" fmla="*/ 324 h 1792"/>
                <a:gd name="T38" fmla="*/ 324 w 1792"/>
                <a:gd name="T39" fmla="*/ 384 h 1792"/>
                <a:gd name="T40" fmla="*/ 132 w 1792"/>
                <a:gd name="T41" fmla="*/ 844 h 1792"/>
                <a:gd name="T42" fmla="*/ 132 w 1792"/>
                <a:gd name="T43" fmla="*/ 948 h 1792"/>
                <a:gd name="T44" fmla="*/ 324 w 1792"/>
                <a:gd name="T45" fmla="*/ 1408 h 1792"/>
                <a:gd name="T46" fmla="*/ 384 w 1792"/>
                <a:gd name="T47" fmla="*/ 1468 h 1792"/>
                <a:gd name="T48" fmla="*/ 844 w 1792"/>
                <a:gd name="T49" fmla="*/ 1660 h 1792"/>
                <a:gd name="T50" fmla="*/ 948 w 1792"/>
                <a:gd name="T51" fmla="*/ 1660 h 1792"/>
                <a:gd name="T52" fmla="*/ 1408 w 1792"/>
                <a:gd name="T53" fmla="*/ 1468 h 1792"/>
                <a:gd name="T54" fmla="*/ 1468 w 1792"/>
                <a:gd name="T55" fmla="*/ 1408 h 1792"/>
                <a:gd name="T56" fmla="*/ 1660 w 1792"/>
                <a:gd name="T57" fmla="*/ 948 h 1792"/>
                <a:gd name="T58" fmla="*/ 1660 w 1792"/>
                <a:gd name="T59" fmla="*/ 844 h 1792"/>
                <a:gd name="T60" fmla="*/ 1468 w 1792"/>
                <a:gd name="T61" fmla="*/ 384 h 1792"/>
                <a:gd name="T62" fmla="*/ 1408 w 1792"/>
                <a:gd name="T63" fmla="*/ 324 h 1792"/>
                <a:gd name="T64" fmla="*/ 948 w 1792"/>
                <a:gd name="T65" fmla="*/ 132 h 1792"/>
                <a:gd name="T66" fmla="*/ 844 w 1792"/>
                <a:gd name="T67" fmla="*/ 132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2" h="1792">
                  <a:moveTo>
                    <a:pt x="844" y="0"/>
                  </a:moveTo>
                  <a:cubicBezTo>
                    <a:pt x="879" y="0"/>
                    <a:pt x="913" y="0"/>
                    <a:pt x="948" y="0"/>
                  </a:cubicBezTo>
                  <a:cubicBezTo>
                    <a:pt x="1193" y="19"/>
                    <a:pt x="1364" y="112"/>
                    <a:pt x="1504" y="236"/>
                  </a:cubicBezTo>
                  <a:cubicBezTo>
                    <a:pt x="1520" y="255"/>
                    <a:pt x="1537" y="272"/>
                    <a:pt x="1556" y="288"/>
                  </a:cubicBezTo>
                  <a:cubicBezTo>
                    <a:pt x="1680" y="428"/>
                    <a:pt x="1773" y="599"/>
                    <a:pt x="1792" y="844"/>
                  </a:cubicBezTo>
                  <a:cubicBezTo>
                    <a:pt x="1792" y="879"/>
                    <a:pt x="1792" y="913"/>
                    <a:pt x="1792" y="948"/>
                  </a:cubicBezTo>
                  <a:cubicBezTo>
                    <a:pt x="1773" y="1193"/>
                    <a:pt x="1680" y="1364"/>
                    <a:pt x="1556" y="1504"/>
                  </a:cubicBezTo>
                  <a:cubicBezTo>
                    <a:pt x="1537" y="1520"/>
                    <a:pt x="1520" y="1537"/>
                    <a:pt x="1504" y="1556"/>
                  </a:cubicBezTo>
                  <a:cubicBezTo>
                    <a:pt x="1364" y="1680"/>
                    <a:pt x="1193" y="1773"/>
                    <a:pt x="948" y="1792"/>
                  </a:cubicBezTo>
                  <a:cubicBezTo>
                    <a:pt x="913" y="1792"/>
                    <a:pt x="879" y="1792"/>
                    <a:pt x="844" y="1792"/>
                  </a:cubicBezTo>
                  <a:cubicBezTo>
                    <a:pt x="599" y="1773"/>
                    <a:pt x="428" y="1680"/>
                    <a:pt x="288" y="1556"/>
                  </a:cubicBezTo>
                  <a:cubicBezTo>
                    <a:pt x="272" y="1537"/>
                    <a:pt x="255" y="1520"/>
                    <a:pt x="236" y="1504"/>
                  </a:cubicBezTo>
                  <a:cubicBezTo>
                    <a:pt x="112" y="1364"/>
                    <a:pt x="19" y="1193"/>
                    <a:pt x="0" y="948"/>
                  </a:cubicBezTo>
                  <a:cubicBezTo>
                    <a:pt x="0" y="913"/>
                    <a:pt x="0" y="879"/>
                    <a:pt x="0" y="844"/>
                  </a:cubicBezTo>
                  <a:cubicBezTo>
                    <a:pt x="19" y="599"/>
                    <a:pt x="112" y="428"/>
                    <a:pt x="236" y="288"/>
                  </a:cubicBezTo>
                  <a:cubicBezTo>
                    <a:pt x="255" y="272"/>
                    <a:pt x="272" y="255"/>
                    <a:pt x="288" y="236"/>
                  </a:cubicBezTo>
                  <a:cubicBezTo>
                    <a:pt x="428" y="112"/>
                    <a:pt x="599" y="19"/>
                    <a:pt x="844" y="0"/>
                  </a:cubicBezTo>
                  <a:close/>
                  <a:moveTo>
                    <a:pt x="844" y="132"/>
                  </a:moveTo>
                  <a:cubicBezTo>
                    <a:pt x="639" y="144"/>
                    <a:pt x="501" y="224"/>
                    <a:pt x="384" y="324"/>
                  </a:cubicBezTo>
                  <a:cubicBezTo>
                    <a:pt x="362" y="342"/>
                    <a:pt x="342" y="362"/>
                    <a:pt x="324" y="384"/>
                  </a:cubicBezTo>
                  <a:cubicBezTo>
                    <a:pt x="224" y="501"/>
                    <a:pt x="144" y="639"/>
                    <a:pt x="132" y="844"/>
                  </a:cubicBezTo>
                  <a:cubicBezTo>
                    <a:pt x="125" y="869"/>
                    <a:pt x="125" y="923"/>
                    <a:pt x="132" y="948"/>
                  </a:cubicBezTo>
                  <a:cubicBezTo>
                    <a:pt x="144" y="1153"/>
                    <a:pt x="224" y="1291"/>
                    <a:pt x="324" y="1408"/>
                  </a:cubicBezTo>
                  <a:cubicBezTo>
                    <a:pt x="342" y="1430"/>
                    <a:pt x="362" y="1450"/>
                    <a:pt x="384" y="1468"/>
                  </a:cubicBezTo>
                  <a:cubicBezTo>
                    <a:pt x="501" y="1568"/>
                    <a:pt x="639" y="1648"/>
                    <a:pt x="844" y="1660"/>
                  </a:cubicBezTo>
                  <a:cubicBezTo>
                    <a:pt x="869" y="1667"/>
                    <a:pt x="923" y="1667"/>
                    <a:pt x="948" y="1660"/>
                  </a:cubicBezTo>
                  <a:cubicBezTo>
                    <a:pt x="1153" y="1648"/>
                    <a:pt x="1291" y="1568"/>
                    <a:pt x="1408" y="1468"/>
                  </a:cubicBezTo>
                  <a:cubicBezTo>
                    <a:pt x="1430" y="1450"/>
                    <a:pt x="1450" y="1430"/>
                    <a:pt x="1468" y="1408"/>
                  </a:cubicBezTo>
                  <a:cubicBezTo>
                    <a:pt x="1568" y="1291"/>
                    <a:pt x="1648" y="1153"/>
                    <a:pt x="1660" y="948"/>
                  </a:cubicBezTo>
                  <a:cubicBezTo>
                    <a:pt x="1667" y="923"/>
                    <a:pt x="1667" y="869"/>
                    <a:pt x="1660" y="844"/>
                  </a:cubicBezTo>
                  <a:cubicBezTo>
                    <a:pt x="1648" y="639"/>
                    <a:pt x="1568" y="501"/>
                    <a:pt x="1468" y="384"/>
                  </a:cubicBezTo>
                  <a:cubicBezTo>
                    <a:pt x="1450" y="362"/>
                    <a:pt x="1430" y="342"/>
                    <a:pt x="1408" y="324"/>
                  </a:cubicBezTo>
                  <a:cubicBezTo>
                    <a:pt x="1291" y="224"/>
                    <a:pt x="1153" y="144"/>
                    <a:pt x="948" y="132"/>
                  </a:cubicBezTo>
                  <a:cubicBezTo>
                    <a:pt x="923" y="125"/>
                    <a:pt x="869" y="125"/>
                    <a:pt x="844" y="1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7" name="Freeform 418"/>
          <p:cNvSpPr>
            <a:spLocks noChangeAspect="1"/>
          </p:cNvSpPr>
          <p:nvPr/>
        </p:nvSpPr>
        <p:spPr bwMode="gray">
          <a:xfrm>
            <a:off x="460740" y="1516292"/>
            <a:ext cx="354273" cy="356841"/>
          </a:xfrm>
          <a:custGeom>
            <a:avLst/>
            <a:gdLst>
              <a:gd name="T0" fmla="*/ 928 w 1810"/>
              <a:gd name="T1" fmla="*/ 9 h 1823"/>
              <a:gd name="T2" fmla="*/ 1200 w 1810"/>
              <a:gd name="T3" fmla="*/ 273 h 1823"/>
              <a:gd name="T4" fmla="*/ 1224 w 1810"/>
              <a:gd name="T5" fmla="*/ 337 h 1823"/>
              <a:gd name="T6" fmla="*/ 1208 w 1810"/>
              <a:gd name="T7" fmla="*/ 549 h 1823"/>
              <a:gd name="T8" fmla="*/ 1172 w 1810"/>
              <a:gd name="T9" fmla="*/ 545 h 1823"/>
              <a:gd name="T10" fmla="*/ 1032 w 1810"/>
              <a:gd name="T11" fmla="*/ 1073 h 1823"/>
              <a:gd name="T12" fmla="*/ 1192 w 1810"/>
              <a:gd name="T13" fmla="*/ 1001 h 1823"/>
              <a:gd name="T14" fmla="*/ 1296 w 1810"/>
              <a:gd name="T15" fmla="*/ 941 h 1823"/>
              <a:gd name="T16" fmla="*/ 1340 w 1810"/>
              <a:gd name="T17" fmla="*/ 893 h 1823"/>
              <a:gd name="T18" fmla="*/ 1352 w 1810"/>
              <a:gd name="T19" fmla="*/ 793 h 1823"/>
              <a:gd name="T20" fmla="*/ 1208 w 1810"/>
              <a:gd name="T21" fmla="*/ 933 h 1823"/>
              <a:gd name="T22" fmla="*/ 1160 w 1810"/>
              <a:gd name="T23" fmla="*/ 861 h 1823"/>
              <a:gd name="T24" fmla="*/ 1176 w 1810"/>
              <a:gd name="T25" fmla="*/ 673 h 1823"/>
              <a:gd name="T26" fmla="*/ 1188 w 1810"/>
              <a:gd name="T27" fmla="*/ 657 h 1823"/>
              <a:gd name="T28" fmla="*/ 1448 w 1810"/>
              <a:gd name="T29" fmla="*/ 397 h 1823"/>
              <a:gd name="T30" fmla="*/ 1520 w 1810"/>
              <a:gd name="T31" fmla="*/ 401 h 1823"/>
              <a:gd name="T32" fmla="*/ 1800 w 1810"/>
              <a:gd name="T33" fmla="*/ 705 h 1823"/>
              <a:gd name="T34" fmla="*/ 1800 w 1810"/>
              <a:gd name="T35" fmla="*/ 833 h 1823"/>
              <a:gd name="T36" fmla="*/ 1752 w 1810"/>
              <a:gd name="T37" fmla="*/ 933 h 1823"/>
              <a:gd name="T38" fmla="*/ 1608 w 1810"/>
              <a:gd name="T39" fmla="*/ 793 h 1823"/>
              <a:gd name="T40" fmla="*/ 1552 w 1810"/>
              <a:gd name="T41" fmla="*/ 1053 h 1823"/>
              <a:gd name="T42" fmla="*/ 1192 w 1810"/>
              <a:gd name="T43" fmla="*/ 1281 h 1823"/>
              <a:gd name="T44" fmla="*/ 1088 w 1810"/>
              <a:gd name="T45" fmla="*/ 1341 h 1823"/>
              <a:gd name="T46" fmla="*/ 1036 w 1810"/>
              <a:gd name="T47" fmla="*/ 1413 h 1823"/>
              <a:gd name="T48" fmla="*/ 1028 w 1810"/>
              <a:gd name="T49" fmla="*/ 1813 h 1823"/>
              <a:gd name="T50" fmla="*/ 776 w 1810"/>
              <a:gd name="T51" fmla="*/ 1809 h 1823"/>
              <a:gd name="T52" fmla="*/ 764 w 1810"/>
              <a:gd name="T53" fmla="*/ 1645 h 1823"/>
              <a:gd name="T54" fmla="*/ 672 w 1810"/>
              <a:gd name="T55" fmla="*/ 1565 h 1823"/>
              <a:gd name="T56" fmla="*/ 332 w 1810"/>
              <a:gd name="T57" fmla="*/ 1389 h 1823"/>
              <a:gd name="T58" fmla="*/ 204 w 1810"/>
              <a:gd name="T59" fmla="*/ 1165 h 1823"/>
              <a:gd name="T60" fmla="*/ 60 w 1810"/>
              <a:gd name="T61" fmla="*/ 1185 h 1823"/>
              <a:gd name="T62" fmla="*/ 24 w 1810"/>
              <a:gd name="T63" fmla="*/ 1189 h 1823"/>
              <a:gd name="T64" fmla="*/ 8 w 1810"/>
              <a:gd name="T65" fmla="*/ 1117 h 1823"/>
              <a:gd name="T66" fmla="*/ 24 w 1810"/>
              <a:gd name="T67" fmla="*/ 929 h 1823"/>
              <a:gd name="T68" fmla="*/ 292 w 1810"/>
              <a:gd name="T69" fmla="*/ 657 h 1823"/>
              <a:gd name="T70" fmla="*/ 352 w 1810"/>
              <a:gd name="T71" fmla="*/ 649 h 1823"/>
              <a:gd name="T72" fmla="*/ 624 w 1810"/>
              <a:gd name="T73" fmla="*/ 913 h 1823"/>
              <a:gd name="T74" fmla="*/ 648 w 1810"/>
              <a:gd name="T75" fmla="*/ 977 h 1823"/>
              <a:gd name="T76" fmla="*/ 632 w 1810"/>
              <a:gd name="T77" fmla="*/ 1189 h 1823"/>
              <a:gd name="T78" fmla="*/ 596 w 1810"/>
              <a:gd name="T79" fmla="*/ 1185 h 1823"/>
              <a:gd name="T80" fmla="*/ 460 w 1810"/>
              <a:gd name="T81" fmla="*/ 1125 h 1823"/>
              <a:gd name="T82" fmla="*/ 512 w 1810"/>
              <a:gd name="T83" fmla="*/ 1197 h 1823"/>
              <a:gd name="T84" fmla="*/ 616 w 1810"/>
              <a:gd name="T85" fmla="*/ 1257 h 1823"/>
              <a:gd name="T86" fmla="*/ 776 w 1810"/>
              <a:gd name="T87" fmla="*/ 1217 h 1823"/>
              <a:gd name="T88" fmla="*/ 636 w 1810"/>
              <a:gd name="T89" fmla="*/ 545 h 1823"/>
              <a:gd name="T90" fmla="*/ 600 w 1810"/>
              <a:gd name="T91" fmla="*/ 549 h 1823"/>
              <a:gd name="T92" fmla="*/ 584 w 1810"/>
              <a:gd name="T93" fmla="*/ 477 h 1823"/>
              <a:gd name="T94" fmla="*/ 600 w 1810"/>
              <a:gd name="T95" fmla="*/ 289 h 1823"/>
              <a:gd name="T96" fmla="*/ 868 w 1810"/>
              <a:gd name="T97" fmla="*/ 17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10" h="1823">
                <a:moveTo>
                  <a:pt x="872" y="13"/>
                </a:moveTo>
                <a:cubicBezTo>
                  <a:pt x="888" y="8"/>
                  <a:pt x="910" y="0"/>
                  <a:pt x="928" y="9"/>
                </a:cubicBezTo>
                <a:cubicBezTo>
                  <a:pt x="928" y="17"/>
                  <a:pt x="941" y="12"/>
                  <a:pt x="944" y="17"/>
                </a:cubicBezTo>
                <a:cubicBezTo>
                  <a:pt x="1028" y="104"/>
                  <a:pt x="1113" y="189"/>
                  <a:pt x="1200" y="273"/>
                </a:cubicBezTo>
                <a:cubicBezTo>
                  <a:pt x="1210" y="287"/>
                  <a:pt x="1216" y="305"/>
                  <a:pt x="1224" y="321"/>
                </a:cubicBezTo>
                <a:cubicBezTo>
                  <a:pt x="1224" y="326"/>
                  <a:pt x="1224" y="332"/>
                  <a:pt x="1224" y="337"/>
                </a:cubicBezTo>
                <a:cubicBezTo>
                  <a:pt x="1224" y="374"/>
                  <a:pt x="1224" y="412"/>
                  <a:pt x="1224" y="449"/>
                </a:cubicBezTo>
                <a:cubicBezTo>
                  <a:pt x="1221" y="485"/>
                  <a:pt x="1234" y="536"/>
                  <a:pt x="1208" y="549"/>
                </a:cubicBezTo>
                <a:cubicBezTo>
                  <a:pt x="1202" y="555"/>
                  <a:pt x="1182" y="555"/>
                  <a:pt x="1176" y="549"/>
                </a:cubicBezTo>
                <a:cubicBezTo>
                  <a:pt x="1177" y="546"/>
                  <a:pt x="1174" y="545"/>
                  <a:pt x="1172" y="545"/>
                </a:cubicBezTo>
                <a:cubicBezTo>
                  <a:pt x="1128" y="500"/>
                  <a:pt x="1076" y="441"/>
                  <a:pt x="1032" y="409"/>
                </a:cubicBezTo>
                <a:cubicBezTo>
                  <a:pt x="1032" y="630"/>
                  <a:pt x="1032" y="852"/>
                  <a:pt x="1032" y="1073"/>
                </a:cubicBezTo>
                <a:cubicBezTo>
                  <a:pt x="1037" y="1074"/>
                  <a:pt x="1039" y="1072"/>
                  <a:pt x="1040" y="1069"/>
                </a:cubicBezTo>
                <a:cubicBezTo>
                  <a:pt x="1091" y="1047"/>
                  <a:pt x="1142" y="1024"/>
                  <a:pt x="1192" y="1001"/>
                </a:cubicBezTo>
                <a:cubicBezTo>
                  <a:pt x="1211" y="992"/>
                  <a:pt x="1229" y="982"/>
                  <a:pt x="1248" y="973"/>
                </a:cubicBezTo>
                <a:cubicBezTo>
                  <a:pt x="1265" y="964"/>
                  <a:pt x="1282" y="954"/>
                  <a:pt x="1296" y="941"/>
                </a:cubicBezTo>
                <a:cubicBezTo>
                  <a:pt x="1297" y="941"/>
                  <a:pt x="1299" y="941"/>
                  <a:pt x="1300" y="941"/>
                </a:cubicBezTo>
                <a:cubicBezTo>
                  <a:pt x="1314" y="926"/>
                  <a:pt x="1333" y="915"/>
                  <a:pt x="1340" y="893"/>
                </a:cubicBezTo>
                <a:cubicBezTo>
                  <a:pt x="1347" y="889"/>
                  <a:pt x="1349" y="881"/>
                  <a:pt x="1348" y="869"/>
                </a:cubicBezTo>
                <a:cubicBezTo>
                  <a:pt x="1357" y="852"/>
                  <a:pt x="1349" y="817"/>
                  <a:pt x="1352" y="793"/>
                </a:cubicBezTo>
                <a:cubicBezTo>
                  <a:pt x="1308" y="825"/>
                  <a:pt x="1256" y="884"/>
                  <a:pt x="1212" y="929"/>
                </a:cubicBezTo>
                <a:cubicBezTo>
                  <a:pt x="1208" y="928"/>
                  <a:pt x="1208" y="931"/>
                  <a:pt x="1208" y="933"/>
                </a:cubicBezTo>
                <a:cubicBezTo>
                  <a:pt x="1202" y="939"/>
                  <a:pt x="1182" y="939"/>
                  <a:pt x="1176" y="933"/>
                </a:cubicBezTo>
                <a:cubicBezTo>
                  <a:pt x="1156" y="924"/>
                  <a:pt x="1160" y="891"/>
                  <a:pt x="1160" y="861"/>
                </a:cubicBezTo>
                <a:cubicBezTo>
                  <a:pt x="1169" y="822"/>
                  <a:pt x="1161" y="766"/>
                  <a:pt x="1164" y="721"/>
                </a:cubicBezTo>
                <a:cubicBezTo>
                  <a:pt x="1159" y="697"/>
                  <a:pt x="1175" y="692"/>
                  <a:pt x="1176" y="673"/>
                </a:cubicBezTo>
                <a:cubicBezTo>
                  <a:pt x="1177" y="673"/>
                  <a:pt x="1179" y="673"/>
                  <a:pt x="1180" y="673"/>
                </a:cubicBezTo>
                <a:cubicBezTo>
                  <a:pt x="1177" y="662"/>
                  <a:pt x="1188" y="665"/>
                  <a:pt x="1188" y="657"/>
                </a:cubicBezTo>
                <a:cubicBezTo>
                  <a:pt x="1275" y="573"/>
                  <a:pt x="1360" y="488"/>
                  <a:pt x="1444" y="401"/>
                </a:cubicBezTo>
                <a:cubicBezTo>
                  <a:pt x="1447" y="402"/>
                  <a:pt x="1448" y="400"/>
                  <a:pt x="1448" y="397"/>
                </a:cubicBezTo>
                <a:cubicBezTo>
                  <a:pt x="1464" y="392"/>
                  <a:pt x="1486" y="384"/>
                  <a:pt x="1504" y="393"/>
                </a:cubicBezTo>
                <a:cubicBezTo>
                  <a:pt x="1504" y="401"/>
                  <a:pt x="1517" y="396"/>
                  <a:pt x="1520" y="401"/>
                </a:cubicBezTo>
                <a:cubicBezTo>
                  <a:pt x="1604" y="488"/>
                  <a:pt x="1689" y="573"/>
                  <a:pt x="1776" y="657"/>
                </a:cubicBezTo>
                <a:cubicBezTo>
                  <a:pt x="1786" y="671"/>
                  <a:pt x="1792" y="689"/>
                  <a:pt x="1800" y="705"/>
                </a:cubicBezTo>
                <a:cubicBezTo>
                  <a:pt x="1800" y="710"/>
                  <a:pt x="1800" y="716"/>
                  <a:pt x="1800" y="721"/>
                </a:cubicBezTo>
                <a:cubicBezTo>
                  <a:pt x="1800" y="758"/>
                  <a:pt x="1800" y="796"/>
                  <a:pt x="1800" y="833"/>
                </a:cubicBezTo>
                <a:cubicBezTo>
                  <a:pt x="1797" y="869"/>
                  <a:pt x="1810" y="920"/>
                  <a:pt x="1784" y="933"/>
                </a:cubicBezTo>
                <a:cubicBezTo>
                  <a:pt x="1778" y="939"/>
                  <a:pt x="1758" y="939"/>
                  <a:pt x="1752" y="933"/>
                </a:cubicBezTo>
                <a:cubicBezTo>
                  <a:pt x="1753" y="930"/>
                  <a:pt x="1750" y="929"/>
                  <a:pt x="1748" y="929"/>
                </a:cubicBezTo>
                <a:cubicBezTo>
                  <a:pt x="1704" y="884"/>
                  <a:pt x="1652" y="825"/>
                  <a:pt x="1608" y="793"/>
                </a:cubicBezTo>
                <a:cubicBezTo>
                  <a:pt x="1606" y="832"/>
                  <a:pt x="1611" y="877"/>
                  <a:pt x="1604" y="909"/>
                </a:cubicBezTo>
                <a:cubicBezTo>
                  <a:pt x="1599" y="969"/>
                  <a:pt x="1575" y="1011"/>
                  <a:pt x="1552" y="1053"/>
                </a:cubicBezTo>
                <a:cubicBezTo>
                  <a:pt x="1529" y="1082"/>
                  <a:pt x="1504" y="1109"/>
                  <a:pt x="1476" y="1133"/>
                </a:cubicBezTo>
                <a:cubicBezTo>
                  <a:pt x="1393" y="1195"/>
                  <a:pt x="1290" y="1236"/>
                  <a:pt x="1192" y="1281"/>
                </a:cubicBezTo>
                <a:cubicBezTo>
                  <a:pt x="1173" y="1290"/>
                  <a:pt x="1155" y="1300"/>
                  <a:pt x="1136" y="1309"/>
                </a:cubicBezTo>
                <a:cubicBezTo>
                  <a:pt x="1119" y="1319"/>
                  <a:pt x="1101" y="1328"/>
                  <a:pt x="1088" y="1341"/>
                </a:cubicBezTo>
                <a:cubicBezTo>
                  <a:pt x="1069" y="1352"/>
                  <a:pt x="1053" y="1367"/>
                  <a:pt x="1044" y="1389"/>
                </a:cubicBezTo>
                <a:cubicBezTo>
                  <a:pt x="1037" y="1393"/>
                  <a:pt x="1035" y="1402"/>
                  <a:pt x="1036" y="1413"/>
                </a:cubicBezTo>
                <a:cubicBezTo>
                  <a:pt x="1029" y="1501"/>
                  <a:pt x="1032" y="1608"/>
                  <a:pt x="1032" y="1717"/>
                </a:cubicBezTo>
                <a:cubicBezTo>
                  <a:pt x="1032" y="1741"/>
                  <a:pt x="1036" y="1806"/>
                  <a:pt x="1028" y="1813"/>
                </a:cubicBezTo>
                <a:cubicBezTo>
                  <a:pt x="1015" y="1823"/>
                  <a:pt x="918" y="1813"/>
                  <a:pt x="900" y="1813"/>
                </a:cubicBezTo>
                <a:cubicBezTo>
                  <a:pt x="849" y="1813"/>
                  <a:pt x="811" y="1816"/>
                  <a:pt x="776" y="1809"/>
                </a:cubicBezTo>
                <a:cubicBezTo>
                  <a:pt x="773" y="1764"/>
                  <a:pt x="781" y="1708"/>
                  <a:pt x="772" y="1669"/>
                </a:cubicBezTo>
                <a:cubicBezTo>
                  <a:pt x="773" y="1658"/>
                  <a:pt x="771" y="1649"/>
                  <a:pt x="764" y="1645"/>
                </a:cubicBezTo>
                <a:cubicBezTo>
                  <a:pt x="755" y="1623"/>
                  <a:pt x="739" y="1608"/>
                  <a:pt x="720" y="1597"/>
                </a:cubicBezTo>
                <a:cubicBezTo>
                  <a:pt x="706" y="1584"/>
                  <a:pt x="689" y="1575"/>
                  <a:pt x="672" y="1565"/>
                </a:cubicBezTo>
                <a:cubicBezTo>
                  <a:pt x="653" y="1556"/>
                  <a:pt x="635" y="1546"/>
                  <a:pt x="616" y="1537"/>
                </a:cubicBezTo>
                <a:cubicBezTo>
                  <a:pt x="517" y="1492"/>
                  <a:pt x="414" y="1451"/>
                  <a:pt x="332" y="1389"/>
                </a:cubicBezTo>
                <a:cubicBezTo>
                  <a:pt x="304" y="1365"/>
                  <a:pt x="279" y="1338"/>
                  <a:pt x="256" y="1309"/>
                </a:cubicBezTo>
                <a:cubicBezTo>
                  <a:pt x="232" y="1267"/>
                  <a:pt x="209" y="1225"/>
                  <a:pt x="204" y="1165"/>
                </a:cubicBezTo>
                <a:cubicBezTo>
                  <a:pt x="196" y="1133"/>
                  <a:pt x="201" y="1088"/>
                  <a:pt x="200" y="1049"/>
                </a:cubicBezTo>
                <a:cubicBezTo>
                  <a:pt x="156" y="1081"/>
                  <a:pt x="104" y="1140"/>
                  <a:pt x="60" y="1185"/>
                </a:cubicBezTo>
                <a:cubicBezTo>
                  <a:pt x="57" y="1185"/>
                  <a:pt x="55" y="1186"/>
                  <a:pt x="56" y="1189"/>
                </a:cubicBezTo>
                <a:cubicBezTo>
                  <a:pt x="50" y="1195"/>
                  <a:pt x="30" y="1195"/>
                  <a:pt x="24" y="1189"/>
                </a:cubicBezTo>
                <a:cubicBezTo>
                  <a:pt x="24" y="1188"/>
                  <a:pt x="24" y="1186"/>
                  <a:pt x="24" y="1185"/>
                </a:cubicBezTo>
                <a:cubicBezTo>
                  <a:pt x="0" y="1181"/>
                  <a:pt x="10" y="1143"/>
                  <a:pt x="8" y="1117"/>
                </a:cubicBezTo>
                <a:cubicBezTo>
                  <a:pt x="17" y="1078"/>
                  <a:pt x="9" y="1022"/>
                  <a:pt x="12" y="977"/>
                </a:cubicBezTo>
                <a:cubicBezTo>
                  <a:pt x="7" y="953"/>
                  <a:pt x="23" y="948"/>
                  <a:pt x="24" y="929"/>
                </a:cubicBezTo>
                <a:cubicBezTo>
                  <a:pt x="29" y="925"/>
                  <a:pt x="32" y="918"/>
                  <a:pt x="36" y="913"/>
                </a:cubicBezTo>
                <a:cubicBezTo>
                  <a:pt x="123" y="829"/>
                  <a:pt x="208" y="744"/>
                  <a:pt x="292" y="657"/>
                </a:cubicBezTo>
                <a:cubicBezTo>
                  <a:pt x="294" y="657"/>
                  <a:pt x="297" y="657"/>
                  <a:pt x="296" y="653"/>
                </a:cubicBezTo>
                <a:cubicBezTo>
                  <a:pt x="312" y="648"/>
                  <a:pt x="334" y="640"/>
                  <a:pt x="352" y="649"/>
                </a:cubicBezTo>
                <a:cubicBezTo>
                  <a:pt x="352" y="657"/>
                  <a:pt x="365" y="652"/>
                  <a:pt x="368" y="657"/>
                </a:cubicBezTo>
                <a:cubicBezTo>
                  <a:pt x="452" y="744"/>
                  <a:pt x="537" y="829"/>
                  <a:pt x="624" y="913"/>
                </a:cubicBezTo>
                <a:cubicBezTo>
                  <a:pt x="634" y="927"/>
                  <a:pt x="640" y="945"/>
                  <a:pt x="648" y="961"/>
                </a:cubicBezTo>
                <a:cubicBezTo>
                  <a:pt x="648" y="966"/>
                  <a:pt x="648" y="972"/>
                  <a:pt x="648" y="977"/>
                </a:cubicBezTo>
                <a:cubicBezTo>
                  <a:pt x="648" y="1014"/>
                  <a:pt x="648" y="1052"/>
                  <a:pt x="648" y="1089"/>
                </a:cubicBezTo>
                <a:cubicBezTo>
                  <a:pt x="645" y="1125"/>
                  <a:pt x="658" y="1176"/>
                  <a:pt x="632" y="1189"/>
                </a:cubicBezTo>
                <a:cubicBezTo>
                  <a:pt x="626" y="1195"/>
                  <a:pt x="606" y="1195"/>
                  <a:pt x="600" y="1189"/>
                </a:cubicBezTo>
                <a:cubicBezTo>
                  <a:pt x="600" y="1187"/>
                  <a:pt x="599" y="1184"/>
                  <a:pt x="596" y="1185"/>
                </a:cubicBezTo>
                <a:cubicBezTo>
                  <a:pt x="552" y="1140"/>
                  <a:pt x="500" y="1081"/>
                  <a:pt x="456" y="1049"/>
                </a:cubicBezTo>
                <a:cubicBezTo>
                  <a:pt x="458" y="1073"/>
                  <a:pt x="451" y="1108"/>
                  <a:pt x="460" y="1125"/>
                </a:cubicBezTo>
                <a:cubicBezTo>
                  <a:pt x="459" y="1137"/>
                  <a:pt x="461" y="1145"/>
                  <a:pt x="468" y="1149"/>
                </a:cubicBezTo>
                <a:cubicBezTo>
                  <a:pt x="477" y="1171"/>
                  <a:pt x="493" y="1186"/>
                  <a:pt x="512" y="1197"/>
                </a:cubicBezTo>
                <a:cubicBezTo>
                  <a:pt x="525" y="1210"/>
                  <a:pt x="543" y="1220"/>
                  <a:pt x="560" y="1229"/>
                </a:cubicBezTo>
                <a:cubicBezTo>
                  <a:pt x="579" y="1238"/>
                  <a:pt x="597" y="1248"/>
                  <a:pt x="616" y="1257"/>
                </a:cubicBezTo>
                <a:cubicBezTo>
                  <a:pt x="666" y="1280"/>
                  <a:pt x="716" y="1303"/>
                  <a:pt x="768" y="1325"/>
                </a:cubicBezTo>
                <a:cubicBezTo>
                  <a:pt x="781" y="1329"/>
                  <a:pt x="776" y="1252"/>
                  <a:pt x="776" y="1217"/>
                </a:cubicBezTo>
                <a:cubicBezTo>
                  <a:pt x="776" y="955"/>
                  <a:pt x="776" y="648"/>
                  <a:pt x="776" y="409"/>
                </a:cubicBezTo>
                <a:cubicBezTo>
                  <a:pt x="732" y="441"/>
                  <a:pt x="680" y="500"/>
                  <a:pt x="636" y="545"/>
                </a:cubicBezTo>
                <a:cubicBezTo>
                  <a:pt x="633" y="545"/>
                  <a:pt x="631" y="546"/>
                  <a:pt x="632" y="549"/>
                </a:cubicBezTo>
                <a:cubicBezTo>
                  <a:pt x="626" y="555"/>
                  <a:pt x="606" y="555"/>
                  <a:pt x="600" y="549"/>
                </a:cubicBezTo>
                <a:cubicBezTo>
                  <a:pt x="600" y="548"/>
                  <a:pt x="600" y="546"/>
                  <a:pt x="600" y="545"/>
                </a:cubicBezTo>
                <a:cubicBezTo>
                  <a:pt x="576" y="541"/>
                  <a:pt x="586" y="503"/>
                  <a:pt x="584" y="477"/>
                </a:cubicBezTo>
                <a:cubicBezTo>
                  <a:pt x="593" y="438"/>
                  <a:pt x="585" y="382"/>
                  <a:pt x="588" y="337"/>
                </a:cubicBezTo>
                <a:cubicBezTo>
                  <a:pt x="583" y="313"/>
                  <a:pt x="599" y="308"/>
                  <a:pt x="600" y="289"/>
                </a:cubicBezTo>
                <a:cubicBezTo>
                  <a:pt x="605" y="285"/>
                  <a:pt x="608" y="278"/>
                  <a:pt x="612" y="273"/>
                </a:cubicBezTo>
                <a:cubicBezTo>
                  <a:pt x="699" y="189"/>
                  <a:pt x="784" y="104"/>
                  <a:pt x="868" y="17"/>
                </a:cubicBezTo>
                <a:cubicBezTo>
                  <a:pt x="870" y="17"/>
                  <a:pt x="873" y="17"/>
                  <a:pt x="872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8" name="Gruppieren 2163"/>
          <p:cNvGrpSpPr>
            <a:grpSpLocks noChangeAspect="1"/>
          </p:cNvGrpSpPr>
          <p:nvPr/>
        </p:nvGrpSpPr>
        <p:grpSpPr bwMode="gray">
          <a:xfrm>
            <a:off x="3500900" y="1516292"/>
            <a:ext cx="142497" cy="356843"/>
            <a:chOff x="-56940451" y="-13073063"/>
            <a:chExt cx="2452688" cy="6142037"/>
          </a:xfrm>
        </p:grpSpPr>
        <p:sp>
          <p:nvSpPr>
            <p:cNvPr id="29" name="Freeform 424"/>
            <p:cNvSpPr>
              <a:spLocks/>
            </p:cNvSpPr>
            <p:nvPr/>
          </p:nvSpPr>
          <p:spPr bwMode="gray">
            <a:xfrm>
              <a:off x="-56710263" y="-11547476"/>
              <a:ext cx="2043113" cy="2179638"/>
            </a:xfrm>
            <a:custGeom>
              <a:avLst/>
              <a:gdLst>
                <a:gd name="T0" fmla="*/ 5 w 545"/>
                <a:gd name="T1" fmla="*/ 136 h 581"/>
                <a:gd name="T2" fmla="*/ 145 w 545"/>
                <a:gd name="T3" fmla="*/ 0 h 581"/>
                <a:gd name="T4" fmla="*/ 145 w 545"/>
                <a:gd name="T5" fmla="*/ 572 h 581"/>
                <a:gd name="T6" fmla="*/ 397 w 545"/>
                <a:gd name="T7" fmla="*/ 572 h 581"/>
                <a:gd name="T8" fmla="*/ 401 w 545"/>
                <a:gd name="T9" fmla="*/ 0 h 581"/>
                <a:gd name="T10" fmla="*/ 541 w 545"/>
                <a:gd name="T11" fmla="*/ 136 h 581"/>
                <a:gd name="T12" fmla="*/ 545 w 545"/>
                <a:gd name="T13" fmla="*/ 140 h 581"/>
                <a:gd name="T14" fmla="*/ 405 w 545"/>
                <a:gd name="T15" fmla="*/ 8 h 581"/>
                <a:gd name="T16" fmla="*/ 401 w 545"/>
                <a:gd name="T17" fmla="*/ 576 h 581"/>
                <a:gd name="T18" fmla="*/ 141 w 545"/>
                <a:gd name="T19" fmla="*/ 572 h 581"/>
                <a:gd name="T20" fmla="*/ 141 w 545"/>
                <a:gd name="T21" fmla="*/ 12 h 581"/>
                <a:gd name="T22" fmla="*/ 1 w 545"/>
                <a:gd name="T23" fmla="*/ 140 h 581"/>
                <a:gd name="T24" fmla="*/ 5 w 545"/>
                <a:gd name="T25" fmla="*/ 13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5" h="581">
                  <a:moveTo>
                    <a:pt x="5" y="136"/>
                  </a:moveTo>
                  <a:cubicBezTo>
                    <a:pt x="54" y="93"/>
                    <a:pt x="96" y="43"/>
                    <a:pt x="145" y="0"/>
                  </a:cubicBezTo>
                  <a:cubicBezTo>
                    <a:pt x="145" y="191"/>
                    <a:pt x="145" y="381"/>
                    <a:pt x="145" y="572"/>
                  </a:cubicBezTo>
                  <a:cubicBezTo>
                    <a:pt x="229" y="572"/>
                    <a:pt x="313" y="572"/>
                    <a:pt x="397" y="572"/>
                  </a:cubicBezTo>
                  <a:cubicBezTo>
                    <a:pt x="406" y="389"/>
                    <a:pt x="398" y="189"/>
                    <a:pt x="401" y="0"/>
                  </a:cubicBezTo>
                  <a:cubicBezTo>
                    <a:pt x="450" y="43"/>
                    <a:pt x="492" y="93"/>
                    <a:pt x="541" y="136"/>
                  </a:cubicBezTo>
                  <a:cubicBezTo>
                    <a:pt x="544" y="135"/>
                    <a:pt x="545" y="138"/>
                    <a:pt x="545" y="140"/>
                  </a:cubicBezTo>
                  <a:cubicBezTo>
                    <a:pt x="492" y="102"/>
                    <a:pt x="455" y="49"/>
                    <a:pt x="405" y="8"/>
                  </a:cubicBezTo>
                  <a:cubicBezTo>
                    <a:pt x="402" y="196"/>
                    <a:pt x="410" y="395"/>
                    <a:pt x="401" y="576"/>
                  </a:cubicBezTo>
                  <a:cubicBezTo>
                    <a:pt x="315" y="574"/>
                    <a:pt x="220" y="581"/>
                    <a:pt x="141" y="572"/>
                  </a:cubicBezTo>
                  <a:cubicBezTo>
                    <a:pt x="141" y="385"/>
                    <a:pt x="141" y="199"/>
                    <a:pt x="141" y="12"/>
                  </a:cubicBezTo>
                  <a:cubicBezTo>
                    <a:pt x="95" y="40"/>
                    <a:pt x="53" y="106"/>
                    <a:pt x="1" y="140"/>
                  </a:cubicBezTo>
                  <a:cubicBezTo>
                    <a:pt x="0" y="137"/>
                    <a:pt x="2" y="136"/>
                    <a:pt x="5" y="136"/>
                  </a:cubicBezTo>
                  <a:close/>
                </a:path>
              </a:pathLst>
            </a:custGeom>
            <a:solidFill>
              <a:srgbClr val="E8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430"/>
            <p:cNvSpPr>
              <a:spLocks/>
            </p:cNvSpPr>
            <p:nvPr/>
          </p:nvSpPr>
          <p:spPr bwMode="gray">
            <a:xfrm>
              <a:off x="-56715026" y="-9191626"/>
              <a:ext cx="2051050" cy="2260600"/>
            </a:xfrm>
            <a:custGeom>
              <a:avLst/>
              <a:gdLst>
                <a:gd name="T0" fmla="*/ 258 w 547"/>
                <a:gd name="T1" fmla="*/ 8 h 603"/>
                <a:gd name="T2" fmla="*/ 530 w 547"/>
                <a:gd name="T3" fmla="*/ 292 h 603"/>
                <a:gd name="T4" fmla="*/ 18 w 547"/>
                <a:gd name="T5" fmla="*/ 296 h 603"/>
                <a:gd name="T6" fmla="*/ 258 w 547"/>
                <a:gd name="T7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" h="603">
                  <a:moveTo>
                    <a:pt x="258" y="8"/>
                  </a:moveTo>
                  <a:cubicBezTo>
                    <a:pt x="414" y="0"/>
                    <a:pt x="547" y="124"/>
                    <a:pt x="530" y="292"/>
                  </a:cubicBezTo>
                  <a:cubicBezTo>
                    <a:pt x="500" y="581"/>
                    <a:pt x="52" y="603"/>
                    <a:pt x="18" y="296"/>
                  </a:cubicBezTo>
                  <a:cubicBezTo>
                    <a:pt x="0" y="133"/>
                    <a:pt x="123" y="15"/>
                    <a:pt x="258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431"/>
            <p:cNvSpPr>
              <a:spLocks/>
            </p:cNvSpPr>
            <p:nvPr/>
          </p:nvSpPr>
          <p:spPr bwMode="gray">
            <a:xfrm>
              <a:off x="-56940451" y="-13073063"/>
              <a:ext cx="2452688" cy="3670300"/>
            </a:xfrm>
            <a:custGeom>
              <a:avLst/>
              <a:gdLst>
                <a:gd name="T0" fmla="*/ 302 w 654"/>
                <a:gd name="T1" fmla="*/ 11 h 979"/>
                <a:gd name="T2" fmla="*/ 374 w 654"/>
                <a:gd name="T3" fmla="*/ 15 h 979"/>
                <a:gd name="T4" fmla="*/ 630 w 654"/>
                <a:gd name="T5" fmla="*/ 271 h 979"/>
                <a:gd name="T6" fmla="*/ 654 w 654"/>
                <a:gd name="T7" fmla="*/ 335 h 979"/>
                <a:gd name="T8" fmla="*/ 654 w 654"/>
                <a:gd name="T9" fmla="*/ 451 h 979"/>
                <a:gd name="T10" fmla="*/ 654 w 654"/>
                <a:gd name="T11" fmla="*/ 527 h 979"/>
                <a:gd name="T12" fmla="*/ 606 w 654"/>
                <a:gd name="T13" fmla="*/ 547 h 979"/>
                <a:gd name="T14" fmla="*/ 602 w 654"/>
                <a:gd name="T15" fmla="*/ 543 h 979"/>
                <a:gd name="T16" fmla="*/ 462 w 654"/>
                <a:gd name="T17" fmla="*/ 407 h 979"/>
                <a:gd name="T18" fmla="*/ 458 w 654"/>
                <a:gd name="T19" fmla="*/ 979 h 979"/>
                <a:gd name="T20" fmla="*/ 206 w 654"/>
                <a:gd name="T21" fmla="*/ 979 h 979"/>
                <a:gd name="T22" fmla="*/ 206 w 654"/>
                <a:gd name="T23" fmla="*/ 407 h 979"/>
                <a:gd name="T24" fmla="*/ 66 w 654"/>
                <a:gd name="T25" fmla="*/ 543 h 979"/>
                <a:gd name="T26" fmla="*/ 62 w 654"/>
                <a:gd name="T27" fmla="*/ 547 h 979"/>
                <a:gd name="T28" fmla="*/ 30 w 654"/>
                <a:gd name="T29" fmla="*/ 547 h 979"/>
                <a:gd name="T30" fmla="*/ 14 w 654"/>
                <a:gd name="T31" fmla="*/ 415 h 979"/>
                <a:gd name="T32" fmla="*/ 18 w 654"/>
                <a:gd name="T33" fmla="*/ 335 h 979"/>
                <a:gd name="T34" fmla="*/ 38 w 654"/>
                <a:gd name="T35" fmla="*/ 275 h 979"/>
                <a:gd name="T36" fmla="*/ 42 w 654"/>
                <a:gd name="T37" fmla="*/ 271 h 979"/>
                <a:gd name="T38" fmla="*/ 298 w 654"/>
                <a:gd name="T39" fmla="*/ 15 h 979"/>
                <a:gd name="T40" fmla="*/ 302 w 654"/>
                <a:gd name="T41" fmla="*/ 1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4" h="979">
                  <a:moveTo>
                    <a:pt x="302" y="11"/>
                  </a:moveTo>
                  <a:cubicBezTo>
                    <a:pt x="323" y="0"/>
                    <a:pt x="357" y="1"/>
                    <a:pt x="374" y="15"/>
                  </a:cubicBezTo>
                  <a:cubicBezTo>
                    <a:pt x="458" y="102"/>
                    <a:pt x="543" y="187"/>
                    <a:pt x="630" y="271"/>
                  </a:cubicBezTo>
                  <a:cubicBezTo>
                    <a:pt x="640" y="290"/>
                    <a:pt x="654" y="306"/>
                    <a:pt x="654" y="335"/>
                  </a:cubicBezTo>
                  <a:cubicBezTo>
                    <a:pt x="654" y="374"/>
                    <a:pt x="654" y="412"/>
                    <a:pt x="654" y="451"/>
                  </a:cubicBezTo>
                  <a:cubicBezTo>
                    <a:pt x="654" y="476"/>
                    <a:pt x="654" y="502"/>
                    <a:pt x="654" y="527"/>
                  </a:cubicBezTo>
                  <a:cubicBezTo>
                    <a:pt x="649" y="545"/>
                    <a:pt x="626" y="556"/>
                    <a:pt x="606" y="547"/>
                  </a:cubicBezTo>
                  <a:cubicBezTo>
                    <a:pt x="606" y="545"/>
                    <a:pt x="605" y="542"/>
                    <a:pt x="602" y="543"/>
                  </a:cubicBezTo>
                  <a:cubicBezTo>
                    <a:pt x="558" y="498"/>
                    <a:pt x="506" y="439"/>
                    <a:pt x="462" y="407"/>
                  </a:cubicBezTo>
                  <a:cubicBezTo>
                    <a:pt x="459" y="596"/>
                    <a:pt x="467" y="796"/>
                    <a:pt x="458" y="979"/>
                  </a:cubicBezTo>
                  <a:cubicBezTo>
                    <a:pt x="374" y="979"/>
                    <a:pt x="290" y="979"/>
                    <a:pt x="206" y="979"/>
                  </a:cubicBezTo>
                  <a:cubicBezTo>
                    <a:pt x="206" y="788"/>
                    <a:pt x="206" y="598"/>
                    <a:pt x="206" y="407"/>
                  </a:cubicBezTo>
                  <a:cubicBezTo>
                    <a:pt x="162" y="439"/>
                    <a:pt x="110" y="498"/>
                    <a:pt x="66" y="543"/>
                  </a:cubicBezTo>
                  <a:cubicBezTo>
                    <a:pt x="63" y="543"/>
                    <a:pt x="61" y="544"/>
                    <a:pt x="62" y="547"/>
                  </a:cubicBezTo>
                  <a:cubicBezTo>
                    <a:pt x="51" y="552"/>
                    <a:pt x="41" y="552"/>
                    <a:pt x="30" y="547"/>
                  </a:cubicBezTo>
                  <a:cubicBezTo>
                    <a:pt x="0" y="528"/>
                    <a:pt x="20" y="459"/>
                    <a:pt x="14" y="415"/>
                  </a:cubicBezTo>
                  <a:cubicBezTo>
                    <a:pt x="23" y="396"/>
                    <a:pt x="15" y="361"/>
                    <a:pt x="18" y="335"/>
                  </a:cubicBezTo>
                  <a:cubicBezTo>
                    <a:pt x="16" y="307"/>
                    <a:pt x="30" y="294"/>
                    <a:pt x="38" y="275"/>
                  </a:cubicBezTo>
                  <a:cubicBezTo>
                    <a:pt x="40" y="275"/>
                    <a:pt x="43" y="275"/>
                    <a:pt x="42" y="271"/>
                  </a:cubicBezTo>
                  <a:cubicBezTo>
                    <a:pt x="129" y="187"/>
                    <a:pt x="214" y="102"/>
                    <a:pt x="298" y="15"/>
                  </a:cubicBezTo>
                  <a:cubicBezTo>
                    <a:pt x="300" y="15"/>
                    <a:pt x="303" y="15"/>
                    <a:pt x="302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2" name="Gruppieren 2172"/>
          <p:cNvGrpSpPr>
            <a:grpSpLocks noChangeAspect="1"/>
          </p:cNvGrpSpPr>
          <p:nvPr/>
        </p:nvGrpSpPr>
        <p:grpSpPr bwMode="gray">
          <a:xfrm>
            <a:off x="2592247" y="1516292"/>
            <a:ext cx="429532" cy="356842"/>
            <a:chOff x="-58567638" y="-4227513"/>
            <a:chExt cx="5778500" cy="4800601"/>
          </a:xfrm>
        </p:grpSpPr>
        <p:sp>
          <p:nvSpPr>
            <p:cNvPr id="33" name="Freeform 437"/>
            <p:cNvSpPr>
              <a:spLocks/>
            </p:cNvSpPr>
            <p:nvPr/>
          </p:nvSpPr>
          <p:spPr bwMode="gray">
            <a:xfrm>
              <a:off x="-58567638" y="-387350"/>
              <a:ext cx="5761038" cy="960438"/>
            </a:xfrm>
            <a:custGeom>
              <a:avLst/>
              <a:gdLst>
                <a:gd name="T0" fmla="*/ 588 w 1536"/>
                <a:gd name="T1" fmla="*/ 0 h 256"/>
                <a:gd name="T2" fmla="*/ 688 w 1536"/>
                <a:gd name="T3" fmla="*/ 100 h 256"/>
                <a:gd name="T4" fmla="*/ 848 w 1536"/>
                <a:gd name="T5" fmla="*/ 100 h 256"/>
                <a:gd name="T6" fmla="*/ 948 w 1536"/>
                <a:gd name="T7" fmla="*/ 0 h 256"/>
                <a:gd name="T8" fmla="*/ 1536 w 1536"/>
                <a:gd name="T9" fmla="*/ 0 h 256"/>
                <a:gd name="T10" fmla="*/ 1536 w 1536"/>
                <a:gd name="T11" fmla="*/ 256 h 256"/>
                <a:gd name="T12" fmla="*/ 0 w 1536"/>
                <a:gd name="T13" fmla="*/ 256 h 256"/>
                <a:gd name="T14" fmla="*/ 0 w 1536"/>
                <a:gd name="T15" fmla="*/ 0 h 256"/>
                <a:gd name="T16" fmla="*/ 588 w 1536"/>
                <a:gd name="T1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6" h="256">
                  <a:moveTo>
                    <a:pt x="588" y="0"/>
                  </a:moveTo>
                  <a:cubicBezTo>
                    <a:pt x="620" y="35"/>
                    <a:pt x="653" y="68"/>
                    <a:pt x="688" y="100"/>
                  </a:cubicBezTo>
                  <a:cubicBezTo>
                    <a:pt x="719" y="137"/>
                    <a:pt x="817" y="137"/>
                    <a:pt x="848" y="100"/>
                  </a:cubicBezTo>
                  <a:cubicBezTo>
                    <a:pt x="883" y="68"/>
                    <a:pt x="916" y="35"/>
                    <a:pt x="948" y="0"/>
                  </a:cubicBezTo>
                  <a:cubicBezTo>
                    <a:pt x="1144" y="0"/>
                    <a:pt x="1340" y="0"/>
                    <a:pt x="1536" y="0"/>
                  </a:cubicBezTo>
                  <a:cubicBezTo>
                    <a:pt x="1536" y="85"/>
                    <a:pt x="1536" y="171"/>
                    <a:pt x="1536" y="256"/>
                  </a:cubicBezTo>
                  <a:cubicBezTo>
                    <a:pt x="1024" y="256"/>
                    <a:pt x="512" y="256"/>
                    <a:pt x="0" y="256"/>
                  </a:cubicBezTo>
                  <a:cubicBezTo>
                    <a:pt x="0" y="171"/>
                    <a:pt x="0" y="85"/>
                    <a:pt x="0" y="0"/>
                  </a:cubicBezTo>
                  <a:cubicBezTo>
                    <a:pt x="196" y="0"/>
                    <a:pt x="392" y="0"/>
                    <a:pt x="58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451"/>
            <p:cNvSpPr>
              <a:spLocks/>
            </p:cNvSpPr>
            <p:nvPr/>
          </p:nvSpPr>
          <p:spPr bwMode="gray">
            <a:xfrm>
              <a:off x="-56886476" y="-4227513"/>
              <a:ext cx="4097338" cy="4095750"/>
            </a:xfrm>
            <a:custGeom>
              <a:avLst/>
              <a:gdLst>
                <a:gd name="T0" fmla="*/ 600 w 1093"/>
                <a:gd name="T1" fmla="*/ 0 h 1092"/>
                <a:gd name="T2" fmla="*/ 1088 w 1093"/>
                <a:gd name="T3" fmla="*/ 0 h 1092"/>
                <a:gd name="T4" fmla="*/ 1084 w 1093"/>
                <a:gd name="T5" fmla="*/ 256 h 1092"/>
                <a:gd name="T6" fmla="*/ 612 w 1093"/>
                <a:gd name="T7" fmla="*/ 260 h 1092"/>
                <a:gd name="T8" fmla="*/ 452 w 1093"/>
                <a:gd name="T9" fmla="*/ 420 h 1092"/>
                <a:gd name="T10" fmla="*/ 448 w 1093"/>
                <a:gd name="T11" fmla="*/ 684 h 1092"/>
                <a:gd name="T12" fmla="*/ 452 w 1093"/>
                <a:gd name="T13" fmla="*/ 688 h 1092"/>
                <a:gd name="T14" fmla="*/ 596 w 1093"/>
                <a:gd name="T15" fmla="*/ 544 h 1092"/>
                <a:gd name="T16" fmla="*/ 640 w 1093"/>
                <a:gd name="T17" fmla="*/ 568 h 1092"/>
                <a:gd name="T18" fmla="*/ 640 w 1093"/>
                <a:gd name="T19" fmla="*/ 680 h 1092"/>
                <a:gd name="T20" fmla="*/ 640 w 1093"/>
                <a:gd name="T21" fmla="*/ 764 h 1092"/>
                <a:gd name="T22" fmla="*/ 612 w 1093"/>
                <a:gd name="T23" fmla="*/ 824 h 1092"/>
                <a:gd name="T24" fmla="*/ 360 w 1093"/>
                <a:gd name="T25" fmla="*/ 1076 h 1092"/>
                <a:gd name="T26" fmla="*/ 280 w 1093"/>
                <a:gd name="T27" fmla="*/ 1076 h 1092"/>
                <a:gd name="T28" fmla="*/ 28 w 1093"/>
                <a:gd name="T29" fmla="*/ 824 h 1092"/>
                <a:gd name="T30" fmla="*/ 0 w 1093"/>
                <a:gd name="T31" fmla="*/ 764 h 1092"/>
                <a:gd name="T32" fmla="*/ 0 w 1093"/>
                <a:gd name="T33" fmla="*/ 704 h 1092"/>
                <a:gd name="T34" fmla="*/ 4 w 1093"/>
                <a:gd name="T35" fmla="*/ 568 h 1092"/>
                <a:gd name="T36" fmla="*/ 48 w 1093"/>
                <a:gd name="T37" fmla="*/ 544 h 1092"/>
                <a:gd name="T38" fmla="*/ 52 w 1093"/>
                <a:gd name="T39" fmla="*/ 548 h 1092"/>
                <a:gd name="T40" fmla="*/ 112 w 1093"/>
                <a:gd name="T41" fmla="*/ 608 h 1092"/>
                <a:gd name="T42" fmla="*/ 192 w 1093"/>
                <a:gd name="T43" fmla="*/ 688 h 1092"/>
                <a:gd name="T44" fmla="*/ 192 w 1093"/>
                <a:gd name="T45" fmla="*/ 648 h 1092"/>
                <a:gd name="T46" fmla="*/ 192 w 1093"/>
                <a:gd name="T47" fmla="*/ 404 h 1092"/>
                <a:gd name="T48" fmla="*/ 292 w 1093"/>
                <a:gd name="T49" fmla="*/ 164 h 1092"/>
                <a:gd name="T50" fmla="*/ 296 w 1093"/>
                <a:gd name="T51" fmla="*/ 164 h 1092"/>
                <a:gd name="T52" fmla="*/ 304 w 1093"/>
                <a:gd name="T53" fmla="*/ 152 h 1092"/>
                <a:gd name="T54" fmla="*/ 344 w 1093"/>
                <a:gd name="T55" fmla="*/ 112 h 1092"/>
                <a:gd name="T56" fmla="*/ 356 w 1093"/>
                <a:gd name="T57" fmla="*/ 100 h 1092"/>
                <a:gd name="T58" fmla="*/ 600 w 1093"/>
                <a:gd name="T5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93" h="1092">
                  <a:moveTo>
                    <a:pt x="600" y="0"/>
                  </a:moveTo>
                  <a:cubicBezTo>
                    <a:pt x="763" y="0"/>
                    <a:pt x="925" y="0"/>
                    <a:pt x="1088" y="0"/>
                  </a:cubicBezTo>
                  <a:cubicBezTo>
                    <a:pt x="1085" y="84"/>
                    <a:pt x="1093" y="179"/>
                    <a:pt x="1084" y="256"/>
                  </a:cubicBezTo>
                  <a:cubicBezTo>
                    <a:pt x="928" y="259"/>
                    <a:pt x="761" y="251"/>
                    <a:pt x="612" y="260"/>
                  </a:cubicBezTo>
                  <a:cubicBezTo>
                    <a:pt x="521" y="276"/>
                    <a:pt x="465" y="327"/>
                    <a:pt x="452" y="420"/>
                  </a:cubicBezTo>
                  <a:cubicBezTo>
                    <a:pt x="443" y="500"/>
                    <a:pt x="451" y="597"/>
                    <a:pt x="448" y="684"/>
                  </a:cubicBezTo>
                  <a:cubicBezTo>
                    <a:pt x="448" y="687"/>
                    <a:pt x="448" y="689"/>
                    <a:pt x="452" y="688"/>
                  </a:cubicBezTo>
                  <a:cubicBezTo>
                    <a:pt x="502" y="642"/>
                    <a:pt x="550" y="594"/>
                    <a:pt x="596" y="544"/>
                  </a:cubicBezTo>
                  <a:cubicBezTo>
                    <a:pt x="615" y="539"/>
                    <a:pt x="638" y="545"/>
                    <a:pt x="640" y="568"/>
                  </a:cubicBezTo>
                  <a:cubicBezTo>
                    <a:pt x="640" y="605"/>
                    <a:pt x="640" y="643"/>
                    <a:pt x="640" y="680"/>
                  </a:cubicBezTo>
                  <a:cubicBezTo>
                    <a:pt x="640" y="708"/>
                    <a:pt x="640" y="736"/>
                    <a:pt x="640" y="764"/>
                  </a:cubicBezTo>
                  <a:cubicBezTo>
                    <a:pt x="632" y="786"/>
                    <a:pt x="624" y="807"/>
                    <a:pt x="612" y="824"/>
                  </a:cubicBezTo>
                  <a:cubicBezTo>
                    <a:pt x="526" y="906"/>
                    <a:pt x="442" y="990"/>
                    <a:pt x="360" y="1076"/>
                  </a:cubicBezTo>
                  <a:cubicBezTo>
                    <a:pt x="341" y="1092"/>
                    <a:pt x="299" y="1092"/>
                    <a:pt x="280" y="1076"/>
                  </a:cubicBezTo>
                  <a:cubicBezTo>
                    <a:pt x="198" y="990"/>
                    <a:pt x="114" y="906"/>
                    <a:pt x="28" y="824"/>
                  </a:cubicBezTo>
                  <a:cubicBezTo>
                    <a:pt x="16" y="807"/>
                    <a:pt x="8" y="786"/>
                    <a:pt x="0" y="764"/>
                  </a:cubicBezTo>
                  <a:cubicBezTo>
                    <a:pt x="0" y="744"/>
                    <a:pt x="0" y="724"/>
                    <a:pt x="0" y="704"/>
                  </a:cubicBezTo>
                  <a:cubicBezTo>
                    <a:pt x="9" y="667"/>
                    <a:pt x="1" y="612"/>
                    <a:pt x="4" y="568"/>
                  </a:cubicBezTo>
                  <a:cubicBezTo>
                    <a:pt x="4" y="543"/>
                    <a:pt x="29" y="540"/>
                    <a:pt x="48" y="544"/>
                  </a:cubicBezTo>
                  <a:cubicBezTo>
                    <a:pt x="48" y="547"/>
                    <a:pt x="48" y="549"/>
                    <a:pt x="52" y="548"/>
                  </a:cubicBezTo>
                  <a:cubicBezTo>
                    <a:pt x="70" y="570"/>
                    <a:pt x="90" y="590"/>
                    <a:pt x="112" y="608"/>
                  </a:cubicBezTo>
                  <a:cubicBezTo>
                    <a:pt x="137" y="636"/>
                    <a:pt x="164" y="663"/>
                    <a:pt x="192" y="688"/>
                  </a:cubicBezTo>
                  <a:cubicBezTo>
                    <a:pt x="198" y="684"/>
                    <a:pt x="198" y="652"/>
                    <a:pt x="192" y="648"/>
                  </a:cubicBezTo>
                  <a:cubicBezTo>
                    <a:pt x="192" y="567"/>
                    <a:pt x="192" y="485"/>
                    <a:pt x="192" y="404"/>
                  </a:cubicBezTo>
                  <a:cubicBezTo>
                    <a:pt x="206" y="305"/>
                    <a:pt x="243" y="229"/>
                    <a:pt x="292" y="164"/>
                  </a:cubicBezTo>
                  <a:cubicBezTo>
                    <a:pt x="293" y="164"/>
                    <a:pt x="295" y="164"/>
                    <a:pt x="296" y="164"/>
                  </a:cubicBezTo>
                  <a:cubicBezTo>
                    <a:pt x="297" y="158"/>
                    <a:pt x="302" y="157"/>
                    <a:pt x="304" y="152"/>
                  </a:cubicBezTo>
                  <a:cubicBezTo>
                    <a:pt x="319" y="140"/>
                    <a:pt x="332" y="127"/>
                    <a:pt x="344" y="112"/>
                  </a:cubicBezTo>
                  <a:cubicBezTo>
                    <a:pt x="350" y="110"/>
                    <a:pt x="354" y="106"/>
                    <a:pt x="356" y="100"/>
                  </a:cubicBezTo>
                  <a:cubicBezTo>
                    <a:pt x="421" y="51"/>
                    <a:pt x="499" y="14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5" name="Gruppieren 2173"/>
          <p:cNvGrpSpPr>
            <a:grpSpLocks noChangeAspect="1"/>
          </p:cNvGrpSpPr>
          <p:nvPr/>
        </p:nvGrpSpPr>
        <p:grpSpPr bwMode="gray">
          <a:xfrm>
            <a:off x="1855693" y="1516292"/>
            <a:ext cx="357127" cy="356841"/>
            <a:chOff x="-58661301" y="2833687"/>
            <a:chExt cx="5948363" cy="5943601"/>
          </a:xfrm>
          <a:solidFill>
            <a:schemeClr val="accent1"/>
          </a:solidFill>
        </p:grpSpPr>
        <p:sp>
          <p:nvSpPr>
            <p:cNvPr id="36" name="Freeform 477"/>
            <p:cNvSpPr>
              <a:spLocks/>
            </p:cNvSpPr>
            <p:nvPr/>
          </p:nvSpPr>
          <p:spPr bwMode="gray">
            <a:xfrm>
              <a:off x="-58661301" y="2833687"/>
              <a:ext cx="2568575" cy="2568575"/>
            </a:xfrm>
            <a:custGeom>
              <a:avLst/>
              <a:gdLst>
                <a:gd name="T0" fmla="*/ 177 w 685"/>
                <a:gd name="T1" fmla="*/ 1 h 685"/>
                <a:gd name="T2" fmla="*/ 193 w 685"/>
                <a:gd name="T3" fmla="*/ 13 h 685"/>
                <a:gd name="T4" fmla="*/ 401 w 685"/>
                <a:gd name="T5" fmla="*/ 221 h 685"/>
                <a:gd name="T6" fmla="*/ 425 w 685"/>
                <a:gd name="T7" fmla="*/ 245 h 685"/>
                <a:gd name="T8" fmla="*/ 477 w 685"/>
                <a:gd name="T9" fmla="*/ 293 h 685"/>
                <a:gd name="T10" fmla="*/ 477 w 685"/>
                <a:gd name="T11" fmla="*/ 97 h 685"/>
                <a:gd name="T12" fmla="*/ 497 w 685"/>
                <a:gd name="T13" fmla="*/ 69 h 685"/>
                <a:gd name="T14" fmla="*/ 521 w 685"/>
                <a:gd name="T15" fmla="*/ 69 h 685"/>
                <a:gd name="T16" fmla="*/ 529 w 685"/>
                <a:gd name="T17" fmla="*/ 77 h 685"/>
                <a:gd name="T18" fmla="*/ 637 w 685"/>
                <a:gd name="T19" fmla="*/ 185 h 685"/>
                <a:gd name="T20" fmla="*/ 661 w 685"/>
                <a:gd name="T21" fmla="*/ 205 h 685"/>
                <a:gd name="T22" fmla="*/ 685 w 685"/>
                <a:gd name="T23" fmla="*/ 265 h 685"/>
                <a:gd name="T24" fmla="*/ 685 w 685"/>
                <a:gd name="T25" fmla="*/ 637 h 685"/>
                <a:gd name="T26" fmla="*/ 685 w 685"/>
                <a:gd name="T27" fmla="*/ 649 h 685"/>
                <a:gd name="T28" fmla="*/ 633 w 685"/>
                <a:gd name="T29" fmla="*/ 685 h 685"/>
                <a:gd name="T30" fmla="*/ 277 w 685"/>
                <a:gd name="T31" fmla="*/ 685 h 685"/>
                <a:gd name="T32" fmla="*/ 205 w 685"/>
                <a:gd name="T33" fmla="*/ 657 h 685"/>
                <a:gd name="T34" fmla="*/ 157 w 685"/>
                <a:gd name="T35" fmla="*/ 609 h 685"/>
                <a:gd name="T36" fmla="*/ 85 w 685"/>
                <a:gd name="T37" fmla="*/ 537 h 685"/>
                <a:gd name="T38" fmla="*/ 69 w 685"/>
                <a:gd name="T39" fmla="*/ 521 h 685"/>
                <a:gd name="T40" fmla="*/ 97 w 685"/>
                <a:gd name="T41" fmla="*/ 477 h 685"/>
                <a:gd name="T42" fmla="*/ 289 w 685"/>
                <a:gd name="T43" fmla="*/ 477 h 685"/>
                <a:gd name="T44" fmla="*/ 149 w 685"/>
                <a:gd name="T45" fmla="*/ 329 h 685"/>
                <a:gd name="T46" fmla="*/ 1 w 685"/>
                <a:gd name="T47" fmla="*/ 181 h 685"/>
                <a:gd name="T48" fmla="*/ 13 w 685"/>
                <a:gd name="T49" fmla="*/ 165 h 685"/>
                <a:gd name="T50" fmla="*/ 177 w 685"/>
                <a:gd name="T51" fmla="*/ 1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5" h="685">
                  <a:moveTo>
                    <a:pt x="177" y="1"/>
                  </a:moveTo>
                  <a:cubicBezTo>
                    <a:pt x="187" y="0"/>
                    <a:pt x="189" y="7"/>
                    <a:pt x="193" y="13"/>
                  </a:cubicBezTo>
                  <a:cubicBezTo>
                    <a:pt x="261" y="84"/>
                    <a:pt x="330" y="153"/>
                    <a:pt x="401" y="221"/>
                  </a:cubicBezTo>
                  <a:cubicBezTo>
                    <a:pt x="407" y="231"/>
                    <a:pt x="415" y="239"/>
                    <a:pt x="425" y="245"/>
                  </a:cubicBezTo>
                  <a:cubicBezTo>
                    <a:pt x="440" y="261"/>
                    <a:pt x="462" y="291"/>
                    <a:pt x="477" y="293"/>
                  </a:cubicBezTo>
                  <a:cubicBezTo>
                    <a:pt x="477" y="228"/>
                    <a:pt x="477" y="162"/>
                    <a:pt x="477" y="97"/>
                  </a:cubicBezTo>
                  <a:cubicBezTo>
                    <a:pt x="475" y="79"/>
                    <a:pt x="490" y="78"/>
                    <a:pt x="497" y="69"/>
                  </a:cubicBezTo>
                  <a:cubicBezTo>
                    <a:pt x="505" y="69"/>
                    <a:pt x="513" y="69"/>
                    <a:pt x="521" y="69"/>
                  </a:cubicBezTo>
                  <a:cubicBezTo>
                    <a:pt x="522" y="74"/>
                    <a:pt x="525" y="75"/>
                    <a:pt x="529" y="77"/>
                  </a:cubicBezTo>
                  <a:cubicBezTo>
                    <a:pt x="563" y="115"/>
                    <a:pt x="599" y="151"/>
                    <a:pt x="637" y="185"/>
                  </a:cubicBezTo>
                  <a:cubicBezTo>
                    <a:pt x="647" y="189"/>
                    <a:pt x="650" y="201"/>
                    <a:pt x="661" y="205"/>
                  </a:cubicBezTo>
                  <a:cubicBezTo>
                    <a:pt x="670" y="224"/>
                    <a:pt x="684" y="238"/>
                    <a:pt x="685" y="265"/>
                  </a:cubicBezTo>
                  <a:cubicBezTo>
                    <a:pt x="685" y="389"/>
                    <a:pt x="685" y="513"/>
                    <a:pt x="685" y="637"/>
                  </a:cubicBezTo>
                  <a:cubicBezTo>
                    <a:pt x="685" y="641"/>
                    <a:pt x="685" y="645"/>
                    <a:pt x="685" y="649"/>
                  </a:cubicBezTo>
                  <a:cubicBezTo>
                    <a:pt x="670" y="663"/>
                    <a:pt x="660" y="683"/>
                    <a:pt x="633" y="685"/>
                  </a:cubicBezTo>
                  <a:cubicBezTo>
                    <a:pt x="514" y="685"/>
                    <a:pt x="396" y="685"/>
                    <a:pt x="277" y="685"/>
                  </a:cubicBezTo>
                  <a:cubicBezTo>
                    <a:pt x="244" y="685"/>
                    <a:pt x="226" y="670"/>
                    <a:pt x="205" y="657"/>
                  </a:cubicBezTo>
                  <a:cubicBezTo>
                    <a:pt x="191" y="639"/>
                    <a:pt x="175" y="623"/>
                    <a:pt x="157" y="609"/>
                  </a:cubicBezTo>
                  <a:cubicBezTo>
                    <a:pt x="135" y="583"/>
                    <a:pt x="111" y="559"/>
                    <a:pt x="85" y="537"/>
                  </a:cubicBezTo>
                  <a:cubicBezTo>
                    <a:pt x="75" y="537"/>
                    <a:pt x="79" y="522"/>
                    <a:pt x="69" y="521"/>
                  </a:cubicBezTo>
                  <a:cubicBezTo>
                    <a:pt x="67" y="496"/>
                    <a:pt x="74" y="478"/>
                    <a:pt x="97" y="477"/>
                  </a:cubicBezTo>
                  <a:cubicBezTo>
                    <a:pt x="161" y="477"/>
                    <a:pt x="225" y="477"/>
                    <a:pt x="289" y="477"/>
                  </a:cubicBezTo>
                  <a:cubicBezTo>
                    <a:pt x="255" y="423"/>
                    <a:pt x="198" y="378"/>
                    <a:pt x="149" y="329"/>
                  </a:cubicBezTo>
                  <a:cubicBezTo>
                    <a:pt x="99" y="279"/>
                    <a:pt x="52" y="226"/>
                    <a:pt x="1" y="181"/>
                  </a:cubicBezTo>
                  <a:cubicBezTo>
                    <a:pt x="0" y="171"/>
                    <a:pt x="7" y="169"/>
                    <a:pt x="13" y="165"/>
                  </a:cubicBezTo>
                  <a:cubicBezTo>
                    <a:pt x="69" y="112"/>
                    <a:pt x="124" y="57"/>
                    <a:pt x="17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485"/>
            <p:cNvSpPr>
              <a:spLocks/>
            </p:cNvSpPr>
            <p:nvPr/>
          </p:nvSpPr>
          <p:spPr bwMode="gray">
            <a:xfrm>
              <a:off x="-55281513" y="2838450"/>
              <a:ext cx="2568575" cy="2563813"/>
            </a:xfrm>
            <a:custGeom>
              <a:avLst/>
              <a:gdLst>
                <a:gd name="T0" fmla="*/ 684 w 685"/>
                <a:gd name="T1" fmla="*/ 176 h 684"/>
                <a:gd name="T2" fmla="*/ 672 w 685"/>
                <a:gd name="T3" fmla="*/ 192 h 684"/>
                <a:gd name="T4" fmla="*/ 464 w 685"/>
                <a:gd name="T5" fmla="*/ 400 h 684"/>
                <a:gd name="T6" fmla="*/ 440 w 685"/>
                <a:gd name="T7" fmla="*/ 424 h 684"/>
                <a:gd name="T8" fmla="*/ 392 w 685"/>
                <a:gd name="T9" fmla="*/ 476 h 684"/>
                <a:gd name="T10" fmla="*/ 588 w 685"/>
                <a:gd name="T11" fmla="*/ 476 h 684"/>
                <a:gd name="T12" fmla="*/ 616 w 685"/>
                <a:gd name="T13" fmla="*/ 496 h 684"/>
                <a:gd name="T14" fmla="*/ 616 w 685"/>
                <a:gd name="T15" fmla="*/ 520 h 684"/>
                <a:gd name="T16" fmla="*/ 608 w 685"/>
                <a:gd name="T17" fmla="*/ 528 h 684"/>
                <a:gd name="T18" fmla="*/ 500 w 685"/>
                <a:gd name="T19" fmla="*/ 636 h 684"/>
                <a:gd name="T20" fmla="*/ 480 w 685"/>
                <a:gd name="T21" fmla="*/ 660 h 684"/>
                <a:gd name="T22" fmla="*/ 420 w 685"/>
                <a:gd name="T23" fmla="*/ 684 h 684"/>
                <a:gd name="T24" fmla="*/ 48 w 685"/>
                <a:gd name="T25" fmla="*/ 684 h 684"/>
                <a:gd name="T26" fmla="*/ 36 w 685"/>
                <a:gd name="T27" fmla="*/ 684 h 684"/>
                <a:gd name="T28" fmla="*/ 0 w 685"/>
                <a:gd name="T29" fmla="*/ 632 h 684"/>
                <a:gd name="T30" fmla="*/ 0 w 685"/>
                <a:gd name="T31" fmla="*/ 276 h 684"/>
                <a:gd name="T32" fmla="*/ 28 w 685"/>
                <a:gd name="T33" fmla="*/ 204 h 684"/>
                <a:gd name="T34" fmla="*/ 76 w 685"/>
                <a:gd name="T35" fmla="*/ 156 h 684"/>
                <a:gd name="T36" fmla="*/ 148 w 685"/>
                <a:gd name="T37" fmla="*/ 84 h 684"/>
                <a:gd name="T38" fmla="*/ 164 w 685"/>
                <a:gd name="T39" fmla="*/ 68 h 684"/>
                <a:gd name="T40" fmla="*/ 208 w 685"/>
                <a:gd name="T41" fmla="*/ 96 h 684"/>
                <a:gd name="T42" fmla="*/ 208 w 685"/>
                <a:gd name="T43" fmla="*/ 288 h 684"/>
                <a:gd name="T44" fmla="*/ 216 w 685"/>
                <a:gd name="T45" fmla="*/ 288 h 684"/>
                <a:gd name="T46" fmla="*/ 504 w 685"/>
                <a:gd name="T47" fmla="*/ 0 h 684"/>
                <a:gd name="T48" fmla="*/ 516 w 685"/>
                <a:gd name="T49" fmla="*/ 8 h 684"/>
                <a:gd name="T50" fmla="*/ 684 w 685"/>
                <a:gd name="T51" fmla="*/ 17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5" h="684">
                  <a:moveTo>
                    <a:pt x="684" y="176"/>
                  </a:moveTo>
                  <a:cubicBezTo>
                    <a:pt x="685" y="186"/>
                    <a:pt x="678" y="189"/>
                    <a:pt x="672" y="192"/>
                  </a:cubicBezTo>
                  <a:cubicBezTo>
                    <a:pt x="601" y="260"/>
                    <a:pt x="532" y="329"/>
                    <a:pt x="464" y="400"/>
                  </a:cubicBezTo>
                  <a:cubicBezTo>
                    <a:pt x="454" y="406"/>
                    <a:pt x="446" y="414"/>
                    <a:pt x="440" y="424"/>
                  </a:cubicBezTo>
                  <a:cubicBezTo>
                    <a:pt x="424" y="439"/>
                    <a:pt x="394" y="461"/>
                    <a:pt x="392" y="476"/>
                  </a:cubicBezTo>
                  <a:cubicBezTo>
                    <a:pt x="457" y="476"/>
                    <a:pt x="523" y="476"/>
                    <a:pt x="588" y="476"/>
                  </a:cubicBezTo>
                  <a:cubicBezTo>
                    <a:pt x="606" y="474"/>
                    <a:pt x="607" y="489"/>
                    <a:pt x="616" y="496"/>
                  </a:cubicBezTo>
                  <a:cubicBezTo>
                    <a:pt x="616" y="504"/>
                    <a:pt x="616" y="512"/>
                    <a:pt x="616" y="520"/>
                  </a:cubicBezTo>
                  <a:cubicBezTo>
                    <a:pt x="611" y="521"/>
                    <a:pt x="610" y="525"/>
                    <a:pt x="608" y="528"/>
                  </a:cubicBezTo>
                  <a:cubicBezTo>
                    <a:pt x="570" y="562"/>
                    <a:pt x="534" y="598"/>
                    <a:pt x="500" y="636"/>
                  </a:cubicBezTo>
                  <a:cubicBezTo>
                    <a:pt x="496" y="647"/>
                    <a:pt x="484" y="650"/>
                    <a:pt x="480" y="660"/>
                  </a:cubicBezTo>
                  <a:cubicBezTo>
                    <a:pt x="461" y="669"/>
                    <a:pt x="447" y="683"/>
                    <a:pt x="420" y="684"/>
                  </a:cubicBezTo>
                  <a:cubicBezTo>
                    <a:pt x="296" y="684"/>
                    <a:pt x="172" y="684"/>
                    <a:pt x="48" y="684"/>
                  </a:cubicBezTo>
                  <a:cubicBezTo>
                    <a:pt x="44" y="684"/>
                    <a:pt x="40" y="684"/>
                    <a:pt x="36" y="684"/>
                  </a:cubicBezTo>
                  <a:cubicBezTo>
                    <a:pt x="22" y="669"/>
                    <a:pt x="2" y="659"/>
                    <a:pt x="0" y="632"/>
                  </a:cubicBezTo>
                  <a:cubicBezTo>
                    <a:pt x="0" y="513"/>
                    <a:pt x="0" y="395"/>
                    <a:pt x="0" y="276"/>
                  </a:cubicBezTo>
                  <a:cubicBezTo>
                    <a:pt x="0" y="243"/>
                    <a:pt x="15" y="225"/>
                    <a:pt x="28" y="204"/>
                  </a:cubicBezTo>
                  <a:cubicBezTo>
                    <a:pt x="46" y="190"/>
                    <a:pt x="62" y="174"/>
                    <a:pt x="76" y="156"/>
                  </a:cubicBezTo>
                  <a:cubicBezTo>
                    <a:pt x="102" y="134"/>
                    <a:pt x="126" y="110"/>
                    <a:pt x="148" y="84"/>
                  </a:cubicBezTo>
                  <a:cubicBezTo>
                    <a:pt x="148" y="74"/>
                    <a:pt x="163" y="78"/>
                    <a:pt x="164" y="68"/>
                  </a:cubicBezTo>
                  <a:cubicBezTo>
                    <a:pt x="189" y="67"/>
                    <a:pt x="207" y="73"/>
                    <a:pt x="208" y="96"/>
                  </a:cubicBezTo>
                  <a:cubicBezTo>
                    <a:pt x="216" y="154"/>
                    <a:pt x="197" y="239"/>
                    <a:pt x="208" y="288"/>
                  </a:cubicBezTo>
                  <a:cubicBezTo>
                    <a:pt x="209" y="293"/>
                    <a:pt x="212" y="291"/>
                    <a:pt x="216" y="288"/>
                  </a:cubicBezTo>
                  <a:cubicBezTo>
                    <a:pt x="314" y="194"/>
                    <a:pt x="410" y="98"/>
                    <a:pt x="504" y="0"/>
                  </a:cubicBezTo>
                  <a:cubicBezTo>
                    <a:pt x="511" y="0"/>
                    <a:pt x="514" y="3"/>
                    <a:pt x="516" y="8"/>
                  </a:cubicBezTo>
                  <a:cubicBezTo>
                    <a:pt x="570" y="66"/>
                    <a:pt x="626" y="122"/>
                    <a:pt x="68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502"/>
            <p:cNvSpPr>
              <a:spLocks/>
            </p:cNvSpPr>
            <p:nvPr/>
          </p:nvSpPr>
          <p:spPr bwMode="gray">
            <a:xfrm>
              <a:off x="-58661301" y="6213475"/>
              <a:ext cx="2568575" cy="2563813"/>
            </a:xfrm>
            <a:custGeom>
              <a:avLst/>
              <a:gdLst>
                <a:gd name="T0" fmla="*/ 637 w 685"/>
                <a:gd name="T1" fmla="*/ 0 h 684"/>
                <a:gd name="T2" fmla="*/ 685 w 685"/>
                <a:gd name="T3" fmla="*/ 52 h 684"/>
                <a:gd name="T4" fmla="*/ 685 w 685"/>
                <a:gd name="T5" fmla="*/ 408 h 684"/>
                <a:gd name="T6" fmla="*/ 657 w 685"/>
                <a:gd name="T7" fmla="*/ 480 h 684"/>
                <a:gd name="T8" fmla="*/ 609 w 685"/>
                <a:gd name="T9" fmla="*/ 528 h 684"/>
                <a:gd name="T10" fmla="*/ 537 w 685"/>
                <a:gd name="T11" fmla="*/ 600 h 684"/>
                <a:gd name="T12" fmla="*/ 521 w 685"/>
                <a:gd name="T13" fmla="*/ 616 h 684"/>
                <a:gd name="T14" fmla="*/ 477 w 685"/>
                <a:gd name="T15" fmla="*/ 588 h 684"/>
                <a:gd name="T16" fmla="*/ 477 w 685"/>
                <a:gd name="T17" fmla="*/ 396 h 684"/>
                <a:gd name="T18" fmla="*/ 469 w 685"/>
                <a:gd name="T19" fmla="*/ 396 h 684"/>
                <a:gd name="T20" fmla="*/ 181 w 685"/>
                <a:gd name="T21" fmla="*/ 684 h 684"/>
                <a:gd name="T22" fmla="*/ 169 w 685"/>
                <a:gd name="T23" fmla="*/ 676 h 684"/>
                <a:gd name="T24" fmla="*/ 1 w 685"/>
                <a:gd name="T25" fmla="*/ 508 h 684"/>
                <a:gd name="T26" fmla="*/ 13 w 685"/>
                <a:gd name="T27" fmla="*/ 492 h 684"/>
                <a:gd name="T28" fmla="*/ 221 w 685"/>
                <a:gd name="T29" fmla="*/ 284 h 684"/>
                <a:gd name="T30" fmla="*/ 245 w 685"/>
                <a:gd name="T31" fmla="*/ 260 h 684"/>
                <a:gd name="T32" fmla="*/ 293 w 685"/>
                <a:gd name="T33" fmla="*/ 208 h 684"/>
                <a:gd name="T34" fmla="*/ 97 w 685"/>
                <a:gd name="T35" fmla="*/ 208 h 684"/>
                <a:gd name="T36" fmla="*/ 69 w 685"/>
                <a:gd name="T37" fmla="*/ 188 h 684"/>
                <a:gd name="T38" fmla="*/ 69 w 685"/>
                <a:gd name="T39" fmla="*/ 164 h 684"/>
                <a:gd name="T40" fmla="*/ 77 w 685"/>
                <a:gd name="T41" fmla="*/ 156 h 684"/>
                <a:gd name="T42" fmla="*/ 185 w 685"/>
                <a:gd name="T43" fmla="*/ 48 h 684"/>
                <a:gd name="T44" fmla="*/ 205 w 685"/>
                <a:gd name="T45" fmla="*/ 24 h 684"/>
                <a:gd name="T46" fmla="*/ 265 w 685"/>
                <a:gd name="T47" fmla="*/ 0 h 684"/>
                <a:gd name="T48" fmla="*/ 637 w 685"/>
                <a:gd name="T49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5" h="684">
                  <a:moveTo>
                    <a:pt x="637" y="0"/>
                  </a:moveTo>
                  <a:cubicBezTo>
                    <a:pt x="665" y="6"/>
                    <a:pt x="679" y="24"/>
                    <a:pt x="685" y="52"/>
                  </a:cubicBezTo>
                  <a:cubicBezTo>
                    <a:pt x="685" y="171"/>
                    <a:pt x="685" y="289"/>
                    <a:pt x="685" y="408"/>
                  </a:cubicBezTo>
                  <a:cubicBezTo>
                    <a:pt x="685" y="441"/>
                    <a:pt x="669" y="459"/>
                    <a:pt x="657" y="480"/>
                  </a:cubicBezTo>
                  <a:cubicBezTo>
                    <a:pt x="639" y="494"/>
                    <a:pt x="623" y="510"/>
                    <a:pt x="609" y="528"/>
                  </a:cubicBezTo>
                  <a:cubicBezTo>
                    <a:pt x="583" y="550"/>
                    <a:pt x="559" y="574"/>
                    <a:pt x="537" y="600"/>
                  </a:cubicBezTo>
                  <a:cubicBezTo>
                    <a:pt x="536" y="610"/>
                    <a:pt x="521" y="606"/>
                    <a:pt x="521" y="616"/>
                  </a:cubicBezTo>
                  <a:cubicBezTo>
                    <a:pt x="495" y="618"/>
                    <a:pt x="478" y="611"/>
                    <a:pt x="477" y="588"/>
                  </a:cubicBezTo>
                  <a:cubicBezTo>
                    <a:pt x="477" y="524"/>
                    <a:pt x="477" y="460"/>
                    <a:pt x="477" y="396"/>
                  </a:cubicBezTo>
                  <a:cubicBezTo>
                    <a:pt x="476" y="391"/>
                    <a:pt x="472" y="394"/>
                    <a:pt x="469" y="396"/>
                  </a:cubicBezTo>
                  <a:cubicBezTo>
                    <a:pt x="371" y="490"/>
                    <a:pt x="275" y="586"/>
                    <a:pt x="181" y="684"/>
                  </a:cubicBezTo>
                  <a:cubicBezTo>
                    <a:pt x="174" y="684"/>
                    <a:pt x="171" y="681"/>
                    <a:pt x="169" y="676"/>
                  </a:cubicBezTo>
                  <a:cubicBezTo>
                    <a:pt x="115" y="618"/>
                    <a:pt x="59" y="562"/>
                    <a:pt x="1" y="508"/>
                  </a:cubicBezTo>
                  <a:cubicBezTo>
                    <a:pt x="0" y="498"/>
                    <a:pt x="7" y="496"/>
                    <a:pt x="13" y="492"/>
                  </a:cubicBezTo>
                  <a:cubicBezTo>
                    <a:pt x="84" y="424"/>
                    <a:pt x="153" y="355"/>
                    <a:pt x="221" y="284"/>
                  </a:cubicBezTo>
                  <a:cubicBezTo>
                    <a:pt x="231" y="278"/>
                    <a:pt x="239" y="270"/>
                    <a:pt x="245" y="260"/>
                  </a:cubicBezTo>
                  <a:cubicBezTo>
                    <a:pt x="261" y="245"/>
                    <a:pt x="290" y="223"/>
                    <a:pt x="293" y="208"/>
                  </a:cubicBezTo>
                  <a:cubicBezTo>
                    <a:pt x="228" y="208"/>
                    <a:pt x="162" y="208"/>
                    <a:pt x="97" y="208"/>
                  </a:cubicBezTo>
                  <a:cubicBezTo>
                    <a:pt x="79" y="210"/>
                    <a:pt x="78" y="195"/>
                    <a:pt x="69" y="188"/>
                  </a:cubicBezTo>
                  <a:cubicBezTo>
                    <a:pt x="69" y="180"/>
                    <a:pt x="69" y="172"/>
                    <a:pt x="69" y="164"/>
                  </a:cubicBezTo>
                  <a:cubicBezTo>
                    <a:pt x="73" y="163"/>
                    <a:pt x="75" y="160"/>
                    <a:pt x="77" y="156"/>
                  </a:cubicBezTo>
                  <a:cubicBezTo>
                    <a:pt x="115" y="122"/>
                    <a:pt x="151" y="86"/>
                    <a:pt x="185" y="48"/>
                  </a:cubicBezTo>
                  <a:cubicBezTo>
                    <a:pt x="189" y="38"/>
                    <a:pt x="201" y="35"/>
                    <a:pt x="205" y="24"/>
                  </a:cubicBezTo>
                  <a:cubicBezTo>
                    <a:pt x="224" y="15"/>
                    <a:pt x="238" y="1"/>
                    <a:pt x="265" y="0"/>
                  </a:cubicBezTo>
                  <a:cubicBezTo>
                    <a:pt x="389" y="0"/>
                    <a:pt x="513" y="0"/>
                    <a:pt x="6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509"/>
            <p:cNvSpPr>
              <a:spLocks/>
            </p:cNvSpPr>
            <p:nvPr/>
          </p:nvSpPr>
          <p:spPr bwMode="gray">
            <a:xfrm>
              <a:off x="-55281513" y="6213475"/>
              <a:ext cx="2563813" cy="2563813"/>
            </a:xfrm>
            <a:custGeom>
              <a:avLst/>
              <a:gdLst>
                <a:gd name="T0" fmla="*/ 408 w 684"/>
                <a:gd name="T1" fmla="*/ 0 h 684"/>
                <a:gd name="T2" fmla="*/ 480 w 684"/>
                <a:gd name="T3" fmla="*/ 28 h 684"/>
                <a:gd name="T4" fmla="*/ 528 w 684"/>
                <a:gd name="T5" fmla="*/ 76 h 684"/>
                <a:gd name="T6" fmla="*/ 600 w 684"/>
                <a:gd name="T7" fmla="*/ 148 h 684"/>
                <a:gd name="T8" fmla="*/ 616 w 684"/>
                <a:gd name="T9" fmla="*/ 164 h 684"/>
                <a:gd name="T10" fmla="*/ 588 w 684"/>
                <a:gd name="T11" fmla="*/ 208 h 684"/>
                <a:gd name="T12" fmla="*/ 392 w 684"/>
                <a:gd name="T13" fmla="*/ 208 h 684"/>
                <a:gd name="T14" fmla="*/ 684 w 684"/>
                <a:gd name="T15" fmla="*/ 504 h 684"/>
                <a:gd name="T16" fmla="*/ 684 w 684"/>
                <a:gd name="T17" fmla="*/ 508 h 684"/>
                <a:gd name="T18" fmla="*/ 508 w 684"/>
                <a:gd name="T19" fmla="*/ 684 h 684"/>
                <a:gd name="T20" fmla="*/ 504 w 684"/>
                <a:gd name="T21" fmla="*/ 684 h 684"/>
                <a:gd name="T22" fmla="*/ 208 w 684"/>
                <a:gd name="T23" fmla="*/ 392 h 684"/>
                <a:gd name="T24" fmla="*/ 208 w 684"/>
                <a:gd name="T25" fmla="*/ 588 h 684"/>
                <a:gd name="T26" fmla="*/ 188 w 684"/>
                <a:gd name="T27" fmla="*/ 616 h 684"/>
                <a:gd name="T28" fmla="*/ 164 w 684"/>
                <a:gd name="T29" fmla="*/ 616 h 684"/>
                <a:gd name="T30" fmla="*/ 156 w 684"/>
                <a:gd name="T31" fmla="*/ 608 h 684"/>
                <a:gd name="T32" fmla="*/ 48 w 684"/>
                <a:gd name="T33" fmla="*/ 500 h 684"/>
                <a:gd name="T34" fmla="*/ 24 w 684"/>
                <a:gd name="T35" fmla="*/ 480 h 684"/>
                <a:gd name="T36" fmla="*/ 0 w 684"/>
                <a:gd name="T37" fmla="*/ 420 h 684"/>
                <a:gd name="T38" fmla="*/ 0 w 684"/>
                <a:gd name="T39" fmla="*/ 48 h 684"/>
                <a:gd name="T40" fmla="*/ 0 w 684"/>
                <a:gd name="T41" fmla="*/ 36 h 684"/>
                <a:gd name="T42" fmla="*/ 52 w 684"/>
                <a:gd name="T43" fmla="*/ 0 h 684"/>
                <a:gd name="T44" fmla="*/ 408 w 684"/>
                <a:gd name="T45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4" h="684">
                  <a:moveTo>
                    <a:pt x="408" y="0"/>
                  </a:moveTo>
                  <a:cubicBezTo>
                    <a:pt x="441" y="0"/>
                    <a:pt x="459" y="16"/>
                    <a:pt x="480" y="28"/>
                  </a:cubicBezTo>
                  <a:cubicBezTo>
                    <a:pt x="494" y="46"/>
                    <a:pt x="510" y="62"/>
                    <a:pt x="528" y="76"/>
                  </a:cubicBezTo>
                  <a:cubicBezTo>
                    <a:pt x="550" y="102"/>
                    <a:pt x="574" y="126"/>
                    <a:pt x="600" y="148"/>
                  </a:cubicBezTo>
                  <a:cubicBezTo>
                    <a:pt x="610" y="149"/>
                    <a:pt x="606" y="164"/>
                    <a:pt x="616" y="164"/>
                  </a:cubicBezTo>
                  <a:cubicBezTo>
                    <a:pt x="617" y="190"/>
                    <a:pt x="611" y="207"/>
                    <a:pt x="588" y="208"/>
                  </a:cubicBezTo>
                  <a:cubicBezTo>
                    <a:pt x="523" y="208"/>
                    <a:pt x="457" y="208"/>
                    <a:pt x="392" y="208"/>
                  </a:cubicBezTo>
                  <a:cubicBezTo>
                    <a:pt x="476" y="304"/>
                    <a:pt x="587" y="408"/>
                    <a:pt x="684" y="504"/>
                  </a:cubicBezTo>
                  <a:cubicBezTo>
                    <a:pt x="684" y="505"/>
                    <a:pt x="684" y="507"/>
                    <a:pt x="684" y="508"/>
                  </a:cubicBezTo>
                  <a:cubicBezTo>
                    <a:pt x="624" y="565"/>
                    <a:pt x="565" y="624"/>
                    <a:pt x="508" y="684"/>
                  </a:cubicBezTo>
                  <a:cubicBezTo>
                    <a:pt x="507" y="684"/>
                    <a:pt x="505" y="684"/>
                    <a:pt x="504" y="684"/>
                  </a:cubicBezTo>
                  <a:cubicBezTo>
                    <a:pt x="408" y="587"/>
                    <a:pt x="304" y="476"/>
                    <a:pt x="208" y="392"/>
                  </a:cubicBezTo>
                  <a:cubicBezTo>
                    <a:pt x="208" y="457"/>
                    <a:pt x="208" y="523"/>
                    <a:pt x="208" y="588"/>
                  </a:cubicBezTo>
                  <a:cubicBezTo>
                    <a:pt x="210" y="606"/>
                    <a:pt x="195" y="607"/>
                    <a:pt x="188" y="616"/>
                  </a:cubicBezTo>
                  <a:cubicBezTo>
                    <a:pt x="180" y="616"/>
                    <a:pt x="172" y="616"/>
                    <a:pt x="164" y="616"/>
                  </a:cubicBezTo>
                  <a:cubicBezTo>
                    <a:pt x="163" y="612"/>
                    <a:pt x="159" y="610"/>
                    <a:pt x="156" y="608"/>
                  </a:cubicBezTo>
                  <a:cubicBezTo>
                    <a:pt x="122" y="570"/>
                    <a:pt x="86" y="534"/>
                    <a:pt x="48" y="500"/>
                  </a:cubicBezTo>
                  <a:cubicBezTo>
                    <a:pt x="37" y="496"/>
                    <a:pt x="34" y="484"/>
                    <a:pt x="24" y="480"/>
                  </a:cubicBezTo>
                  <a:cubicBezTo>
                    <a:pt x="15" y="461"/>
                    <a:pt x="1" y="447"/>
                    <a:pt x="0" y="420"/>
                  </a:cubicBezTo>
                  <a:cubicBezTo>
                    <a:pt x="0" y="296"/>
                    <a:pt x="0" y="172"/>
                    <a:pt x="0" y="48"/>
                  </a:cubicBezTo>
                  <a:cubicBezTo>
                    <a:pt x="0" y="44"/>
                    <a:pt x="0" y="40"/>
                    <a:pt x="0" y="36"/>
                  </a:cubicBezTo>
                  <a:cubicBezTo>
                    <a:pt x="15" y="22"/>
                    <a:pt x="25" y="2"/>
                    <a:pt x="52" y="0"/>
                  </a:cubicBezTo>
                  <a:cubicBezTo>
                    <a:pt x="171" y="0"/>
                    <a:pt x="289" y="0"/>
                    <a:pt x="4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0" name="Freeform 554"/>
          <p:cNvSpPr>
            <a:spLocks noChangeAspect="1"/>
          </p:cNvSpPr>
          <p:nvPr/>
        </p:nvSpPr>
        <p:spPr bwMode="gray">
          <a:xfrm>
            <a:off x="1144114" y="1516292"/>
            <a:ext cx="277018" cy="356842"/>
          </a:xfrm>
          <a:custGeom>
            <a:avLst/>
            <a:gdLst>
              <a:gd name="T0" fmla="*/ 1010 w 1362"/>
              <a:gd name="T1" fmla="*/ 10 h 1754"/>
              <a:gd name="T2" fmla="*/ 1066 w 1362"/>
              <a:gd name="T3" fmla="*/ 6 h 1754"/>
              <a:gd name="T4" fmla="*/ 1078 w 1362"/>
              <a:gd name="T5" fmla="*/ 14 h 1754"/>
              <a:gd name="T6" fmla="*/ 1338 w 1362"/>
              <a:gd name="T7" fmla="*/ 274 h 1754"/>
              <a:gd name="T8" fmla="*/ 1362 w 1362"/>
              <a:gd name="T9" fmla="*/ 322 h 1754"/>
              <a:gd name="T10" fmla="*/ 1362 w 1362"/>
              <a:gd name="T11" fmla="*/ 334 h 1754"/>
              <a:gd name="T12" fmla="*/ 1362 w 1362"/>
              <a:gd name="T13" fmla="*/ 370 h 1754"/>
              <a:gd name="T14" fmla="*/ 1358 w 1362"/>
              <a:gd name="T15" fmla="*/ 530 h 1754"/>
              <a:gd name="T16" fmla="*/ 1346 w 1362"/>
              <a:gd name="T17" fmla="*/ 546 h 1754"/>
              <a:gd name="T18" fmla="*/ 1342 w 1362"/>
              <a:gd name="T19" fmla="*/ 546 h 1754"/>
              <a:gd name="T20" fmla="*/ 1170 w 1362"/>
              <a:gd name="T21" fmla="*/ 406 h 1754"/>
              <a:gd name="T22" fmla="*/ 1162 w 1362"/>
              <a:gd name="T23" fmla="*/ 1742 h 1754"/>
              <a:gd name="T24" fmla="*/ 1038 w 1362"/>
              <a:gd name="T25" fmla="*/ 1742 h 1754"/>
              <a:gd name="T26" fmla="*/ 918 w 1362"/>
              <a:gd name="T27" fmla="*/ 1738 h 1754"/>
              <a:gd name="T28" fmla="*/ 918 w 1362"/>
              <a:gd name="T29" fmla="*/ 1566 h 1754"/>
              <a:gd name="T30" fmla="*/ 914 w 1362"/>
              <a:gd name="T31" fmla="*/ 1398 h 1754"/>
              <a:gd name="T32" fmla="*/ 910 w 1362"/>
              <a:gd name="T33" fmla="*/ 1382 h 1754"/>
              <a:gd name="T34" fmla="*/ 842 w 1362"/>
              <a:gd name="T35" fmla="*/ 1226 h 1754"/>
              <a:gd name="T36" fmla="*/ 794 w 1362"/>
              <a:gd name="T37" fmla="*/ 1178 h 1754"/>
              <a:gd name="T38" fmla="*/ 638 w 1362"/>
              <a:gd name="T39" fmla="*/ 1110 h 1754"/>
              <a:gd name="T40" fmla="*/ 622 w 1362"/>
              <a:gd name="T41" fmla="*/ 1106 h 1754"/>
              <a:gd name="T42" fmla="*/ 406 w 1362"/>
              <a:gd name="T43" fmla="*/ 1106 h 1754"/>
              <a:gd name="T44" fmla="*/ 546 w 1362"/>
              <a:gd name="T45" fmla="*/ 1278 h 1754"/>
              <a:gd name="T46" fmla="*/ 546 w 1362"/>
              <a:gd name="T47" fmla="*/ 1282 h 1754"/>
              <a:gd name="T48" fmla="*/ 542 w 1362"/>
              <a:gd name="T49" fmla="*/ 1282 h 1754"/>
              <a:gd name="T50" fmla="*/ 530 w 1362"/>
              <a:gd name="T51" fmla="*/ 1294 h 1754"/>
              <a:gd name="T52" fmla="*/ 402 w 1362"/>
              <a:gd name="T53" fmla="*/ 1294 h 1754"/>
              <a:gd name="T54" fmla="*/ 326 w 1362"/>
              <a:gd name="T55" fmla="*/ 1294 h 1754"/>
              <a:gd name="T56" fmla="*/ 274 w 1362"/>
              <a:gd name="T57" fmla="*/ 1274 h 1754"/>
              <a:gd name="T58" fmla="*/ 270 w 1362"/>
              <a:gd name="T59" fmla="*/ 1270 h 1754"/>
              <a:gd name="T60" fmla="*/ 14 w 1362"/>
              <a:gd name="T61" fmla="*/ 1014 h 1754"/>
              <a:gd name="T62" fmla="*/ 10 w 1362"/>
              <a:gd name="T63" fmla="*/ 1010 h 1754"/>
              <a:gd name="T64" fmla="*/ 6 w 1362"/>
              <a:gd name="T65" fmla="*/ 954 h 1754"/>
              <a:gd name="T66" fmla="*/ 14 w 1362"/>
              <a:gd name="T67" fmla="*/ 942 h 1754"/>
              <a:gd name="T68" fmla="*/ 274 w 1362"/>
              <a:gd name="T69" fmla="*/ 682 h 1754"/>
              <a:gd name="T70" fmla="*/ 322 w 1362"/>
              <a:gd name="T71" fmla="*/ 658 h 1754"/>
              <a:gd name="T72" fmla="*/ 334 w 1362"/>
              <a:gd name="T73" fmla="*/ 658 h 1754"/>
              <a:gd name="T74" fmla="*/ 370 w 1362"/>
              <a:gd name="T75" fmla="*/ 658 h 1754"/>
              <a:gd name="T76" fmla="*/ 530 w 1362"/>
              <a:gd name="T77" fmla="*/ 662 h 1754"/>
              <a:gd name="T78" fmla="*/ 546 w 1362"/>
              <a:gd name="T79" fmla="*/ 674 h 1754"/>
              <a:gd name="T80" fmla="*/ 546 w 1362"/>
              <a:gd name="T81" fmla="*/ 678 h 1754"/>
              <a:gd name="T82" fmla="*/ 406 w 1362"/>
              <a:gd name="T83" fmla="*/ 850 h 1754"/>
              <a:gd name="T84" fmla="*/ 626 w 1362"/>
              <a:gd name="T85" fmla="*/ 854 h 1754"/>
              <a:gd name="T86" fmla="*/ 658 w 1362"/>
              <a:gd name="T87" fmla="*/ 854 h 1754"/>
              <a:gd name="T88" fmla="*/ 890 w 1362"/>
              <a:gd name="T89" fmla="*/ 930 h 1754"/>
              <a:gd name="T90" fmla="*/ 910 w 1362"/>
              <a:gd name="T91" fmla="*/ 946 h 1754"/>
              <a:gd name="T92" fmla="*/ 914 w 1362"/>
              <a:gd name="T93" fmla="*/ 406 h 1754"/>
              <a:gd name="T94" fmla="*/ 742 w 1362"/>
              <a:gd name="T95" fmla="*/ 546 h 1754"/>
              <a:gd name="T96" fmla="*/ 738 w 1362"/>
              <a:gd name="T97" fmla="*/ 546 h 1754"/>
              <a:gd name="T98" fmla="*/ 738 w 1362"/>
              <a:gd name="T99" fmla="*/ 542 h 1754"/>
              <a:gd name="T100" fmla="*/ 726 w 1362"/>
              <a:gd name="T101" fmla="*/ 530 h 1754"/>
              <a:gd name="T102" fmla="*/ 726 w 1362"/>
              <a:gd name="T103" fmla="*/ 402 h 1754"/>
              <a:gd name="T104" fmla="*/ 726 w 1362"/>
              <a:gd name="T105" fmla="*/ 326 h 1754"/>
              <a:gd name="T106" fmla="*/ 738 w 1362"/>
              <a:gd name="T107" fmla="*/ 286 h 1754"/>
              <a:gd name="T108" fmla="*/ 750 w 1362"/>
              <a:gd name="T109" fmla="*/ 270 h 1754"/>
              <a:gd name="T110" fmla="*/ 1006 w 1362"/>
              <a:gd name="T111" fmla="*/ 14 h 1754"/>
              <a:gd name="T112" fmla="*/ 1010 w 1362"/>
              <a:gd name="T113" fmla="*/ 1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62" h="1754">
                <a:moveTo>
                  <a:pt x="1010" y="10"/>
                </a:moveTo>
                <a:cubicBezTo>
                  <a:pt x="1032" y="7"/>
                  <a:pt x="1043" y="0"/>
                  <a:pt x="1066" y="6"/>
                </a:cubicBezTo>
                <a:cubicBezTo>
                  <a:pt x="1066" y="13"/>
                  <a:pt x="1077" y="8"/>
                  <a:pt x="1078" y="14"/>
                </a:cubicBezTo>
                <a:cubicBezTo>
                  <a:pt x="1163" y="102"/>
                  <a:pt x="1250" y="189"/>
                  <a:pt x="1338" y="274"/>
                </a:cubicBezTo>
                <a:cubicBezTo>
                  <a:pt x="1353" y="283"/>
                  <a:pt x="1352" y="308"/>
                  <a:pt x="1362" y="322"/>
                </a:cubicBezTo>
                <a:cubicBezTo>
                  <a:pt x="1362" y="326"/>
                  <a:pt x="1362" y="330"/>
                  <a:pt x="1362" y="334"/>
                </a:cubicBezTo>
                <a:cubicBezTo>
                  <a:pt x="1362" y="346"/>
                  <a:pt x="1362" y="358"/>
                  <a:pt x="1362" y="370"/>
                </a:cubicBezTo>
                <a:cubicBezTo>
                  <a:pt x="1353" y="415"/>
                  <a:pt x="1361" y="478"/>
                  <a:pt x="1358" y="530"/>
                </a:cubicBezTo>
                <a:cubicBezTo>
                  <a:pt x="1357" y="538"/>
                  <a:pt x="1350" y="541"/>
                  <a:pt x="1346" y="546"/>
                </a:cubicBezTo>
                <a:cubicBezTo>
                  <a:pt x="1345" y="546"/>
                  <a:pt x="1343" y="546"/>
                  <a:pt x="1342" y="546"/>
                </a:cubicBezTo>
                <a:cubicBezTo>
                  <a:pt x="1263" y="524"/>
                  <a:pt x="1232" y="432"/>
                  <a:pt x="1170" y="406"/>
                </a:cubicBezTo>
                <a:cubicBezTo>
                  <a:pt x="1158" y="842"/>
                  <a:pt x="1174" y="1306"/>
                  <a:pt x="1162" y="1742"/>
                </a:cubicBezTo>
                <a:cubicBezTo>
                  <a:pt x="1121" y="1742"/>
                  <a:pt x="1090" y="1742"/>
                  <a:pt x="1038" y="1742"/>
                </a:cubicBezTo>
                <a:cubicBezTo>
                  <a:pt x="1014" y="1742"/>
                  <a:pt x="931" y="1754"/>
                  <a:pt x="918" y="1738"/>
                </a:cubicBezTo>
                <a:cubicBezTo>
                  <a:pt x="905" y="1723"/>
                  <a:pt x="918" y="1590"/>
                  <a:pt x="918" y="1566"/>
                </a:cubicBezTo>
                <a:cubicBezTo>
                  <a:pt x="918" y="1500"/>
                  <a:pt x="921" y="1447"/>
                  <a:pt x="914" y="1398"/>
                </a:cubicBezTo>
                <a:cubicBezTo>
                  <a:pt x="913" y="1392"/>
                  <a:pt x="915" y="1383"/>
                  <a:pt x="910" y="1382"/>
                </a:cubicBezTo>
                <a:cubicBezTo>
                  <a:pt x="904" y="1313"/>
                  <a:pt x="875" y="1267"/>
                  <a:pt x="842" y="1226"/>
                </a:cubicBezTo>
                <a:cubicBezTo>
                  <a:pt x="829" y="1207"/>
                  <a:pt x="813" y="1191"/>
                  <a:pt x="794" y="1178"/>
                </a:cubicBezTo>
                <a:cubicBezTo>
                  <a:pt x="753" y="1145"/>
                  <a:pt x="707" y="1116"/>
                  <a:pt x="638" y="1110"/>
                </a:cubicBezTo>
                <a:cubicBezTo>
                  <a:pt x="637" y="1104"/>
                  <a:pt x="628" y="1106"/>
                  <a:pt x="622" y="1106"/>
                </a:cubicBezTo>
                <a:cubicBezTo>
                  <a:pt x="559" y="1099"/>
                  <a:pt x="469" y="1099"/>
                  <a:pt x="406" y="1106"/>
                </a:cubicBezTo>
                <a:cubicBezTo>
                  <a:pt x="432" y="1168"/>
                  <a:pt x="523" y="1199"/>
                  <a:pt x="546" y="1278"/>
                </a:cubicBezTo>
                <a:cubicBezTo>
                  <a:pt x="546" y="1279"/>
                  <a:pt x="546" y="1281"/>
                  <a:pt x="546" y="1282"/>
                </a:cubicBezTo>
                <a:cubicBezTo>
                  <a:pt x="545" y="1282"/>
                  <a:pt x="543" y="1282"/>
                  <a:pt x="542" y="1282"/>
                </a:cubicBezTo>
                <a:cubicBezTo>
                  <a:pt x="545" y="1293"/>
                  <a:pt x="534" y="1290"/>
                  <a:pt x="530" y="1294"/>
                </a:cubicBezTo>
                <a:cubicBezTo>
                  <a:pt x="487" y="1294"/>
                  <a:pt x="445" y="1294"/>
                  <a:pt x="402" y="1294"/>
                </a:cubicBezTo>
                <a:cubicBezTo>
                  <a:pt x="377" y="1294"/>
                  <a:pt x="351" y="1294"/>
                  <a:pt x="326" y="1294"/>
                </a:cubicBezTo>
                <a:cubicBezTo>
                  <a:pt x="306" y="1290"/>
                  <a:pt x="289" y="1283"/>
                  <a:pt x="274" y="1274"/>
                </a:cubicBezTo>
                <a:cubicBezTo>
                  <a:pt x="274" y="1272"/>
                  <a:pt x="273" y="1269"/>
                  <a:pt x="270" y="1270"/>
                </a:cubicBezTo>
                <a:cubicBezTo>
                  <a:pt x="186" y="1183"/>
                  <a:pt x="101" y="1098"/>
                  <a:pt x="14" y="1014"/>
                </a:cubicBezTo>
                <a:cubicBezTo>
                  <a:pt x="14" y="1012"/>
                  <a:pt x="13" y="1009"/>
                  <a:pt x="10" y="1010"/>
                </a:cubicBezTo>
                <a:cubicBezTo>
                  <a:pt x="6" y="988"/>
                  <a:pt x="0" y="977"/>
                  <a:pt x="6" y="954"/>
                </a:cubicBezTo>
                <a:cubicBezTo>
                  <a:pt x="12" y="954"/>
                  <a:pt x="8" y="943"/>
                  <a:pt x="14" y="942"/>
                </a:cubicBezTo>
                <a:cubicBezTo>
                  <a:pt x="102" y="857"/>
                  <a:pt x="189" y="770"/>
                  <a:pt x="274" y="682"/>
                </a:cubicBezTo>
                <a:cubicBezTo>
                  <a:pt x="283" y="667"/>
                  <a:pt x="308" y="668"/>
                  <a:pt x="322" y="658"/>
                </a:cubicBezTo>
                <a:cubicBezTo>
                  <a:pt x="326" y="658"/>
                  <a:pt x="330" y="658"/>
                  <a:pt x="334" y="658"/>
                </a:cubicBezTo>
                <a:cubicBezTo>
                  <a:pt x="346" y="658"/>
                  <a:pt x="358" y="658"/>
                  <a:pt x="370" y="658"/>
                </a:cubicBezTo>
                <a:cubicBezTo>
                  <a:pt x="415" y="667"/>
                  <a:pt x="478" y="659"/>
                  <a:pt x="530" y="662"/>
                </a:cubicBezTo>
                <a:cubicBezTo>
                  <a:pt x="538" y="663"/>
                  <a:pt x="541" y="670"/>
                  <a:pt x="546" y="674"/>
                </a:cubicBezTo>
                <a:cubicBezTo>
                  <a:pt x="546" y="675"/>
                  <a:pt x="546" y="677"/>
                  <a:pt x="546" y="678"/>
                </a:cubicBezTo>
                <a:cubicBezTo>
                  <a:pt x="523" y="757"/>
                  <a:pt x="432" y="788"/>
                  <a:pt x="406" y="850"/>
                </a:cubicBezTo>
                <a:cubicBezTo>
                  <a:pt x="471" y="859"/>
                  <a:pt x="554" y="851"/>
                  <a:pt x="626" y="854"/>
                </a:cubicBezTo>
                <a:cubicBezTo>
                  <a:pt x="637" y="854"/>
                  <a:pt x="647" y="854"/>
                  <a:pt x="658" y="854"/>
                </a:cubicBezTo>
                <a:cubicBezTo>
                  <a:pt x="750" y="865"/>
                  <a:pt x="821" y="896"/>
                  <a:pt x="890" y="930"/>
                </a:cubicBezTo>
                <a:cubicBezTo>
                  <a:pt x="896" y="936"/>
                  <a:pt x="903" y="941"/>
                  <a:pt x="910" y="946"/>
                </a:cubicBezTo>
                <a:cubicBezTo>
                  <a:pt x="926" y="795"/>
                  <a:pt x="918" y="569"/>
                  <a:pt x="914" y="406"/>
                </a:cubicBezTo>
                <a:cubicBezTo>
                  <a:pt x="852" y="432"/>
                  <a:pt x="821" y="524"/>
                  <a:pt x="742" y="546"/>
                </a:cubicBezTo>
                <a:cubicBezTo>
                  <a:pt x="741" y="546"/>
                  <a:pt x="739" y="546"/>
                  <a:pt x="738" y="546"/>
                </a:cubicBezTo>
                <a:cubicBezTo>
                  <a:pt x="738" y="545"/>
                  <a:pt x="738" y="543"/>
                  <a:pt x="738" y="542"/>
                </a:cubicBezTo>
                <a:cubicBezTo>
                  <a:pt x="727" y="545"/>
                  <a:pt x="730" y="534"/>
                  <a:pt x="726" y="530"/>
                </a:cubicBezTo>
                <a:cubicBezTo>
                  <a:pt x="726" y="487"/>
                  <a:pt x="726" y="445"/>
                  <a:pt x="726" y="402"/>
                </a:cubicBezTo>
                <a:cubicBezTo>
                  <a:pt x="726" y="377"/>
                  <a:pt x="726" y="351"/>
                  <a:pt x="726" y="326"/>
                </a:cubicBezTo>
                <a:cubicBezTo>
                  <a:pt x="728" y="311"/>
                  <a:pt x="735" y="301"/>
                  <a:pt x="738" y="286"/>
                </a:cubicBezTo>
                <a:cubicBezTo>
                  <a:pt x="743" y="282"/>
                  <a:pt x="746" y="275"/>
                  <a:pt x="750" y="270"/>
                </a:cubicBezTo>
                <a:cubicBezTo>
                  <a:pt x="837" y="186"/>
                  <a:pt x="922" y="101"/>
                  <a:pt x="1006" y="14"/>
                </a:cubicBezTo>
                <a:cubicBezTo>
                  <a:pt x="1008" y="14"/>
                  <a:pt x="1011" y="14"/>
                  <a:pt x="101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Freeform 579"/>
          <p:cNvSpPr>
            <a:spLocks noChangeAspect="1"/>
          </p:cNvSpPr>
          <p:nvPr/>
        </p:nvSpPr>
        <p:spPr bwMode="gray">
          <a:xfrm>
            <a:off x="5776302" y="1515994"/>
            <a:ext cx="568085" cy="356842"/>
          </a:xfrm>
          <a:custGeom>
            <a:avLst/>
            <a:gdLst>
              <a:gd name="T0" fmla="*/ 322 w 1630"/>
              <a:gd name="T1" fmla="*/ 0 h 1024"/>
              <a:gd name="T2" fmla="*/ 662 w 1630"/>
              <a:gd name="T3" fmla="*/ 152 h 1024"/>
              <a:gd name="T4" fmla="*/ 706 w 1630"/>
              <a:gd name="T5" fmla="*/ 196 h 1024"/>
              <a:gd name="T6" fmla="*/ 786 w 1630"/>
              <a:gd name="T7" fmla="*/ 276 h 1024"/>
              <a:gd name="T8" fmla="*/ 1002 w 1630"/>
              <a:gd name="T9" fmla="*/ 380 h 1024"/>
              <a:gd name="T10" fmla="*/ 1222 w 1630"/>
              <a:gd name="T11" fmla="*/ 384 h 1024"/>
              <a:gd name="T12" fmla="*/ 1086 w 1630"/>
              <a:gd name="T13" fmla="*/ 244 h 1024"/>
              <a:gd name="T14" fmla="*/ 1082 w 1630"/>
              <a:gd name="T15" fmla="*/ 240 h 1024"/>
              <a:gd name="T16" fmla="*/ 1082 w 1630"/>
              <a:gd name="T17" fmla="*/ 208 h 1024"/>
              <a:gd name="T18" fmla="*/ 1158 w 1630"/>
              <a:gd name="T19" fmla="*/ 192 h 1024"/>
              <a:gd name="T20" fmla="*/ 1294 w 1630"/>
              <a:gd name="T21" fmla="*/ 196 h 1024"/>
              <a:gd name="T22" fmla="*/ 1354 w 1630"/>
              <a:gd name="T23" fmla="*/ 216 h 1024"/>
              <a:gd name="T24" fmla="*/ 1358 w 1630"/>
              <a:gd name="T25" fmla="*/ 220 h 1024"/>
              <a:gd name="T26" fmla="*/ 1614 w 1630"/>
              <a:gd name="T27" fmla="*/ 476 h 1024"/>
              <a:gd name="T28" fmla="*/ 1618 w 1630"/>
              <a:gd name="T29" fmla="*/ 480 h 1024"/>
              <a:gd name="T30" fmla="*/ 1614 w 1630"/>
              <a:gd name="T31" fmla="*/ 552 h 1024"/>
              <a:gd name="T32" fmla="*/ 1358 w 1630"/>
              <a:gd name="T33" fmla="*/ 808 h 1024"/>
              <a:gd name="T34" fmla="*/ 1294 w 1630"/>
              <a:gd name="T35" fmla="*/ 832 h 1024"/>
              <a:gd name="T36" fmla="*/ 1178 w 1630"/>
              <a:gd name="T37" fmla="*/ 832 h 1024"/>
              <a:gd name="T38" fmla="*/ 1102 w 1630"/>
              <a:gd name="T39" fmla="*/ 832 h 1024"/>
              <a:gd name="T40" fmla="*/ 1082 w 1630"/>
              <a:gd name="T41" fmla="*/ 816 h 1024"/>
              <a:gd name="T42" fmla="*/ 1082 w 1630"/>
              <a:gd name="T43" fmla="*/ 784 h 1024"/>
              <a:gd name="T44" fmla="*/ 1086 w 1630"/>
              <a:gd name="T45" fmla="*/ 780 h 1024"/>
              <a:gd name="T46" fmla="*/ 1222 w 1630"/>
              <a:gd name="T47" fmla="*/ 640 h 1024"/>
              <a:gd name="T48" fmla="*/ 1002 w 1630"/>
              <a:gd name="T49" fmla="*/ 644 h 1024"/>
              <a:gd name="T50" fmla="*/ 786 w 1630"/>
              <a:gd name="T51" fmla="*/ 748 h 1024"/>
              <a:gd name="T52" fmla="*/ 706 w 1630"/>
              <a:gd name="T53" fmla="*/ 828 h 1024"/>
              <a:gd name="T54" fmla="*/ 662 w 1630"/>
              <a:gd name="T55" fmla="*/ 872 h 1024"/>
              <a:gd name="T56" fmla="*/ 322 w 1630"/>
              <a:gd name="T57" fmla="*/ 1024 h 1024"/>
              <a:gd name="T58" fmla="*/ 10 w 1630"/>
              <a:gd name="T59" fmla="*/ 1024 h 1024"/>
              <a:gd name="T60" fmla="*/ 10 w 1630"/>
              <a:gd name="T61" fmla="*/ 896 h 1024"/>
              <a:gd name="T62" fmla="*/ 10 w 1630"/>
              <a:gd name="T63" fmla="*/ 768 h 1024"/>
              <a:gd name="T64" fmla="*/ 82 w 1630"/>
              <a:gd name="T65" fmla="*/ 768 h 1024"/>
              <a:gd name="T66" fmla="*/ 298 w 1630"/>
              <a:gd name="T67" fmla="*/ 764 h 1024"/>
              <a:gd name="T68" fmla="*/ 514 w 1630"/>
              <a:gd name="T69" fmla="*/ 660 h 1024"/>
              <a:gd name="T70" fmla="*/ 598 w 1630"/>
              <a:gd name="T71" fmla="*/ 576 h 1024"/>
              <a:gd name="T72" fmla="*/ 638 w 1630"/>
              <a:gd name="T73" fmla="*/ 536 h 1024"/>
              <a:gd name="T74" fmla="*/ 666 w 1630"/>
              <a:gd name="T75" fmla="*/ 512 h 1024"/>
              <a:gd name="T76" fmla="*/ 638 w 1630"/>
              <a:gd name="T77" fmla="*/ 488 h 1024"/>
              <a:gd name="T78" fmla="*/ 598 w 1630"/>
              <a:gd name="T79" fmla="*/ 448 h 1024"/>
              <a:gd name="T80" fmla="*/ 514 w 1630"/>
              <a:gd name="T81" fmla="*/ 364 h 1024"/>
              <a:gd name="T82" fmla="*/ 298 w 1630"/>
              <a:gd name="T83" fmla="*/ 260 h 1024"/>
              <a:gd name="T84" fmla="*/ 10 w 1630"/>
              <a:gd name="T85" fmla="*/ 252 h 1024"/>
              <a:gd name="T86" fmla="*/ 14 w 1630"/>
              <a:gd name="T87" fmla="*/ 0 h 1024"/>
              <a:gd name="T88" fmla="*/ 322 w 1630"/>
              <a:gd name="T89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30" h="1024">
                <a:moveTo>
                  <a:pt x="322" y="0"/>
                </a:moveTo>
                <a:cubicBezTo>
                  <a:pt x="471" y="15"/>
                  <a:pt x="575" y="75"/>
                  <a:pt x="662" y="152"/>
                </a:cubicBezTo>
                <a:cubicBezTo>
                  <a:pt x="675" y="168"/>
                  <a:pt x="690" y="183"/>
                  <a:pt x="706" y="196"/>
                </a:cubicBezTo>
                <a:cubicBezTo>
                  <a:pt x="731" y="224"/>
                  <a:pt x="758" y="251"/>
                  <a:pt x="786" y="276"/>
                </a:cubicBezTo>
                <a:cubicBezTo>
                  <a:pt x="846" y="322"/>
                  <a:pt x="899" y="376"/>
                  <a:pt x="1002" y="380"/>
                </a:cubicBezTo>
                <a:cubicBezTo>
                  <a:pt x="1067" y="389"/>
                  <a:pt x="1150" y="381"/>
                  <a:pt x="1222" y="384"/>
                </a:cubicBezTo>
                <a:cubicBezTo>
                  <a:pt x="1190" y="340"/>
                  <a:pt x="1131" y="288"/>
                  <a:pt x="1086" y="244"/>
                </a:cubicBezTo>
                <a:cubicBezTo>
                  <a:pt x="1086" y="242"/>
                  <a:pt x="1085" y="239"/>
                  <a:pt x="1082" y="240"/>
                </a:cubicBezTo>
                <a:cubicBezTo>
                  <a:pt x="1082" y="229"/>
                  <a:pt x="1082" y="219"/>
                  <a:pt x="1082" y="208"/>
                </a:cubicBezTo>
                <a:cubicBezTo>
                  <a:pt x="1093" y="188"/>
                  <a:pt x="1127" y="192"/>
                  <a:pt x="1158" y="192"/>
                </a:cubicBezTo>
                <a:cubicBezTo>
                  <a:pt x="1195" y="201"/>
                  <a:pt x="1250" y="193"/>
                  <a:pt x="1294" y="196"/>
                </a:cubicBezTo>
                <a:cubicBezTo>
                  <a:pt x="1322" y="195"/>
                  <a:pt x="1335" y="208"/>
                  <a:pt x="1354" y="216"/>
                </a:cubicBezTo>
                <a:cubicBezTo>
                  <a:pt x="1354" y="219"/>
                  <a:pt x="1354" y="221"/>
                  <a:pt x="1358" y="220"/>
                </a:cubicBezTo>
                <a:cubicBezTo>
                  <a:pt x="1442" y="307"/>
                  <a:pt x="1527" y="392"/>
                  <a:pt x="1614" y="476"/>
                </a:cubicBezTo>
                <a:cubicBezTo>
                  <a:pt x="1614" y="479"/>
                  <a:pt x="1614" y="481"/>
                  <a:pt x="1618" y="480"/>
                </a:cubicBezTo>
                <a:cubicBezTo>
                  <a:pt x="1630" y="502"/>
                  <a:pt x="1626" y="533"/>
                  <a:pt x="1614" y="552"/>
                </a:cubicBezTo>
                <a:cubicBezTo>
                  <a:pt x="1527" y="636"/>
                  <a:pt x="1442" y="721"/>
                  <a:pt x="1358" y="808"/>
                </a:cubicBezTo>
                <a:cubicBezTo>
                  <a:pt x="1338" y="818"/>
                  <a:pt x="1323" y="832"/>
                  <a:pt x="1294" y="832"/>
                </a:cubicBezTo>
                <a:cubicBezTo>
                  <a:pt x="1255" y="832"/>
                  <a:pt x="1217" y="832"/>
                  <a:pt x="1178" y="832"/>
                </a:cubicBezTo>
                <a:cubicBezTo>
                  <a:pt x="1153" y="832"/>
                  <a:pt x="1127" y="832"/>
                  <a:pt x="1102" y="832"/>
                </a:cubicBezTo>
                <a:cubicBezTo>
                  <a:pt x="1094" y="828"/>
                  <a:pt x="1088" y="822"/>
                  <a:pt x="1082" y="816"/>
                </a:cubicBezTo>
                <a:cubicBezTo>
                  <a:pt x="1082" y="805"/>
                  <a:pt x="1082" y="795"/>
                  <a:pt x="1082" y="784"/>
                </a:cubicBezTo>
                <a:cubicBezTo>
                  <a:pt x="1084" y="784"/>
                  <a:pt x="1087" y="784"/>
                  <a:pt x="1086" y="780"/>
                </a:cubicBezTo>
                <a:cubicBezTo>
                  <a:pt x="1131" y="736"/>
                  <a:pt x="1190" y="684"/>
                  <a:pt x="1222" y="640"/>
                </a:cubicBezTo>
                <a:cubicBezTo>
                  <a:pt x="1150" y="643"/>
                  <a:pt x="1067" y="635"/>
                  <a:pt x="1002" y="644"/>
                </a:cubicBezTo>
                <a:cubicBezTo>
                  <a:pt x="899" y="648"/>
                  <a:pt x="846" y="702"/>
                  <a:pt x="786" y="748"/>
                </a:cubicBezTo>
                <a:cubicBezTo>
                  <a:pt x="758" y="773"/>
                  <a:pt x="731" y="800"/>
                  <a:pt x="706" y="828"/>
                </a:cubicBezTo>
                <a:cubicBezTo>
                  <a:pt x="690" y="841"/>
                  <a:pt x="675" y="856"/>
                  <a:pt x="662" y="872"/>
                </a:cubicBezTo>
                <a:cubicBezTo>
                  <a:pt x="575" y="949"/>
                  <a:pt x="471" y="1009"/>
                  <a:pt x="322" y="1024"/>
                </a:cubicBezTo>
                <a:cubicBezTo>
                  <a:pt x="218" y="1024"/>
                  <a:pt x="114" y="1024"/>
                  <a:pt x="10" y="1024"/>
                </a:cubicBezTo>
                <a:cubicBezTo>
                  <a:pt x="10" y="982"/>
                  <a:pt x="10" y="949"/>
                  <a:pt x="10" y="896"/>
                </a:cubicBezTo>
                <a:cubicBezTo>
                  <a:pt x="10" y="881"/>
                  <a:pt x="0" y="778"/>
                  <a:pt x="10" y="768"/>
                </a:cubicBezTo>
                <a:cubicBezTo>
                  <a:pt x="14" y="764"/>
                  <a:pt x="65" y="768"/>
                  <a:pt x="82" y="768"/>
                </a:cubicBezTo>
                <a:cubicBezTo>
                  <a:pt x="158" y="768"/>
                  <a:pt x="239" y="771"/>
                  <a:pt x="298" y="764"/>
                </a:cubicBezTo>
                <a:cubicBezTo>
                  <a:pt x="401" y="760"/>
                  <a:pt x="454" y="706"/>
                  <a:pt x="514" y="660"/>
                </a:cubicBezTo>
                <a:cubicBezTo>
                  <a:pt x="544" y="634"/>
                  <a:pt x="572" y="606"/>
                  <a:pt x="598" y="576"/>
                </a:cubicBezTo>
                <a:cubicBezTo>
                  <a:pt x="613" y="564"/>
                  <a:pt x="626" y="551"/>
                  <a:pt x="638" y="536"/>
                </a:cubicBezTo>
                <a:cubicBezTo>
                  <a:pt x="647" y="528"/>
                  <a:pt x="658" y="522"/>
                  <a:pt x="666" y="512"/>
                </a:cubicBezTo>
                <a:cubicBezTo>
                  <a:pt x="658" y="502"/>
                  <a:pt x="647" y="496"/>
                  <a:pt x="638" y="488"/>
                </a:cubicBezTo>
                <a:cubicBezTo>
                  <a:pt x="626" y="473"/>
                  <a:pt x="613" y="460"/>
                  <a:pt x="598" y="448"/>
                </a:cubicBezTo>
                <a:cubicBezTo>
                  <a:pt x="572" y="418"/>
                  <a:pt x="544" y="390"/>
                  <a:pt x="514" y="364"/>
                </a:cubicBezTo>
                <a:cubicBezTo>
                  <a:pt x="454" y="318"/>
                  <a:pt x="401" y="264"/>
                  <a:pt x="298" y="260"/>
                </a:cubicBezTo>
                <a:cubicBezTo>
                  <a:pt x="211" y="248"/>
                  <a:pt x="97" y="264"/>
                  <a:pt x="10" y="252"/>
                </a:cubicBezTo>
                <a:cubicBezTo>
                  <a:pt x="13" y="169"/>
                  <a:pt x="5" y="76"/>
                  <a:pt x="14" y="0"/>
                </a:cubicBezTo>
                <a:cubicBezTo>
                  <a:pt x="117" y="0"/>
                  <a:pt x="219" y="0"/>
                  <a:pt x="3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Freeform 600"/>
          <p:cNvSpPr>
            <a:spLocks noChangeAspect="1"/>
          </p:cNvSpPr>
          <p:nvPr/>
        </p:nvSpPr>
        <p:spPr bwMode="gray">
          <a:xfrm>
            <a:off x="8490932" y="2104058"/>
            <a:ext cx="209720" cy="356842"/>
          </a:xfrm>
          <a:custGeom>
            <a:avLst/>
            <a:gdLst>
              <a:gd name="T0" fmla="*/ 600 w 952"/>
              <a:gd name="T1" fmla="*/ 10 h 1619"/>
              <a:gd name="T2" fmla="*/ 656 w 952"/>
              <a:gd name="T3" fmla="*/ 6 h 1619"/>
              <a:gd name="T4" fmla="*/ 668 w 952"/>
              <a:gd name="T5" fmla="*/ 14 h 1619"/>
              <a:gd name="T6" fmla="*/ 928 w 952"/>
              <a:gd name="T7" fmla="*/ 274 h 1619"/>
              <a:gd name="T8" fmla="*/ 952 w 952"/>
              <a:gd name="T9" fmla="*/ 322 h 1619"/>
              <a:gd name="T10" fmla="*/ 952 w 952"/>
              <a:gd name="T11" fmla="*/ 334 h 1619"/>
              <a:gd name="T12" fmla="*/ 952 w 952"/>
              <a:gd name="T13" fmla="*/ 414 h 1619"/>
              <a:gd name="T14" fmla="*/ 948 w 952"/>
              <a:gd name="T15" fmla="*/ 530 h 1619"/>
              <a:gd name="T16" fmla="*/ 936 w 952"/>
              <a:gd name="T17" fmla="*/ 546 h 1619"/>
              <a:gd name="T18" fmla="*/ 932 w 952"/>
              <a:gd name="T19" fmla="*/ 546 h 1619"/>
              <a:gd name="T20" fmla="*/ 760 w 952"/>
              <a:gd name="T21" fmla="*/ 406 h 1619"/>
              <a:gd name="T22" fmla="*/ 756 w 952"/>
              <a:gd name="T23" fmla="*/ 1614 h 1619"/>
              <a:gd name="T24" fmla="*/ 508 w 952"/>
              <a:gd name="T25" fmla="*/ 1610 h 1619"/>
              <a:gd name="T26" fmla="*/ 504 w 952"/>
              <a:gd name="T27" fmla="*/ 1134 h 1619"/>
              <a:gd name="T28" fmla="*/ 488 w 952"/>
              <a:gd name="T29" fmla="*/ 1146 h 1619"/>
              <a:gd name="T30" fmla="*/ 112 w 952"/>
              <a:gd name="T31" fmla="*/ 1346 h 1619"/>
              <a:gd name="T32" fmla="*/ 0 w 952"/>
              <a:gd name="T33" fmla="*/ 1122 h 1619"/>
              <a:gd name="T34" fmla="*/ 340 w 952"/>
              <a:gd name="T35" fmla="*/ 934 h 1619"/>
              <a:gd name="T36" fmla="*/ 348 w 952"/>
              <a:gd name="T37" fmla="*/ 930 h 1619"/>
              <a:gd name="T38" fmla="*/ 388 w 952"/>
              <a:gd name="T39" fmla="*/ 890 h 1619"/>
              <a:gd name="T40" fmla="*/ 436 w 952"/>
              <a:gd name="T41" fmla="*/ 822 h 1619"/>
              <a:gd name="T42" fmla="*/ 500 w 952"/>
              <a:gd name="T43" fmla="*/ 642 h 1619"/>
              <a:gd name="T44" fmla="*/ 504 w 952"/>
              <a:gd name="T45" fmla="*/ 618 h 1619"/>
              <a:gd name="T46" fmla="*/ 504 w 952"/>
              <a:gd name="T47" fmla="*/ 406 h 1619"/>
              <a:gd name="T48" fmla="*/ 332 w 952"/>
              <a:gd name="T49" fmla="*/ 546 h 1619"/>
              <a:gd name="T50" fmla="*/ 328 w 952"/>
              <a:gd name="T51" fmla="*/ 546 h 1619"/>
              <a:gd name="T52" fmla="*/ 328 w 952"/>
              <a:gd name="T53" fmla="*/ 542 h 1619"/>
              <a:gd name="T54" fmla="*/ 316 w 952"/>
              <a:gd name="T55" fmla="*/ 530 h 1619"/>
              <a:gd name="T56" fmla="*/ 316 w 952"/>
              <a:gd name="T57" fmla="*/ 410 h 1619"/>
              <a:gd name="T58" fmla="*/ 316 w 952"/>
              <a:gd name="T59" fmla="*/ 326 h 1619"/>
              <a:gd name="T60" fmla="*/ 328 w 952"/>
              <a:gd name="T61" fmla="*/ 286 h 1619"/>
              <a:gd name="T62" fmla="*/ 344 w 952"/>
              <a:gd name="T63" fmla="*/ 266 h 1619"/>
              <a:gd name="T64" fmla="*/ 596 w 952"/>
              <a:gd name="T65" fmla="*/ 14 h 1619"/>
              <a:gd name="T66" fmla="*/ 600 w 952"/>
              <a:gd name="T67" fmla="*/ 1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2" h="1619">
                <a:moveTo>
                  <a:pt x="600" y="10"/>
                </a:moveTo>
                <a:cubicBezTo>
                  <a:pt x="622" y="7"/>
                  <a:pt x="633" y="0"/>
                  <a:pt x="656" y="6"/>
                </a:cubicBezTo>
                <a:cubicBezTo>
                  <a:pt x="657" y="12"/>
                  <a:pt x="668" y="8"/>
                  <a:pt x="668" y="14"/>
                </a:cubicBezTo>
                <a:cubicBezTo>
                  <a:pt x="753" y="102"/>
                  <a:pt x="840" y="189"/>
                  <a:pt x="928" y="274"/>
                </a:cubicBezTo>
                <a:cubicBezTo>
                  <a:pt x="943" y="283"/>
                  <a:pt x="942" y="308"/>
                  <a:pt x="952" y="322"/>
                </a:cubicBezTo>
                <a:cubicBezTo>
                  <a:pt x="952" y="326"/>
                  <a:pt x="952" y="330"/>
                  <a:pt x="952" y="334"/>
                </a:cubicBezTo>
                <a:cubicBezTo>
                  <a:pt x="952" y="361"/>
                  <a:pt x="952" y="387"/>
                  <a:pt x="952" y="414"/>
                </a:cubicBezTo>
                <a:cubicBezTo>
                  <a:pt x="943" y="445"/>
                  <a:pt x="950" y="493"/>
                  <a:pt x="948" y="530"/>
                </a:cubicBezTo>
                <a:cubicBezTo>
                  <a:pt x="947" y="538"/>
                  <a:pt x="940" y="541"/>
                  <a:pt x="936" y="546"/>
                </a:cubicBezTo>
                <a:cubicBezTo>
                  <a:pt x="935" y="546"/>
                  <a:pt x="933" y="546"/>
                  <a:pt x="932" y="546"/>
                </a:cubicBezTo>
                <a:cubicBezTo>
                  <a:pt x="853" y="524"/>
                  <a:pt x="822" y="432"/>
                  <a:pt x="760" y="406"/>
                </a:cubicBezTo>
                <a:cubicBezTo>
                  <a:pt x="751" y="801"/>
                  <a:pt x="759" y="1213"/>
                  <a:pt x="756" y="1614"/>
                </a:cubicBezTo>
                <a:cubicBezTo>
                  <a:pt x="675" y="1611"/>
                  <a:pt x="583" y="1619"/>
                  <a:pt x="508" y="1610"/>
                </a:cubicBezTo>
                <a:cubicBezTo>
                  <a:pt x="505" y="1453"/>
                  <a:pt x="513" y="1285"/>
                  <a:pt x="504" y="1134"/>
                </a:cubicBezTo>
                <a:cubicBezTo>
                  <a:pt x="499" y="1138"/>
                  <a:pt x="489" y="1138"/>
                  <a:pt x="488" y="1146"/>
                </a:cubicBezTo>
                <a:cubicBezTo>
                  <a:pt x="376" y="1226"/>
                  <a:pt x="240" y="1282"/>
                  <a:pt x="112" y="1346"/>
                </a:cubicBezTo>
                <a:cubicBezTo>
                  <a:pt x="77" y="1269"/>
                  <a:pt x="39" y="1195"/>
                  <a:pt x="0" y="1122"/>
                </a:cubicBezTo>
                <a:cubicBezTo>
                  <a:pt x="110" y="1056"/>
                  <a:pt x="244" y="1014"/>
                  <a:pt x="340" y="934"/>
                </a:cubicBezTo>
                <a:cubicBezTo>
                  <a:pt x="344" y="934"/>
                  <a:pt x="345" y="931"/>
                  <a:pt x="348" y="930"/>
                </a:cubicBezTo>
                <a:cubicBezTo>
                  <a:pt x="363" y="918"/>
                  <a:pt x="376" y="905"/>
                  <a:pt x="388" y="890"/>
                </a:cubicBezTo>
                <a:cubicBezTo>
                  <a:pt x="403" y="867"/>
                  <a:pt x="423" y="848"/>
                  <a:pt x="436" y="822"/>
                </a:cubicBezTo>
                <a:cubicBezTo>
                  <a:pt x="468" y="773"/>
                  <a:pt x="493" y="716"/>
                  <a:pt x="500" y="642"/>
                </a:cubicBezTo>
                <a:cubicBezTo>
                  <a:pt x="509" y="642"/>
                  <a:pt x="502" y="625"/>
                  <a:pt x="504" y="618"/>
                </a:cubicBezTo>
                <a:cubicBezTo>
                  <a:pt x="511" y="557"/>
                  <a:pt x="511" y="467"/>
                  <a:pt x="504" y="406"/>
                </a:cubicBezTo>
                <a:cubicBezTo>
                  <a:pt x="442" y="432"/>
                  <a:pt x="411" y="524"/>
                  <a:pt x="332" y="546"/>
                </a:cubicBezTo>
                <a:cubicBezTo>
                  <a:pt x="331" y="546"/>
                  <a:pt x="329" y="546"/>
                  <a:pt x="328" y="546"/>
                </a:cubicBezTo>
                <a:cubicBezTo>
                  <a:pt x="328" y="545"/>
                  <a:pt x="328" y="543"/>
                  <a:pt x="328" y="542"/>
                </a:cubicBezTo>
                <a:cubicBezTo>
                  <a:pt x="317" y="545"/>
                  <a:pt x="320" y="534"/>
                  <a:pt x="316" y="530"/>
                </a:cubicBezTo>
                <a:cubicBezTo>
                  <a:pt x="316" y="490"/>
                  <a:pt x="316" y="450"/>
                  <a:pt x="316" y="410"/>
                </a:cubicBezTo>
                <a:cubicBezTo>
                  <a:pt x="316" y="382"/>
                  <a:pt x="316" y="354"/>
                  <a:pt x="316" y="326"/>
                </a:cubicBezTo>
                <a:cubicBezTo>
                  <a:pt x="318" y="311"/>
                  <a:pt x="325" y="301"/>
                  <a:pt x="328" y="286"/>
                </a:cubicBezTo>
                <a:cubicBezTo>
                  <a:pt x="333" y="280"/>
                  <a:pt x="339" y="273"/>
                  <a:pt x="344" y="266"/>
                </a:cubicBezTo>
                <a:cubicBezTo>
                  <a:pt x="430" y="184"/>
                  <a:pt x="514" y="100"/>
                  <a:pt x="596" y="14"/>
                </a:cubicBezTo>
                <a:cubicBezTo>
                  <a:pt x="598" y="14"/>
                  <a:pt x="601" y="14"/>
                  <a:pt x="60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3" name="Gruppieren 2171"/>
          <p:cNvGrpSpPr>
            <a:grpSpLocks noChangeAspect="1"/>
          </p:cNvGrpSpPr>
          <p:nvPr/>
        </p:nvGrpSpPr>
        <p:grpSpPr bwMode="gray">
          <a:xfrm>
            <a:off x="4109198" y="1516292"/>
            <a:ext cx="483838" cy="356842"/>
            <a:chOff x="-49593501" y="-4197351"/>
            <a:chExt cx="7251700" cy="5348287"/>
          </a:xfrm>
          <a:solidFill>
            <a:schemeClr val="accent1"/>
          </a:solidFill>
        </p:grpSpPr>
        <p:sp>
          <p:nvSpPr>
            <p:cNvPr id="44" name="Freeform 603"/>
            <p:cNvSpPr>
              <a:spLocks/>
            </p:cNvSpPr>
            <p:nvPr/>
          </p:nvSpPr>
          <p:spPr bwMode="gray">
            <a:xfrm>
              <a:off x="-49585564" y="-4178301"/>
              <a:ext cx="3422650" cy="2486025"/>
            </a:xfrm>
            <a:custGeom>
              <a:avLst/>
              <a:gdLst>
                <a:gd name="T0" fmla="*/ 437 w 913"/>
                <a:gd name="T1" fmla="*/ 11 h 663"/>
                <a:gd name="T2" fmla="*/ 549 w 913"/>
                <a:gd name="T3" fmla="*/ 31 h 663"/>
                <a:gd name="T4" fmla="*/ 549 w 913"/>
                <a:gd name="T5" fmla="*/ 55 h 663"/>
                <a:gd name="T6" fmla="*/ 405 w 913"/>
                <a:gd name="T7" fmla="*/ 203 h 663"/>
                <a:gd name="T8" fmla="*/ 409 w 913"/>
                <a:gd name="T9" fmla="*/ 203 h 663"/>
                <a:gd name="T10" fmla="*/ 805 w 913"/>
                <a:gd name="T11" fmla="*/ 351 h 663"/>
                <a:gd name="T12" fmla="*/ 897 w 913"/>
                <a:gd name="T13" fmla="*/ 443 h 663"/>
                <a:gd name="T14" fmla="*/ 913 w 913"/>
                <a:gd name="T15" fmla="*/ 463 h 663"/>
                <a:gd name="T16" fmla="*/ 757 w 913"/>
                <a:gd name="T17" fmla="*/ 663 h 663"/>
                <a:gd name="T18" fmla="*/ 697 w 913"/>
                <a:gd name="T19" fmla="*/ 603 h 663"/>
                <a:gd name="T20" fmla="*/ 649 w 913"/>
                <a:gd name="T21" fmla="*/ 555 h 663"/>
                <a:gd name="T22" fmla="*/ 409 w 913"/>
                <a:gd name="T23" fmla="*/ 459 h 663"/>
                <a:gd name="T24" fmla="*/ 549 w 913"/>
                <a:gd name="T25" fmla="*/ 607 h 663"/>
                <a:gd name="T26" fmla="*/ 549 w 913"/>
                <a:gd name="T27" fmla="*/ 631 h 663"/>
                <a:gd name="T28" fmla="*/ 481 w 913"/>
                <a:gd name="T29" fmla="*/ 651 h 663"/>
                <a:gd name="T30" fmla="*/ 333 w 913"/>
                <a:gd name="T31" fmla="*/ 651 h 663"/>
                <a:gd name="T32" fmla="*/ 265 w 913"/>
                <a:gd name="T33" fmla="*/ 619 h 663"/>
                <a:gd name="T34" fmla="*/ 21 w 913"/>
                <a:gd name="T35" fmla="*/ 375 h 663"/>
                <a:gd name="T36" fmla="*/ 17 w 913"/>
                <a:gd name="T37" fmla="*/ 295 h 663"/>
                <a:gd name="T38" fmla="*/ 273 w 913"/>
                <a:gd name="T39" fmla="*/ 39 h 663"/>
                <a:gd name="T40" fmla="*/ 337 w 913"/>
                <a:gd name="T41" fmla="*/ 15 h 663"/>
                <a:gd name="T42" fmla="*/ 437 w 913"/>
                <a:gd name="T43" fmla="*/ 11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3" h="663">
                  <a:moveTo>
                    <a:pt x="437" y="11"/>
                  </a:moveTo>
                  <a:cubicBezTo>
                    <a:pt x="478" y="14"/>
                    <a:pt x="536" y="0"/>
                    <a:pt x="549" y="31"/>
                  </a:cubicBezTo>
                  <a:cubicBezTo>
                    <a:pt x="549" y="39"/>
                    <a:pt x="549" y="47"/>
                    <a:pt x="549" y="55"/>
                  </a:cubicBezTo>
                  <a:cubicBezTo>
                    <a:pt x="503" y="107"/>
                    <a:pt x="451" y="151"/>
                    <a:pt x="405" y="203"/>
                  </a:cubicBezTo>
                  <a:cubicBezTo>
                    <a:pt x="406" y="203"/>
                    <a:pt x="408" y="203"/>
                    <a:pt x="409" y="203"/>
                  </a:cubicBezTo>
                  <a:cubicBezTo>
                    <a:pt x="600" y="194"/>
                    <a:pt x="704" y="270"/>
                    <a:pt x="805" y="351"/>
                  </a:cubicBezTo>
                  <a:cubicBezTo>
                    <a:pt x="836" y="381"/>
                    <a:pt x="867" y="412"/>
                    <a:pt x="897" y="443"/>
                  </a:cubicBezTo>
                  <a:cubicBezTo>
                    <a:pt x="900" y="452"/>
                    <a:pt x="910" y="454"/>
                    <a:pt x="913" y="463"/>
                  </a:cubicBezTo>
                  <a:cubicBezTo>
                    <a:pt x="866" y="535"/>
                    <a:pt x="806" y="594"/>
                    <a:pt x="757" y="663"/>
                  </a:cubicBezTo>
                  <a:cubicBezTo>
                    <a:pt x="731" y="649"/>
                    <a:pt x="721" y="619"/>
                    <a:pt x="697" y="603"/>
                  </a:cubicBezTo>
                  <a:cubicBezTo>
                    <a:pt x="683" y="585"/>
                    <a:pt x="667" y="569"/>
                    <a:pt x="649" y="555"/>
                  </a:cubicBezTo>
                  <a:cubicBezTo>
                    <a:pt x="591" y="501"/>
                    <a:pt x="532" y="448"/>
                    <a:pt x="409" y="459"/>
                  </a:cubicBezTo>
                  <a:cubicBezTo>
                    <a:pt x="441" y="507"/>
                    <a:pt x="506" y="556"/>
                    <a:pt x="549" y="607"/>
                  </a:cubicBezTo>
                  <a:cubicBezTo>
                    <a:pt x="549" y="615"/>
                    <a:pt x="549" y="623"/>
                    <a:pt x="549" y="631"/>
                  </a:cubicBezTo>
                  <a:cubicBezTo>
                    <a:pt x="540" y="652"/>
                    <a:pt x="512" y="653"/>
                    <a:pt x="481" y="651"/>
                  </a:cubicBezTo>
                  <a:cubicBezTo>
                    <a:pt x="432" y="651"/>
                    <a:pt x="382" y="651"/>
                    <a:pt x="333" y="651"/>
                  </a:cubicBezTo>
                  <a:cubicBezTo>
                    <a:pt x="305" y="645"/>
                    <a:pt x="284" y="633"/>
                    <a:pt x="265" y="619"/>
                  </a:cubicBezTo>
                  <a:cubicBezTo>
                    <a:pt x="185" y="536"/>
                    <a:pt x="104" y="455"/>
                    <a:pt x="21" y="375"/>
                  </a:cubicBezTo>
                  <a:cubicBezTo>
                    <a:pt x="5" y="355"/>
                    <a:pt x="0" y="318"/>
                    <a:pt x="17" y="295"/>
                  </a:cubicBezTo>
                  <a:cubicBezTo>
                    <a:pt x="104" y="211"/>
                    <a:pt x="189" y="126"/>
                    <a:pt x="273" y="39"/>
                  </a:cubicBezTo>
                  <a:cubicBezTo>
                    <a:pt x="292" y="29"/>
                    <a:pt x="308" y="16"/>
                    <a:pt x="337" y="15"/>
                  </a:cubicBezTo>
                  <a:cubicBezTo>
                    <a:pt x="369" y="12"/>
                    <a:pt x="411" y="20"/>
                    <a:pt x="437" y="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608"/>
            <p:cNvSpPr>
              <a:spLocks/>
            </p:cNvSpPr>
            <p:nvPr/>
          </p:nvSpPr>
          <p:spPr bwMode="gray">
            <a:xfrm>
              <a:off x="-45832714" y="-1293814"/>
              <a:ext cx="3484563" cy="2444750"/>
            </a:xfrm>
            <a:custGeom>
              <a:avLst/>
              <a:gdLst>
                <a:gd name="T0" fmla="*/ 520 w 929"/>
                <a:gd name="T1" fmla="*/ 458 h 652"/>
                <a:gd name="T2" fmla="*/ 0 w 929"/>
                <a:gd name="T3" fmla="*/ 206 h 652"/>
                <a:gd name="T4" fmla="*/ 120 w 929"/>
                <a:gd name="T5" fmla="*/ 54 h 652"/>
                <a:gd name="T6" fmla="*/ 160 w 929"/>
                <a:gd name="T7" fmla="*/ 6 h 652"/>
                <a:gd name="T8" fmla="*/ 196 w 929"/>
                <a:gd name="T9" fmla="*/ 42 h 652"/>
                <a:gd name="T10" fmla="*/ 272 w 929"/>
                <a:gd name="T11" fmla="*/ 118 h 652"/>
                <a:gd name="T12" fmla="*/ 520 w 929"/>
                <a:gd name="T13" fmla="*/ 202 h 652"/>
                <a:gd name="T14" fmla="*/ 380 w 929"/>
                <a:gd name="T15" fmla="*/ 54 h 652"/>
                <a:gd name="T16" fmla="*/ 380 w 929"/>
                <a:gd name="T17" fmla="*/ 30 h 652"/>
                <a:gd name="T18" fmla="*/ 488 w 929"/>
                <a:gd name="T19" fmla="*/ 10 h 652"/>
                <a:gd name="T20" fmla="*/ 592 w 929"/>
                <a:gd name="T21" fmla="*/ 14 h 652"/>
                <a:gd name="T22" fmla="*/ 656 w 929"/>
                <a:gd name="T23" fmla="*/ 38 h 652"/>
                <a:gd name="T24" fmla="*/ 912 w 929"/>
                <a:gd name="T25" fmla="*/ 294 h 652"/>
                <a:gd name="T26" fmla="*/ 908 w 929"/>
                <a:gd name="T27" fmla="*/ 374 h 652"/>
                <a:gd name="T28" fmla="*/ 668 w 929"/>
                <a:gd name="T29" fmla="*/ 614 h 652"/>
                <a:gd name="T30" fmla="*/ 596 w 929"/>
                <a:gd name="T31" fmla="*/ 650 h 652"/>
                <a:gd name="T32" fmla="*/ 448 w 929"/>
                <a:gd name="T33" fmla="*/ 650 h 652"/>
                <a:gd name="T34" fmla="*/ 380 w 929"/>
                <a:gd name="T35" fmla="*/ 630 h 652"/>
                <a:gd name="T36" fmla="*/ 380 w 929"/>
                <a:gd name="T37" fmla="*/ 606 h 652"/>
                <a:gd name="T38" fmla="*/ 520 w 929"/>
                <a:gd name="T39" fmla="*/ 458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9" h="652">
                  <a:moveTo>
                    <a:pt x="520" y="458"/>
                  </a:moveTo>
                  <a:cubicBezTo>
                    <a:pt x="249" y="472"/>
                    <a:pt x="126" y="337"/>
                    <a:pt x="0" y="206"/>
                  </a:cubicBezTo>
                  <a:cubicBezTo>
                    <a:pt x="29" y="169"/>
                    <a:pt x="78" y="105"/>
                    <a:pt x="120" y="54"/>
                  </a:cubicBezTo>
                  <a:cubicBezTo>
                    <a:pt x="128" y="44"/>
                    <a:pt x="153" y="7"/>
                    <a:pt x="160" y="6"/>
                  </a:cubicBezTo>
                  <a:cubicBezTo>
                    <a:pt x="178" y="5"/>
                    <a:pt x="181" y="44"/>
                    <a:pt x="196" y="42"/>
                  </a:cubicBezTo>
                  <a:cubicBezTo>
                    <a:pt x="219" y="70"/>
                    <a:pt x="243" y="96"/>
                    <a:pt x="272" y="118"/>
                  </a:cubicBezTo>
                  <a:cubicBezTo>
                    <a:pt x="328" y="173"/>
                    <a:pt x="397" y="214"/>
                    <a:pt x="520" y="202"/>
                  </a:cubicBezTo>
                  <a:cubicBezTo>
                    <a:pt x="487" y="154"/>
                    <a:pt x="422" y="105"/>
                    <a:pt x="380" y="54"/>
                  </a:cubicBezTo>
                  <a:cubicBezTo>
                    <a:pt x="380" y="46"/>
                    <a:pt x="380" y="38"/>
                    <a:pt x="380" y="30"/>
                  </a:cubicBezTo>
                  <a:cubicBezTo>
                    <a:pt x="392" y="0"/>
                    <a:pt x="448" y="13"/>
                    <a:pt x="488" y="10"/>
                  </a:cubicBezTo>
                  <a:cubicBezTo>
                    <a:pt x="515" y="19"/>
                    <a:pt x="558" y="11"/>
                    <a:pt x="592" y="14"/>
                  </a:cubicBezTo>
                  <a:cubicBezTo>
                    <a:pt x="620" y="15"/>
                    <a:pt x="637" y="28"/>
                    <a:pt x="656" y="38"/>
                  </a:cubicBezTo>
                  <a:cubicBezTo>
                    <a:pt x="740" y="125"/>
                    <a:pt x="825" y="210"/>
                    <a:pt x="912" y="294"/>
                  </a:cubicBezTo>
                  <a:cubicBezTo>
                    <a:pt x="929" y="317"/>
                    <a:pt x="924" y="354"/>
                    <a:pt x="908" y="374"/>
                  </a:cubicBezTo>
                  <a:cubicBezTo>
                    <a:pt x="826" y="452"/>
                    <a:pt x="746" y="532"/>
                    <a:pt x="668" y="614"/>
                  </a:cubicBezTo>
                  <a:cubicBezTo>
                    <a:pt x="648" y="631"/>
                    <a:pt x="626" y="644"/>
                    <a:pt x="596" y="650"/>
                  </a:cubicBezTo>
                  <a:cubicBezTo>
                    <a:pt x="547" y="650"/>
                    <a:pt x="497" y="650"/>
                    <a:pt x="448" y="650"/>
                  </a:cubicBezTo>
                  <a:cubicBezTo>
                    <a:pt x="417" y="652"/>
                    <a:pt x="389" y="651"/>
                    <a:pt x="380" y="630"/>
                  </a:cubicBezTo>
                  <a:cubicBezTo>
                    <a:pt x="380" y="622"/>
                    <a:pt x="380" y="614"/>
                    <a:pt x="380" y="606"/>
                  </a:cubicBezTo>
                  <a:cubicBezTo>
                    <a:pt x="422" y="555"/>
                    <a:pt x="487" y="506"/>
                    <a:pt x="520" y="4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640"/>
            <p:cNvSpPr>
              <a:spLocks/>
            </p:cNvSpPr>
            <p:nvPr/>
          </p:nvSpPr>
          <p:spPr bwMode="gray">
            <a:xfrm>
              <a:off x="-49593501" y="-4197351"/>
              <a:ext cx="7251700" cy="5340350"/>
            </a:xfrm>
            <a:custGeom>
              <a:avLst/>
              <a:gdLst>
                <a:gd name="T0" fmla="*/ 1383 w 1934"/>
                <a:gd name="T1" fmla="*/ 60 h 1424"/>
                <a:gd name="T2" fmla="*/ 1379 w 1934"/>
                <a:gd name="T3" fmla="*/ 52 h 1424"/>
                <a:gd name="T4" fmla="*/ 1499 w 1934"/>
                <a:gd name="T5" fmla="*/ 16 h 1424"/>
                <a:gd name="T6" fmla="*/ 1595 w 1934"/>
                <a:gd name="T7" fmla="*/ 20 h 1424"/>
                <a:gd name="T8" fmla="*/ 1659 w 1934"/>
                <a:gd name="T9" fmla="*/ 44 h 1424"/>
                <a:gd name="T10" fmla="*/ 1915 w 1934"/>
                <a:gd name="T11" fmla="*/ 300 h 1424"/>
                <a:gd name="T12" fmla="*/ 1911 w 1934"/>
                <a:gd name="T13" fmla="*/ 380 h 1424"/>
                <a:gd name="T14" fmla="*/ 1663 w 1934"/>
                <a:gd name="T15" fmla="*/ 628 h 1424"/>
                <a:gd name="T16" fmla="*/ 1595 w 1934"/>
                <a:gd name="T17" fmla="*/ 656 h 1424"/>
                <a:gd name="T18" fmla="*/ 1491 w 1934"/>
                <a:gd name="T19" fmla="*/ 656 h 1424"/>
                <a:gd name="T20" fmla="*/ 1411 w 1934"/>
                <a:gd name="T21" fmla="*/ 656 h 1424"/>
                <a:gd name="T22" fmla="*/ 1383 w 1934"/>
                <a:gd name="T23" fmla="*/ 612 h 1424"/>
                <a:gd name="T24" fmla="*/ 1523 w 1934"/>
                <a:gd name="T25" fmla="*/ 468 h 1424"/>
                <a:gd name="T26" fmla="*/ 1523 w 1934"/>
                <a:gd name="T27" fmla="*/ 464 h 1424"/>
                <a:gd name="T28" fmla="*/ 1271 w 1934"/>
                <a:gd name="T29" fmla="*/ 564 h 1424"/>
                <a:gd name="T30" fmla="*/ 1267 w 1934"/>
                <a:gd name="T31" fmla="*/ 564 h 1424"/>
                <a:gd name="T32" fmla="*/ 1211 w 1934"/>
                <a:gd name="T33" fmla="*/ 620 h 1424"/>
                <a:gd name="T34" fmla="*/ 1207 w 1934"/>
                <a:gd name="T35" fmla="*/ 628 h 1424"/>
                <a:gd name="T36" fmla="*/ 903 w 1934"/>
                <a:gd name="T37" fmla="*/ 992 h 1424"/>
                <a:gd name="T38" fmla="*/ 831 w 1934"/>
                <a:gd name="T39" fmla="*/ 1064 h 1424"/>
                <a:gd name="T40" fmla="*/ 411 w 1934"/>
                <a:gd name="T41" fmla="*/ 1236 h 1424"/>
                <a:gd name="T42" fmla="*/ 551 w 1934"/>
                <a:gd name="T43" fmla="*/ 1380 h 1424"/>
                <a:gd name="T44" fmla="*/ 523 w 1934"/>
                <a:gd name="T45" fmla="*/ 1424 h 1424"/>
                <a:gd name="T46" fmla="*/ 443 w 1934"/>
                <a:gd name="T47" fmla="*/ 1424 h 1424"/>
                <a:gd name="T48" fmla="*/ 339 w 1934"/>
                <a:gd name="T49" fmla="*/ 1424 h 1424"/>
                <a:gd name="T50" fmla="*/ 271 w 1934"/>
                <a:gd name="T51" fmla="*/ 1396 h 1424"/>
                <a:gd name="T52" fmla="*/ 23 w 1934"/>
                <a:gd name="T53" fmla="*/ 1148 h 1424"/>
                <a:gd name="T54" fmla="*/ 19 w 1934"/>
                <a:gd name="T55" fmla="*/ 1068 h 1424"/>
                <a:gd name="T56" fmla="*/ 275 w 1934"/>
                <a:gd name="T57" fmla="*/ 812 h 1424"/>
                <a:gd name="T58" fmla="*/ 339 w 1934"/>
                <a:gd name="T59" fmla="*/ 788 h 1424"/>
                <a:gd name="T60" fmla="*/ 431 w 1934"/>
                <a:gd name="T61" fmla="*/ 784 h 1424"/>
                <a:gd name="T62" fmla="*/ 551 w 1934"/>
                <a:gd name="T63" fmla="*/ 804 h 1424"/>
                <a:gd name="T64" fmla="*/ 551 w 1934"/>
                <a:gd name="T65" fmla="*/ 828 h 1424"/>
                <a:gd name="T66" fmla="*/ 411 w 1934"/>
                <a:gd name="T67" fmla="*/ 972 h 1424"/>
                <a:gd name="T68" fmla="*/ 411 w 1934"/>
                <a:gd name="T69" fmla="*/ 976 h 1424"/>
                <a:gd name="T70" fmla="*/ 663 w 1934"/>
                <a:gd name="T71" fmla="*/ 868 h 1424"/>
                <a:gd name="T72" fmla="*/ 711 w 1934"/>
                <a:gd name="T73" fmla="*/ 820 h 1424"/>
                <a:gd name="T74" fmla="*/ 1039 w 1934"/>
                <a:gd name="T75" fmla="*/ 432 h 1424"/>
                <a:gd name="T76" fmla="*/ 1087 w 1934"/>
                <a:gd name="T77" fmla="*/ 384 h 1424"/>
                <a:gd name="T78" fmla="*/ 1519 w 1934"/>
                <a:gd name="T79" fmla="*/ 200 h 1424"/>
                <a:gd name="T80" fmla="*/ 1383 w 1934"/>
                <a:gd name="T81" fmla="*/ 60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4" h="1424">
                  <a:moveTo>
                    <a:pt x="1383" y="60"/>
                  </a:moveTo>
                  <a:cubicBezTo>
                    <a:pt x="1384" y="55"/>
                    <a:pt x="1382" y="53"/>
                    <a:pt x="1379" y="52"/>
                  </a:cubicBezTo>
                  <a:cubicBezTo>
                    <a:pt x="1379" y="0"/>
                    <a:pt x="1451" y="20"/>
                    <a:pt x="1499" y="16"/>
                  </a:cubicBezTo>
                  <a:cubicBezTo>
                    <a:pt x="1523" y="25"/>
                    <a:pt x="1564" y="17"/>
                    <a:pt x="1595" y="20"/>
                  </a:cubicBezTo>
                  <a:cubicBezTo>
                    <a:pt x="1625" y="20"/>
                    <a:pt x="1641" y="32"/>
                    <a:pt x="1659" y="44"/>
                  </a:cubicBezTo>
                  <a:cubicBezTo>
                    <a:pt x="1743" y="131"/>
                    <a:pt x="1828" y="216"/>
                    <a:pt x="1915" y="300"/>
                  </a:cubicBezTo>
                  <a:cubicBezTo>
                    <a:pt x="1934" y="318"/>
                    <a:pt x="1929" y="366"/>
                    <a:pt x="1911" y="380"/>
                  </a:cubicBezTo>
                  <a:cubicBezTo>
                    <a:pt x="1827" y="461"/>
                    <a:pt x="1744" y="544"/>
                    <a:pt x="1663" y="628"/>
                  </a:cubicBezTo>
                  <a:cubicBezTo>
                    <a:pt x="1645" y="642"/>
                    <a:pt x="1626" y="655"/>
                    <a:pt x="1595" y="656"/>
                  </a:cubicBezTo>
                  <a:cubicBezTo>
                    <a:pt x="1560" y="656"/>
                    <a:pt x="1526" y="656"/>
                    <a:pt x="1491" y="656"/>
                  </a:cubicBezTo>
                  <a:cubicBezTo>
                    <a:pt x="1464" y="656"/>
                    <a:pt x="1438" y="656"/>
                    <a:pt x="1411" y="656"/>
                  </a:cubicBezTo>
                  <a:cubicBezTo>
                    <a:pt x="1388" y="655"/>
                    <a:pt x="1375" y="632"/>
                    <a:pt x="1383" y="612"/>
                  </a:cubicBezTo>
                  <a:cubicBezTo>
                    <a:pt x="1427" y="562"/>
                    <a:pt x="1478" y="518"/>
                    <a:pt x="1523" y="468"/>
                  </a:cubicBezTo>
                  <a:cubicBezTo>
                    <a:pt x="1523" y="467"/>
                    <a:pt x="1523" y="465"/>
                    <a:pt x="1523" y="464"/>
                  </a:cubicBezTo>
                  <a:cubicBezTo>
                    <a:pt x="1395" y="454"/>
                    <a:pt x="1332" y="508"/>
                    <a:pt x="1271" y="564"/>
                  </a:cubicBezTo>
                  <a:cubicBezTo>
                    <a:pt x="1270" y="564"/>
                    <a:pt x="1268" y="564"/>
                    <a:pt x="1267" y="564"/>
                  </a:cubicBezTo>
                  <a:cubicBezTo>
                    <a:pt x="1247" y="581"/>
                    <a:pt x="1228" y="600"/>
                    <a:pt x="1211" y="620"/>
                  </a:cubicBezTo>
                  <a:cubicBezTo>
                    <a:pt x="1211" y="624"/>
                    <a:pt x="1208" y="625"/>
                    <a:pt x="1207" y="628"/>
                  </a:cubicBezTo>
                  <a:cubicBezTo>
                    <a:pt x="1100" y="744"/>
                    <a:pt x="1009" y="876"/>
                    <a:pt x="903" y="992"/>
                  </a:cubicBezTo>
                  <a:cubicBezTo>
                    <a:pt x="877" y="1014"/>
                    <a:pt x="853" y="1038"/>
                    <a:pt x="831" y="1064"/>
                  </a:cubicBezTo>
                  <a:cubicBezTo>
                    <a:pt x="726" y="1156"/>
                    <a:pt x="609" y="1237"/>
                    <a:pt x="411" y="1236"/>
                  </a:cubicBezTo>
                  <a:cubicBezTo>
                    <a:pt x="455" y="1286"/>
                    <a:pt x="506" y="1330"/>
                    <a:pt x="551" y="1380"/>
                  </a:cubicBezTo>
                  <a:cubicBezTo>
                    <a:pt x="554" y="1407"/>
                    <a:pt x="545" y="1422"/>
                    <a:pt x="523" y="1424"/>
                  </a:cubicBezTo>
                  <a:cubicBezTo>
                    <a:pt x="496" y="1424"/>
                    <a:pt x="470" y="1424"/>
                    <a:pt x="443" y="1424"/>
                  </a:cubicBezTo>
                  <a:cubicBezTo>
                    <a:pt x="408" y="1424"/>
                    <a:pt x="374" y="1424"/>
                    <a:pt x="339" y="1424"/>
                  </a:cubicBezTo>
                  <a:cubicBezTo>
                    <a:pt x="308" y="1423"/>
                    <a:pt x="289" y="1410"/>
                    <a:pt x="271" y="1396"/>
                  </a:cubicBezTo>
                  <a:cubicBezTo>
                    <a:pt x="190" y="1312"/>
                    <a:pt x="107" y="1229"/>
                    <a:pt x="23" y="1148"/>
                  </a:cubicBezTo>
                  <a:cubicBezTo>
                    <a:pt x="5" y="1134"/>
                    <a:pt x="0" y="1086"/>
                    <a:pt x="19" y="1068"/>
                  </a:cubicBezTo>
                  <a:cubicBezTo>
                    <a:pt x="106" y="984"/>
                    <a:pt x="191" y="899"/>
                    <a:pt x="275" y="812"/>
                  </a:cubicBezTo>
                  <a:cubicBezTo>
                    <a:pt x="292" y="800"/>
                    <a:pt x="309" y="788"/>
                    <a:pt x="339" y="788"/>
                  </a:cubicBezTo>
                  <a:cubicBezTo>
                    <a:pt x="368" y="785"/>
                    <a:pt x="408" y="793"/>
                    <a:pt x="431" y="784"/>
                  </a:cubicBezTo>
                  <a:cubicBezTo>
                    <a:pt x="473" y="789"/>
                    <a:pt x="539" y="770"/>
                    <a:pt x="551" y="804"/>
                  </a:cubicBezTo>
                  <a:cubicBezTo>
                    <a:pt x="551" y="812"/>
                    <a:pt x="551" y="820"/>
                    <a:pt x="551" y="828"/>
                  </a:cubicBezTo>
                  <a:cubicBezTo>
                    <a:pt x="506" y="878"/>
                    <a:pt x="455" y="922"/>
                    <a:pt x="411" y="972"/>
                  </a:cubicBezTo>
                  <a:cubicBezTo>
                    <a:pt x="411" y="973"/>
                    <a:pt x="411" y="975"/>
                    <a:pt x="411" y="976"/>
                  </a:cubicBezTo>
                  <a:cubicBezTo>
                    <a:pt x="539" y="985"/>
                    <a:pt x="598" y="923"/>
                    <a:pt x="663" y="868"/>
                  </a:cubicBezTo>
                  <a:cubicBezTo>
                    <a:pt x="681" y="854"/>
                    <a:pt x="697" y="838"/>
                    <a:pt x="711" y="820"/>
                  </a:cubicBezTo>
                  <a:cubicBezTo>
                    <a:pt x="825" y="696"/>
                    <a:pt x="924" y="556"/>
                    <a:pt x="1039" y="432"/>
                  </a:cubicBezTo>
                  <a:cubicBezTo>
                    <a:pt x="1057" y="418"/>
                    <a:pt x="1073" y="402"/>
                    <a:pt x="1087" y="384"/>
                  </a:cubicBezTo>
                  <a:cubicBezTo>
                    <a:pt x="1194" y="286"/>
                    <a:pt x="1313" y="200"/>
                    <a:pt x="1519" y="200"/>
                  </a:cubicBezTo>
                  <a:cubicBezTo>
                    <a:pt x="1476" y="151"/>
                    <a:pt x="1426" y="109"/>
                    <a:pt x="138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47" name="Gruppieren 2174"/>
          <p:cNvGrpSpPr>
            <a:grpSpLocks noChangeAspect="1"/>
          </p:cNvGrpSpPr>
          <p:nvPr/>
        </p:nvGrpSpPr>
        <p:grpSpPr bwMode="gray">
          <a:xfrm>
            <a:off x="6912260" y="1515994"/>
            <a:ext cx="406858" cy="356842"/>
            <a:chOff x="-48847376" y="3981449"/>
            <a:chExt cx="5759450" cy="5051426"/>
          </a:xfrm>
          <a:solidFill>
            <a:schemeClr val="accent1"/>
          </a:solidFill>
        </p:grpSpPr>
        <p:sp>
          <p:nvSpPr>
            <p:cNvPr id="48" name="Freeform 645"/>
            <p:cNvSpPr>
              <a:spLocks/>
            </p:cNvSpPr>
            <p:nvPr/>
          </p:nvSpPr>
          <p:spPr bwMode="gray">
            <a:xfrm>
              <a:off x="-48847376" y="8072437"/>
              <a:ext cx="5759450" cy="960438"/>
            </a:xfrm>
            <a:custGeom>
              <a:avLst/>
              <a:gdLst>
                <a:gd name="T0" fmla="*/ 1212 w 1536"/>
                <a:gd name="T1" fmla="*/ 84 h 256"/>
                <a:gd name="T2" fmla="*/ 1216 w 1536"/>
                <a:gd name="T3" fmla="*/ 0 h 256"/>
                <a:gd name="T4" fmla="*/ 1536 w 1536"/>
                <a:gd name="T5" fmla="*/ 0 h 256"/>
                <a:gd name="T6" fmla="*/ 1536 w 1536"/>
                <a:gd name="T7" fmla="*/ 256 h 256"/>
                <a:gd name="T8" fmla="*/ 0 w 1536"/>
                <a:gd name="T9" fmla="*/ 256 h 256"/>
                <a:gd name="T10" fmla="*/ 0 w 1536"/>
                <a:gd name="T11" fmla="*/ 0 h 256"/>
                <a:gd name="T12" fmla="*/ 832 w 1536"/>
                <a:gd name="T13" fmla="*/ 0 h 256"/>
                <a:gd name="T14" fmla="*/ 836 w 1536"/>
                <a:gd name="T15" fmla="*/ 84 h 256"/>
                <a:gd name="T16" fmla="*/ 876 w 1536"/>
                <a:gd name="T17" fmla="*/ 124 h 256"/>
                <a:gd name="T18" fmla="*/ 1172 w 1536"/>
                <a:gd name="T19" fmla="*/ 124 h 256"/>
                <a:gd name="T20" fmla="*/ 1212 w 1536"/>
                <a:gd name="T21" fmla="*/ 8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6" h="256">
                  <a:moveTo>
                    <a:pt x="1212" y="84"/>
                  </a:moveTo>
                  <a:cubicBezTo>
                    <a:pt x="1221" y="64"/>
                    <a:pt x="1213" y="27"/>
                    <a:pt x="1216" y="0"/>
                  </a:cubicBezTo>
                  <a:cubicBezTo>
                    <a:pt x="1323" y="0"/>
                    <a:pt x="1429" y="0"/>
                    <a:pt x="1536" y="0"/>
                  </a:cubicBezTo>
                  <a:cubicBezTo>
                    <a:pt x="1536" y="85"/>
                    <a:pt x="1536" y="171"/>
                    <a:pt x="1536" y="256"/>
                  </a:cubicBezTo>
                  <a:cubicBezTo>
                    <a:pt x="1024" y="256"/>
                    <a:pt x="512" y="256"/>
                    <a:pt x="0" y="256"/>
                  </a:cubicBezTo>
                  <a:cubicBezTo>
                    <a:pt x="0" y="171"/>
                    <a:pt x="0" y="85"/>
                    <a:pt x="0" y="0"/>
                  </a:cubicBezTo>
                  <a:cubicBezTo>
                    <a:pt x="277" y="0"/>
                    <a:pt x="555" y="0"/>
                    <a:pt x="832" y="0"/>
                  </a:cubicBezTo>
                  <a:cubicBezTo>
                    <a:pt x="834" y="27"/>
                    <a:pt x="827" y="64"/>
                    <a:pt x="836" y="84"/>
                  </a:cubicBezTo>
                  <a:cubicBezTo>
                    <a:pt x="842" y="105"/>
                    <a:pt x="855" y="118"/>
                    <a:pt x="876" y="124"/>
                  </a:cubicBezTo>
                  <a:cubicBezTo>
                    <a:pt x="965" y="131"/>
                    <a:pt x="1083" y="131"/>
                    <a:pt x="1172" y="124"/>
                  </a:cubicBezTo>
                  <a:cubicBezTo>
                    <a:pt x="1193" y="118"/>
                    <a:pt x="1206" y="105"/>
                    <a:pt x="1212" y="8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667"/>
            <p:cNvSpPr>
              <a:spLocks/>
            </p:cNvSpPr>
            <p:nvPr/>
          </p:nvSpPr>
          <p:spPr bwMode="gray">
            <a:xfrm>
              <a:off x="-48610839" y="3981449"/>
              <a:ext cx="4083050" cy="4349750"/>
            </a:xfrm>
            <a:custGeom>
              <a:avLst/>
              <a:gdLst>
                <a:gd name="T0" fmla="*/ 305 w 1089"/>
                <a:gd name="T1" fmla="*/ 7 h 1160"/>
                <a:gd name="T2" fmla="*/ 433 w 1089"/>
                <a:gd name="T3" fmla="*/ 3 h 1160"/>
                <a:gd name="T4" fmla="*/ 521 w 1089"/>
                <a:gd name="T5" fmla="*/ 7 h 1160"/>
                <a:gd name="T6" fmla="*/ 529 w 1089"/>
                <a:gd name="T7" fmla="*/ 7 h 1160"/>
                <a:gd name="T8" fmla="*/ 541 w 1089"/>
                <a:gd name="T9" fmla="*/ 15 h 1160"/>
                <a:gd name="T10" fmla="*/ 541 w 1089"/>
                <a:gd name="T11" fmla="*/ 55 h 1160"/>
                <a:gd name="T12" fmla="*/ 405 w 1089"/>
                <a:gd name="T13" fmla="*/ 195 h 1160"/>
                <a:gd name="T14" fmla="*/ 701 w 1089"/>
                <a:gd name="T15" fmla="*/ 199 h 1160"/>
                <a:gd name="T16" fmla="*/ 761 w 1089"/>
                <a:gd name="T17" fmla="*/ 211 h 1160"/>
                <a:gd name="T18" fmla="*/ 869 w 1089"/>
                <a:gd name="T19" fmla="*/ 255 h 1160"/>
                <a:gd name="T20" fmla="*/ 921 w 1089"/>
                <a:gd name="T21" fmla="*/ 291 h 1160"/>
                <a:gd name="T22" fmla="*/ 933 w 1089"/>
                <a:gd name="T23" fmla="*/ 303 h 1160"/>
                <a:gd name="T24" fmla="*/ 981 w 1089"/>
                <a:gd name="T25" fmla="*/ 351 h 1160"/>
                <a:gd name="T26" fmla="*/ 993 w 1089"/>
                <a:gd name="T27" fmla="*/ 363 h 1160"/>
                <a:gd name="T28" fmla="*/ 1029 w 1089"/>
                <a:gd name="T29" fmla="*/ 415 h 1160"/>
                <a:gd name="T30" fmla="*/ 1057 w 1089"/>
                <a:gd name="T31" fmla="*/ 471 h 1160"/>
                <a:gd name="T32" fmla="*/ 1073 w 1089"/>
                <a:gd name="T33" fmla="*/ 515 h 1160"/>
                <a:gd name="T34" fmla="*/ 1085 w 1089"/>
                <a:gd name="T35" fmla="*/ 567 h 1160"/>
                <a:gd name="T36" fmla="*/ 1089 w 1089"/>
                <a:gd name="T37" fmla="*/ 595 h 1160"/>
                <a:gd name="T38" fmla="*/ 1089 w 1089"/>
                <a:gd name="T39" fmla="*/ 1155 h 1160"/>
                <a:gd name="T40" fmla="*/ 833 w 1089"/>
                <a:gd name="T41" fmla="*/ 1151 h 1160"/>
                <a:gd name="T42" fmla="*/ 833 w 1089"/>
                <a:gd name="T43" fmla="*/ 631 h 1160"/>
                <a:gd name="T44" fmla="*/ 801 w 1089"/>
                <a:gd name="T45" fmla="*/ 539 h 1160"/>
                <a:gd name="T46" fmla="*/ 757 w 1089"/>
                <a:gd name="T47" fmla="*/ 491 h 1160"/>
                <a:gd name="T48" fmla="*/ 665 w 1089"/>
                <a:gd name="T49" fmla="*/ 455 h 1160"/>
                <a:gd name="T50" fmla="*/ 581 w 1089"/>
                <a:gd name="T51" fmla="*/ 451 h 1160"/>
                <a:gd name="T52" fmla="*/ 405 w 1089"/>
                <a:gd name="T53" fmla="*/ 451 h 1160"/>
                <a:gd name="T54" fmla="*/ 545 w 1089"/>
                <a:gd name="T55" fmla="*/ 599 h 1160"/>
                <a:gd name="T56" fmla="*/ 525 w 1089"/>
                <a:gd name="T57" fmla="*/ 643 h 1160"/>
                <a:gd name="T58" fmla="*/ 389 w 1089"/>
                <a:gd name="T59" fmla="*/ 643 h 1160"/>
                <a:gd name="T60" fmla="*/ 321 w 1089"/>
                <a:gd name="T61" fmla="*/ 643 h 1160"/>
                <a:gd name="T62" fmla="*/ 265 w 1089"/>
                <a:gd name="T63" fmla="*/ 615 h 1160"/>
                <a:gd name="T64" fmla="*/ 13 w 1089"/>
                <a:gd name="T65" fmla="*/ 363 h 1160"/>
                <a:gd name="T66" fmla="*/ 5 w 1089"/>
                <a:gd name="T67" fmla="*/ 351 h 1160"/>
                <a:gd name="T68" fmla="*/ 5 w 1089"/>
                <a:gd name="T69" fmla="*/ 295 h 1160"/>
                <a:gd name="T70" fmla="*/ 13 w 1089"/>
                <a:gd name="T71" fmla="*/ 283 h 1160"/>
                <a:gd name="T72" fmla="*/ 265 w 1089"/>
                <a:gd name="T73" fmla="*/ 31 h 1160"/>
                <a:gd name="T74" fmla="*/ 305 w 1089"/>
                <a:gd name="T75" fmla="*/ 7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9" h="1160">
                  <a:moveTo>
                    <a:pt x="305" y="7"/>
                  </a:moveTo>
                  <a:cubicBezTo>
                    <a:pt x="342" y="0"/>
                    <a:pt x="390" y="4"/>
                    <a:pt x="433" y="3"/>
                  </a:cubicBezTo>
                  <a:cubicBezTo>
                    <a:pt x="454" y="12"/>
                    <a:pt x="493" y="4"/>
                    <a:pt x="521" y="7"/>
                  </a:cubicBezTo>
                  <a:cubicBezTo>
                    <a:pt x="524" y="7"/>
                    <a:pt x="526" y="7"/>
                    <a:pt x="529" y="7"/>
                  </a:cubicBezTo>
                  <a:cubicBezTo>
                    <a:pt x="534" y="9"/>
                    <a:pt x="535" y="14"/>
                    <a:pt x="541" y="15"/>
                  </a:cubicBezTo>
                  <a:cubicBezTo>
                    <a:pt x="547" y="22"/>
                    <a:pt x="547" y="48"/>
                    <a:pt x="541" y="55"/>
                  </a:cubicBezTo>
                  <a:cubicBezTo>
                    <a:pt x="496" y="99"/>
                    <a:pt x="437" y="151"/>
                    <a:pt x="405" y="195"/>
                  </a:cubicBezTo>
                  <a:cubicBezTo>
                    <a:pt x="502" y="198"/>
                    <a:pt x="610" y="190"/>
                    <a:pt x="701" y="199"/>
                  </a:cubicBezTo>
                  <a:cubicBezTo>
                    <a:pt x="724" y="200"/>
                    <a:pt x="741" y="207"/>
                    <a:pt x="761" y="211"/>
                  </a:cubicBezTo>
                  <a:cubicBezTo>
                    <a:pt x="801" y="221"/>
                    <a:pt x="835" y="238"/>
                    <a:pt x="869" y="255"/>
                  </a:cubicBezTo>
                  <a:cubicBezTo>
                    <a:pt x="886" y="268"/>
                    <a:pt x="902" y="280"/>
                    <a:pt x="921" y="291"/>
                  </a:cubicBezTo>
                  <a:cubicBezTo>
                    <a:pt x="923" y="297"/>
                    <a:pt x="927" y="301"/>
                    <a:pt x="933" y="303"/>
                  </a:cubicBezTo>
                  <a:cubicBezTo>
                    <a:pt x="947" y="321"/>
                    <a:pt x="963" y="337"/>
                    <a:pt x="981" y="351"/>
                  </a:cubicBezTo>
                  <a:cubicBezTo>
                    <a:pt x="983" y="357"/>
                    <a:pt x="987" y="361"/>
                    <a:pt x="993" y="363"/>
                  </a:cubicBezTo>
                  <a:cubicBezTo>
                    <a:pt x="1004" y="382"/>
                    <a:pt x="1016" y="398"/>
                    <a:pt x="1029" y="415"/>
                  </a:cubicBezTo>
                  <a:cubicBezTo>
                    <a:pt x="1037" y="435"/>
                    <a:pt x="1047" y="453"/>
                    <a:pt x="1057" y="471"/>
                  </a:cubicBezTo>
                  <a:cubicBezTo>
                    <a:pt x="1062" y="486"/>
                    <a:pt x="1065" y="503"/>
                    <a:pt x="1073" y="515"/>
                  </a:cubicBezTo>
                  <a:cubicBezTo>
                    <a:pt x="1075" y="535"/>
                    <a:pt x="1079" y="552"/>
                    <a:pt x="1085" y="567"/>
                  </a:cubicBezTo>
                  <a:cubicBezTo>
                    <a:pt x="1087" y="575"/>
                    <a:pt x="1080" y="593"/>
                    <a:pt x="1089" y="595"/>
                  </a:cubicBezTo>
                  <a:cubicBezTo>
                    <a:pt x="1089" y="782"/>
                    <a:pt x="1089" y="968"/>
                    <a:pt x="1089" y="1155"/>
                  </a:cubicBezTo>
                  <a:cubicBezTo>
                    <a:pt x="1005" y="1152"/>
                    <a:pt x="910" y="1160"/>
                    <a:pt x="833" y="1151"/>
                  </a:cubicBezTo>
                  <a:cubicBezTo>
                    <a:pt x="833" y="978"/>
                    <a:pt x="833" y="804"/>
                    <a:pt x="833" y="631"/>
                  </a:cubicBezTo>
                  <a:cubicBezTo>
                    <a:pt x="828" y="594"/>
                    <a:pt x="819" y="562"/>
                    <a:pt x="801" y="539"/>
                  </a:cubicBezTo>
                  <a:cubicBezTo>
                    <a:pt x="790" y="519"/>
                    <a:pt x="775" y="503"/>
                    <a:pt x="757" y="491"/>
                  </a:cubicBezTo>
                  <a:cubicBezTo>
                    <a:pt x="732" y="473"/>
                    <a:pt x="707" y="456"/>
                    <a:pt x="665" y="455"/>
                  </a:cubicBezTo>
                  <a:cubicBezTo>
                    <a:pt x="645" y="446"/>
                    <a:pt x="608" y="454"/>
                    <a:pt x="581" y="451"/>
                  </a:cubicBezTo>
                  <a:cubicBezTo>
                    <a:pt x="522" y="451"/>
                    <a:pt x="464" y="451"/>
                    <a:pt x="405" y="451"/>
                  </a:cubicBezTo>
                  <a:cubicBezTo>
                    <a:pt x="437" y="499"/>
                    <a:pt x="502" y="548"/>
                    <a:pt x="545" y="599"/>
                  </a:cubicBezTo>
                  <a:cubicBezTo>
                    <a:pt x="554" y="618"/>
                    <a:pt x="542" y="638"/>
                    <a:pt x="525" y="643"/>
                  </a:cubicBezTo>
                  <a:cubicBezTo>
                    <a:pt x="480" y="643"/>
                    <a:pt x="434" y="643"/>
                    <a:pt x="389" y="643"/>
                  </a:cubicBezTo>
                  <a:cubicBezTo>
                    <a:pt x="366" y="643"/>
                    <a:pt x="344" y="643"/>
                    <a:pt x="321" y="643"/>
                  </a:cubicBezTo>
                  <a:cubicBezTo>
                    <a:pt x="301" y="635"/>
                    <a:pt x="281" y="627"/>
                    <a:pt x="265" y="615"/>
                  </a:cubicBezTo>
                  <a:cubicBezTo>
                    <a:pt x="183" y="529"/>
                    <a:pt x="99" y="445"/>
                    <a:pt x="13" y="363"/>
                  </a:cubicBezTo>
                  <a:cubicBezTo>
                    <a:pt x="9" y="360"/>
                    <a:pt x="10" y="352"/>
                    <a:pt x="5" y="351"/>
                  </a:cubicBezTo>
                  <a:cubicBezTo>
                    <a:pt x="0" y="334"/>
                    <a:pt x="0" y="313"/>
                    <a:pt x="5" y="295"/>
                  </a:cubicBezTo>
                  <a:cubicBezTo>
                    <a:pt x="9" y="292"/>
                    <a:pt x="11" y="288"/>
                    <a:pt x="13" y="283"/>
                  </a:cubicBezTo>
                  <a:cubicBezTo>
                    <a:pt x="99" y="201"/>
                    <a:pt x="183" y="117"/>
                    <a:pt x="265" y="31"/>
                  </a:cubicBezTo>
                  <a:cubicBezTo>
                    <a:pt x="276" y="21"/>
                    <a:pt x="294" y="18"/>
                    <a:pt x="30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50" name="Gruppieren 2182"/>
          <p:cNvGrpSpPr>
            <a:grpSpLocks noChangeAspect="1"/>
          </p:cNvGrpSpPr>
          <p:nvPr/>
        </p:nvGrpSpPr>
        <p:grpSpPr bwMode="gray">
          <a:xfrm>
            <a:off x="5009524" y="1515994"/>
            <a:ext cx="314229" cy="356841"/>
            <a:chOff x="-48847376" y="10998199"/>
            <a:chExt cx="5759450" cy="6540500"/>
          </a:xfrm>
        </p:grpSpPr>
        <p:sp>
          <p:nvSpPr>
            <p:cNvPr id="51" name="Freeform 670"/>
            <p:cNvSpPr>
              <a:spLocks/>
            </p:cNvSpPr>
            <p:nvPr/>
          </p:nvSpPr>
          <p:spPr bwMode="gray">
            <a:xfrm>
              <a:off x="-48847376" y="14073187"/>
              <a:ext cx="3019425" cy="1143000"/>
            </a:xfrm>
            <a:custGeom>
              <a:avLst/>
              <a:gdLst>
                <a:gd name="T0" fmla="*/ 0 w 805"/>
                <a:gd name="T1" fmla="*/ 284 h 305"/>
                <a:gd name="T2" fmla="*/ 0 w 805"/>
                <a:gd name="T3" fmla="*/ 28 h 305"/>
                <a:gd name="T4" fmla="*/ 656 w 805"/>
                <a:gd name="T5" fmla="*/ 32 h 305"/>
                <a:gd name="T6" fmla="*/ 688 w 805"/>
                <a:gd name="T7" fmla="*/ 276 h 305"/>
                <a:gd name="T8" fmla="*/ 348 w 805"/>
                <a:gd name="T9" fmla="*/ 284 h 305"/>
                <a:gd name="T10" fmla="*/ 0 w 805"/>
                <a:gd name="T11" fmla="*/ 28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5" h="305">
                  <a:moveTo>
                    <a:pt x="0" y="284"/>
                  </a:moveTo>
                  <a:cubicBezTo>
                    <a:pt x="0" y="199"/>
                    <a:pt x="0" y="113"/>
                    <a:pt x="0" y="28"/>
                  </a:cubicBezTo>
                  <a:cubicBezTo>
                    <a:pt x="218" y="48"/>
                    <a:pt x="458" y="0"/>
                    <a:pt x="656" y="32"/>
                  </a:cubicBezTo>
                  <a:cubicBezTo>
                    <a:pt x="785" y="53"/>
                    <a:pt x="805" y="232"/>
                    <a:pt x="688" y="276"/>
                  </a:cubicBezTo>
                  <a:cubicBezTo>
                    <a:pt x="612" y="305"/>
                    <a:pt x="447" y="284"/>
                    <a:pt x="348" y="284"/>
                  </a:cubicBezTo>
                  <a:cubicBezTo>
                    <a:pt x="227" y="284"/>
                    <a:pt x="105" y="284"/>
                    <a:pt x="0" y="284"/>
                  </a:cubicBezTo>
                  <a:close/>
                </a:path>
              </a:pathLst>
            </a:custGeom>
            <a:solidFill>
              <a:srgbClr val="0F4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671"/>
            <p:cNvSpPr>
              <a:spLocks/>
            </p:cNvSpPr>
            <p:nvPr/>
          </p:nvSpPr>
          <p:spPr bwMode="gray">
            <a:xfrm>
              <a:off x="-44588114" y="14158912"/>
              <a:ext cx="1500188" cy="979488"/>
            </a:xfrm>
            <a:custGeom>
              <a:avLst/>
              <a:gdLst>
                <a:gd name="T0" fmla="*/ 0 w 400"/>
                <a:gd name="T1" fmla="*/ 9 h 261"/>
                <a:gd name="T2" fmla="*/ 400 w 400"/>
                <a:gd name="T3" fmla="*/ 5 h 261"/>
                <a:gd name="T4" fmla="*/ 400 w 400"/>
                <a:gd name="T5" fmla="*/ 261 h 261"/>
                <a:gd name="T6" fmla="*/ 0 w 400"/>
                <a:gd name="T7" fmla="*/ 261 h 261"/>
                <a:gd name="T8" fmla="*/ 0 w 400"/>
                <a:gd name="T9" fmla="*/ 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61">
                  <a:moveTo>
                    <a:pt x="0" y="9"/>
                  </a:moveTo>
                  <a:cubicBezTo>
                    <a:pt x="125" y="0"/>
                    <a:pt x="268" y="8"/>
                    <a:pt x="400" y="5"/>
                  </a:cubicBezTo>
                  <a:cubicBezTo>
                    <a:pt x="400" y="90"/>
                    <a:pt x="400" y="176"/>
                    <a:pt x="400" y="261"/>
                  </a:cubicBezTo>
                  <a:cubicBezTo>
                    <a:pt x="267" y="261"/>
                    <a:pt x="133" y="261"/>
                    <a:pt x="0" y="261"/>
                  </a:cubicBezTo>
                  <a:cubicBezTo>
                    <a:pt x="21" y="194"/>
                    <a:pt x="23" y="76"/>
                    <a:pt x="0" y="9"/>
                  </a:cubicBezTo>
                  <a:close/>
                </a:path>
              </a:pathLst>
            </a:custGeom>
            <a:solidFill>
              <a:srgbClr val="0F4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684"/>
            <p:cNvSpPr>
              <a:spLocks/>
            </p:cNvSpPr>
            <p:nvPr/>
          </p:nvSpPr>
          <p:spPr bwMode="gray">
            <a:xfrm>
              <a:off x="-47696439" y="10998199"/>
              <a:ext cx="2928938" cy="6540500"/>
            </a:xfrm>
            <a:custGeom>
              <a:avLst/>
              <a:gdLst>
                <a:gd name="T0" fmla="*/ 301 w 781"/>
                <a:gd name="T1" fmla="*/ 8 h 1744"/>
                <a:gd name="T2" fmla="*/ 373 w 781"/>
                <a:gd name="T3" fmla="*/ 12 h 1744"/>
                <a:gd name="T4" fmla="*/ 629 w 781"/>
                <a:gd name="T5" fmla="*/ 268 h 1744"/>
                <a:gd name="T6" fmla="*/ 653 w 781"/>
                <a:gd name="T7" fmla="*/ 332 h 1744"/>
                <a:gd name="T8" fmla="*/ 653 w 781"/>
                <a:gd name="T9" fmla="*/ 448 h 1744"/>
                <a:gd name="T10" fmla="*/ 653 w 781"/>
                <a:gd name="T11" fmla="*/ 524 h 1744"/>
                <a:gd name="T12" fmla="*/ 637 w 781"/>
                <a:gd name="T13" fmla="*/ 544 h 1744"/>
                <a:gd name="T14" fmla="*/ 605 w 781"/>
                <a:gd name="T15" fmla="*/ 544 h 1744"/>
                <a:gd name="T16" fmla="*/ 601 w 781"/>
                <a:gd name="T17" fmla="*/ 540 h 1744"/>
                <a:gd name="T18" fmla="*/ 461 w 781"/>
                <a:gd name="T19" fmla="*/ 404 h 1744"/>
                <a:gd name="T20" fmla="*/ 477 w 781"/>
                <a:gd name="T21" fmla="*/ 552 h 1744"/>
                <a:gd name="T22" fmla="*/ 613 w 781"/>
                <a:gd name="T23" fmla="*/ 624 h 1744"/>
                <a:gd name="T24" fmla="*/ 681 w 781"/>
                <a:gd name="T25" fmla="*/ 692 h 1744"/>
                <a:gd name="T26" fmla="*/ 777 w 781"/>
                <a:gd name="T27" fmla="*/ 920 h 1744"/>
                <a:gd name="T28" fmla="*/ 777 w 781"/>
                <a:gd name="T29" fmla="*/ 1032 h 1744"/>
                <a:gd name="T30" fmla="*/ 681 w 781"/>
                <a:gd name="T31" fmla="*/ 1260 h 1744"/>
                <a:gd name="T32" fmla="*/ 613 w 781"/>
                <a:gd name="T33" fmla="*/ 1328 h 1744"/>
                <a:gd name="T34" fmla="*/ 477 w 781"/>
                <a:gd name="T35" fmla="*/ 1400 h 1744"/>
                <a:gd name="T36" fmla="*/ 461 w 781"/>
                <a:gd name="T37" fmla="*/ 1476 h 1744"/>
                <a:gd name="T38" fmla="*/ 457 w 781"/>
                <a:gd name="T39" fmla="*/ 1744 h 1744"/>
                <a:gd name="T40" fmla="*/ 205 w 781"/>
                <a:gd name="T41" fmla="*/ 1744 h 1744"/>
                <a:gd name="T42" fmla="*/ 209 w 781"/>
                <a:gd name="T43" fmla="*/ 1268 h 1744"/>
                <a:gd name="T44" fmla="*/ 305 w 781"/>
                <a:gd name="T45" fmla="*/ 1168 h 1744"/>
                <a:gd name="T46" fmla="*/ 429 w 781"/>
                <a:gd name="T47" fmla="*/ 1144 h 1744"/>
                <a:gd name="T48" fmla="*/ 433 w 781"/>
                <a:gd name="T49" fmla="*/ 808 h 1744"/>
                <a:gd name="T50" fmla="*/ 241 w 781"/>
                <a:gd name="T51" fmla="*/ 748 h 1744"/>
                <a:gd name="T52" fmla="*/ 209 w 781"/>
                <a:gd name="T53" fmla="*/ 684 h 1744"/>
                <a:gd name="T54" fmla="*/ 205 w 781"/>
                <a:gd name="T55" fmla="*/ 404 h 1744"/>
                <a:gd name="T56" fmla="*/ 65 w 781"/>
                <a:gd name="T57" fmla="*/ 540 h 1744"/>
                <a:gd name="T58" fmla="*/ 61 w 781"/>
                <a:gd name="T59" fmla="*/ 544 h 1744"/>
                <a:gd name="T60" fmla="*/ 29 w 781"/>
                <a:gd name="T61" fmla="*/ 544 h 1744"/>
                <a:gd name="T62" fmla="*/ 13 w 781"/>
                <a:gd name="T63" fmla="*/ 420 h 1744"/>
                <a:gd name="T64" fmla="*/ 17 w 781"/>
                <a:gd name="T65" fmla="*/ 324 h 1744"/>
                <a:gd name="T66" fmla="*/ 37 w 781"/>
                <a:gd name="T67" fmla="*/ 272 h 1744"/>
                <a:gd name="T68" fmla="*/ 41 w 781"/>
                <a:gd name="T69" fmla="*/ 268 h 1744"/>
                <a:gd name="T70" fmla="*/ 297 w 781"/>
                <a:gd name="T71" fmla="*/ 12 h 1744"/>
                <a:gd name="T72" fmla="*/ 301 w 781"/>
                <a:gd name="T73" fmla="*/ 8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1" h="1744">
                  <a:moveTo>
                    <a:pt x="301" y="8"/>
                  </a:moveTo>
                  <a:cubicBezTo>
                    <a:pt x="327" y="0"/>
                    <a:pt x="350" y="0"/>
                    <a:pt x="373" y="12"/>
                  </a:cubicBezTo>
                  <a:cubicBezTo>
                    <a:pt x="457" y="99"/>
                    <a:pt x="542" y="184"/>
                    <a:pt x="629" y="268"/>
                  </a:cubicBezTo>
                  <a:cubicBezTo>
                    <a:pt x="641" y="286"/>
                    <a:pt x="648" y="308"/>
                    <a:pt x="653" y="332"/>
                  </a:cubicBezTo>
                  <a:cubicBezTo>
                    <a:pt x="653" y="371"/>
                    <a:pt x="653" y="409"/>
                    <a:pt x="653" y="448"/>
                  </a:cubicBezTo>
                  <a:cubicBezTo>
                    <a:pt x="653" y="473"/>
                    <a:pt x="653" y="499"/>
                    <a:pt x="653" y="524"/>
                  </a:cubicBezTo>
                  <a:cubicBezTo>
                    <a:pt x="649" y="532"/>
                    <a:pt x="643" y="538"/>
                    <a:pt x="637" y="544"/>
                  </a:cubicBezTo>
                  <a:cubicBezTo>
                    <a:pt x="626" y="544"/>
                    <a:pt x="616" y="544"/>
                    <a:pt x="605" y="544"/>
                  </a:cubicBezTo>
                  <a:cubicBezTo>
                    <a:pt x="606" y="541"/>
                    <a:pt x="603" y="540"/>
                    <a:pt x="601" y="540"/>
                  </a:cubicBezTo>
                  <a:cubicBezTo>
                    <a:pt x="557" y="495"/>
                    <a:pt x="505" y="436"/>
                    <a:pt x="461" y="404"/>
                  </a:cubicBezTo>
                  <a:cubicBezTo>
                    <a:pt x="470" y="438"/>
                    <a:pt x="442" y="536"/>
                    <a:pt x="477" y="552"/>
                  </a:cubicBezTo>
                  <a:cubicBezTo>
                    <a:pt x="530" y="569"/>
                    <a:pt x="572" y="596"/>
                    <a:pt x="613" y="624"/>
                  </a:cubicBezTo>
                  <a:cubicBezTo>
                    <a:pt x="636" y="646"/>
                    <a:pt x="660" y="667"/>
                    <a:pt x="681" y="692"/>
                  </a:cubicBezTo>
                  <a:cubicBezTo>
                    <a:pt x="727" y="754"/>
                    <a:pt x="764" y="825"/>
                    <a:pt x="777" y="920"/>
                  </a:cubicBezTo>
                  <a:cubicBezTo>
                    <a:pt x="781" y="958"/>
                    <a:pt x="781" y="994"/>
                    <a:pt x="777" y="1032"/>
                  </a:cubicBezTo>
                  <a:cubicBezTo>
                    <a:pt x="764" y="1127"/>
                    <a:pt x="727" y="1198"/>
                    <a:pt x="681" y="1260"/>
                  </a:cubicBezTo>
                  <a:cubicBezTo>
                    <a:pt x="660" y="1285"/>
                    <a:pt x="636" y="1306"/>
                    <a:pt x="613" y="1328"/>
                  </a:cubicBezTo>
                  <a:cubicBezTo>
                    <a:pt x="572" y="1356"/>
                    <a:pt x="530" y="1384"/>
                    <a:pt x="477" y="1400"/>
                  </a:cubicBezTo>
                  <a:cubicBezTo>
                    <a:pt x="449" y="1410"/>
                    <a:pt x="461" y="1450"/>
                    <a:pt x="461" y="1476"/>
                  </a:cubicBezTo>
                  <a:cubicBezTo>
                    <a:pt x="461" y="1559"/>
                    <a:pt x="464" y="1666"/>
                    <a:pt x="457" y="1744"/>
                  </a:cubicBezTo>
                  <a:cubicBezTo>
                    <a:pt x="373" y="1744"/>
                    <a:pt x="289" y="1744"/>
                    <a:pt x="205" y="1744"/>
                  </a:cubicBezTo>
                  <a:cubicBezTo>
                    <a:pt x="207" y="1587"/>
                    <a:pt x="200" y="1419"/>
                    <a:pt x="209" y="1268"/>
                  </a:cubicBezTo>
                  <a:cubicBezTo>
                    <a:pt x="217" y="1224"/>
                    <a:pt x="259" y="1177"/>
                    <a:pt x="305" y="1168"/>
                  </a:cubicBezTo>
                  <a:cubicBezTo>
                    <a:pt x="356" y="1158"/>
                    <a:pt x="389" y="1168"/>
                    <a:pt x="429" y="1144"/>
                  </a:cubicBezTo>
                  <a:cubicBezTo>
                    <a:pt x="559" y="1068"/>
                    <a:pt x="547" y="878"/>
                    <a:pt x="433" y="808"/>
                  </a:cubicBezTo>
                  <a:cubicBezTo>
                    <a:pt x="383" y="778"/>
                    <a:pt x="286" y="793"/>
                    <a:pt x="241" y="748"/>
                  </a:cubicBezTo>
                  <a:cubicBezTo>
                    <a:pt x="229" y="736"/>
                    <a:pt x="216" y="714"/>
                    <a:pt x="209" y="684"/>
                  </a:cubicBezTo>
                  <a:cubicBezTo>
                    <a:pt x="200" y="598"/>
                    <a:pt x="207" y="497"/>
                    <a:pt x="205" y="404"/>
                  </a:cubicBezTo>
                  <a:cubicBezTo>
                    <a:pt x="161" y="436"/>
                    <a:pt x="109" y="495"/>
                    <a:pt x="65" y="540"/>
                  </a:cubicBezTo>
                  <a:cubicBezTo>
                    <a:pt x="62" y="540"/>
                    <a:pt x="60" y="541"/>
                    <a:pt x="61" y="544"/>
                  </a:cubicBezTo>
                  <a:cubicBezTo>
                    <a:pt x="50" y="544"/>
                    <a:pt x="40" y="544"/>
                    <a:pt x="29" y="544"/>
                  </a:cubicBezTo>
                  <a:cubicBezTo>
                    <a:pt x="0" y="526"/>
                    <a:pt x="18" y="462"/>
                    <a:pt x="13" y="420"/>
                  </a:cubicBezTo>
                  <a:cubicBezTo>
                    <a:pt x="22" y="396"/>
                    <a:pt x="14" y="355"/>
                    <a:pt x="17" y="324"/>
                  </a:cubicBezTo>
                  <a:cubicBezTo>
                    <a:pt x="21" y="305"/>
                    <a:pt x="28" y="288"/>
                    <a:pt x="37" y="272"/>
                  </a:cubicBezTo>
                  <a:cubicBezTo>
                    <a:pt x="39" y="272"/>
                    <a:pt x="42" y="272"/>
                    <a:pt x="41" y="268"/>
                  </a:cubicBezTo>
                  <a:cubicBezTo>
                    <a:pt x="128" y="184"/>
                    <a:pt x="213" y="99"/>
                    <a:pt x="297" y="12"/>
                  </a:cubicBezTo>
                  <a:cubicBezTo>
                    <a:pt x="299" y="12"/>
                    <a:pt x="302" y="12"/>
                    <a:pt x="301" y="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54" name="Gruppieren 2181"/>
          <p:cNvGrpSpPr>
            <a:grpSpLocks noChangeAspect="1"/>
          </p:cNvGrpSpPr>
          <p:nvPr/>
        </p:nvGrpSpPr>
        <p:grpSpPr bwMode="gray">
          <a:xfrm>
            <a:off x="7762121" y="2104058"/>
            <a:ext cx="151031" cy="356841"/>
            <a:chOff x="-37679314" y="10982324"/>
            <a:chExt cx="2451100" cy="5791201"/>
          </a:xfrm>
        </p:grpSpPr>
        <p:sp>
          <p:nvSpPr>
            <p:cNvPr id="55" name="Freeform 698"/>
            <p:cNvSpPr>
              <a:spLocks/>
            </p:cNvSpPr>
            <p:nvPr/>
          </p:nvSpPr>
          <p:spPr bwMode="gray">
            <a:xfrm>
              <a:off x="-37455476" y="10982324"/>
              <a:ext cx="2051050" cy="2262188"/>
            </a:xfrm>
            <a:custGeom>
              <a:avLst/>
              <a:gdLst>
                <a:gd name="T0" fmla="*/ 258 w 547"/>
                <a:gd name="T1" fmla="*/ 8 h 603"/>
                <a:gd name="T2" fmla="*/ 530 w 547"/>
                <a:gd name="T3" fmla="*/ 292 h 603"/>
                <a:gd name="T4" fmla="*/ 18 w 547"/>
                <a:gd name="T5" fmla="*/ 296 h 603"/>
                <a:gd name="T6" fmla="*/ 258 w 547"/>
                <a:gd name="T7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7" h="603">
                  <a:moveTo>
                    <a:pt x="258" y="8"/>
                  </a:moveTo>
                  <a:cubicBezTo>
                    <a:pt x="414" y="0"/>
                    <a:pt x="547" y="124"/>
                    <a:pt x="530" y="292"/>
                  </a:cubicBezTo>
                  <a:cubicBezTo>
                    <a:pt x="500" y="581"/>
                    <a:pt x="52" y="603"/>
                    <a:pt x="18" y="296"/>
                  </a:cubicBezTo>
                  <a:cubicBezTo>
                    <a:pt x="0" y="133"/>
                    <a:pt x="123" y="15"/>
                    <a:pt x="258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699"/>
            <p:cNvSpPr>
              <a:spLocks/>
            </p:cNvSpPr>
            <p:nvPr/>
          </p:nvSpPr>
          <p:spPr bwMode="gray">
            <a:xfrm>
              <a:off x="-37679314" y="13101637"/>
              <a:ext cx="2451100" cy="3671888"/>
            </a:xfrm>
            <a:custGeom>
              <a:avLst/>
              <a:gdLst>
                <a:gd name="T0" fmla="*/ 302 w 654"/>
                <a:gd name="T1" fmla="*/ 11 h 979"/>
                <a:gd name="T2" fmla="*/ 374 w 654"/>
                <a:gd name="T3" fmla="*/ 15 h 979"/>
                <a:gd name="T4" fmla="*/ 630 w 654"/>
                <a:gd name="T5" fmla="*/ 271 h 979"/>
                <a:gd name="T6" fmla="*/ 654 w 654"/>
                <a:gd name="T7" fmla="*/ 335 h 979"/>
                <a:gd name="T8" fmla="*/ 654 w 654"/>
                <a:gd name="T9" fmla="*/ 451 h 979"/>
                <a:gd name="T10" fmla="*/ 654 w 654"/>
                <a:gd name="T11" fmla="*/ 527 h 979"/>
                <a:gd name="T12" fmla="*/ 606 w 654"/>
                <a:gd name="T13" fmla="*/ 547 h 979"/>
                <a:gd name="T14" fmla="*/ 602 w 654"/>
                <a:gd name="T15" fmla="*/ 543 h 979"/>
                <a:gd name="T16" fmla="*/ 462 w 654"/>
                <a:gd name="T17" fmla="*/ 407 h 979"/>
                <a:gd name="T18" fmla="*/ 458 w 654"/>
                <a:gd name="T19" fmla="*/ 979 h 979"/>
                <a:gd name="T20" fmla="*/ 206 w 654"/>
                <a:gd name="T21" fmla="*/ 979 h 979"/>
                <a:gd name="T22" fmla="*/ 206 w 654"/>
                <a:gd name="T23" fmla="*/ 407 h 979"/>
                <a:gd name="T24" fmla="*/ 66 w 654"/>
                <a:gd name="T25" fmla="*/ 543 h 979"/>
                <a:gd name="T26" fmla="*/ 62 w 654"/>
                <a:gd name="T27" fmla="*/ 547 h 979"/>
                <a:gd name="T28" fmla="*/ 30 w 654"/>
                <a:gd name="T29" fmla="*/ 547 h 979"/>
                <a:gd name="T30" fmla="*/ 14 w 654"/>
                <a:gd name="T31" fmla="*/ 415 h 979"/>
                <a:gd name="T32" fmla="*/ 18 w 654"/>
                <a:gd name="T33" fmla="*/ 335 h 979"/>
                <a:gd name="T34" fmla="*/ 38 w 654"/>
                <a:gd name="T35" fmla="*/ 275 h 979"/>
                <a:gd name="T36" fmla="*/ 42 w 654"/>
                <a:gd name="T37" fmla="*/ 271 h 979"/>
                <a:gd name="T38" fmla="*/ 298 w 654"/>
                <a:gd name="T39" fmla="*/ 15 h 979"/>
                <a:gd name="T40" fmla="*/ 302 w 654"/>
                <a:gd name="T41" fmla="*/ 1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4" h="979">
                  <a:moveTo>
                    <a:pt x="302" y="11"/>
                  </a:moveTo>
                  <a:cubicBezTo>
                    <a:pt x="323" y="0"/>
                    <a:pt x="357" y="1"/>
                    <a:pt x="374" y="15"/>
                  </a:cubicBezTo>
                  <a:cubicBezTo>
                    <a:pt x="458" y="102"/>
                    <a:pt x="543" y="187"/>
                    <a:pt x="630" y="271"/>
                  </a:cubicBezTo>
                  <a:cubicBezTo>
                    <a:pt x="640" y="290"/>
                    <a:pt x="654" y="306"/>
                    <a:pt x="654" y="335"/>
                  </a:cubicBezTo>
                  <a:cubicBezTo>
                    <a:pt x="654" y="374"/>
                    <a:pt x="654" y="412"/>
                    <a:pt x="654" y="451"/>
                  </a:cubicBezTo>
                  <a:cubicBezTo>
                    <a:pt x="654" y="476"/>
                    <a:pt x="654" y="502"/>
                    <a:pt x="654" y="527"/>
                  </a:cubicBezTo>
                  <a:cubicBezTo>
                    <a:pt x="649" y="545"/>
                    <a:pt x="626" y="556"/>
                    <a:pt x="606" y="547"/>
                  </a:cubicBezTo>
                  <a:cubicBezTo>
                    <a:pt x="607" y="544"/>
                    <a:pt x="604" y="543"/>
                    <a:pt x="602" y="543"/>
                  </a:cubicBezTo>
                  <a:cubicBezTo>
                    <a:pt x="558" y="498"/>
                    <a:pt x="506" y="439"/>
                    <a:pt x="462" y="407"/>
                  </a:cubicBezTo>
                  <a:cubicBezTo>
                    <a:pt x="459" y="596"/>
                    <a:pt x="467" y="796"/>
                    <a:pt x="458" y="979"/>
                  </a:cubicBezTo>
                  <a:cubicBezTo>
                    <a:pt x="374" y="979"/>
                    <a:pt x="290" y="979"/>
                    <a:pt x="206" y="979"/>
                  </a:cubicBezTo>
                  <a:cubicBezTo>
                    <a:pt x="206" y="788"/>
                    <a:pt x="206" y="598"/>
                    <a:pt x="206" y="407"/>
                  </a:cubicBezTo>
                  <a:cubicBezTo>
                    <a:pt x="162" y="439"/>
                    <a:pt x="110" y="498"/>
                    <a:pt x="66" y="543"/>
                  </a:cubicBezTo>
                  <a:cubicBezTo>
                    <a:pt x="62" y="542"/>
                    <a:pt x="62" y="545"/>
                    <a:pt x="62" y="547"/>
                  </a:cubicBezTo>
                  <a:cubicBezTo>
                    <a:pt x="51" y="552"/>
                    <a:pt x="41" y="552"/>
                    <a:pt x="30" y="547"/>
                  </a:cubicBezTo>
                  <a:cubicBezTo>
                    <a:pt x="0" y="528"/>
                    <a:pt x="20" y="459"/>
                    <a:pt x="14" y="415"/>
                  </a:cubicBezTo>
                  <a:cubicBezTo>
                    <a:pt x="23" y="396"/>
                    <a:pt x="15" y="361"/>
                    <a:pt x="18" y="335"/>
                  </a:cubicBezTo>
                  <a:cubicBezTo>
                    <a:pt x="16" y="307"/>
                    <a:pt x="30" y="294"/>
                    <a:pt x="38" y="275"/>
                  </a:cubicBezTo>
                  <a:cubicBezTo>
                    <a:pt x="40" y="275"/>
                    <a:pt x="43" y="275"/>
                    <a:pt x="42" y="271"/>
                  </a:cubicBezTo>
                  <a:cubicBezTo>
                    <a:pt x="129" y="187"/>
                    <a:pt x="214" y="102"/>
                    <a:pt x="298" y="15"/>
                  </a:cubicBezTo>
                  <a:cubicBezTo>
                    <a:pt x="300" y="15"/>
                    <a:pt x="303" y="15"/>
                    <a:pt x="302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7" name="Freeform 715"/>
          <p:cNvSpPr>
            <a:spLocks noChangeAspect="1"/>
          </p:cNvSpPr>
          <p:nvPr/>
        </p:nvSpPr>
        <p:spPr bwMode="gray">
          <a:xfrm>
            <a:off x="2897153" y="2080213"/>
            <a:ext cx="328871" cy="356842"/>
          </a:xfrm>
          <a:custGeom>
            <a:avLst/>
            <a:gdLst>
              <a:gd name="T0" fmla="*/ 530 w 1294"/>
              <a:gd name="T1" fmla="*/ 4 h 1404"/>
              <a:gd name="T2" fmla="*/ 546 w 1294"/>
              <a:gd name="T3" fmla="*/ 16 h 1404"/>
              <a:gd name="T4" fmla="*/ 546 w 1294"/>
              <a:gd name="T5" fmla="*/ 20 h 1404"/>
              <a:gd name="T6" fmla="*/ 406 w 1294"/>
              <a:gd name="T7" fmla="*/ 192 h 1404"/>
              <a:gd name="T8" fmla="*/ 938 w 1294"/>
              <a:gd name="T9" fmla="*/ 196 h 1404"/>
              <a:gd name="T10" fmla="*/ 966 w 1294"/>
              <a:gd name="T11" fmla="*/ 196 h 1404"/>
              <a:gd name="T12" fmla="*/ 1062 w 1294"/>
              <a:gd name="T13" fmla="*/ 220 h 1404"/>
              <a:gd name="T14" fmla="*/ 1110 w 1294"/>
              <a:gd name="T15" fmla="*/ 244 h 1404"/>
              <a:gd name="T16" fmla="*/ 1202 w 1294"/>
              <a:gd name="T17" fmla="*/ 320 h 1404"/>
              <a:gd name="T18" fmla="*/ 1202 w 1294"/>
              <a:gd name="T19" fmla="*/ 324 h 1404"/>
              <a:gd name="T20" fmla="*/ 1238 w 1294"/>
              <a:gd name="T21" fmla="*/ 368 h 1404"/>
              <a:gd name="T22" fmla="*/ 1246 w 1294"/>
              <a:gd name="T23" fmla="*/ 380 h 1404"/>
              <a:gd name="T24" fmla="*/ 1270 w 1294"/>
              <a:gd name="T25" fmla="*/ 432 h 1404"/>
              <a:gd name="T26" fmla="*/ 1294 w 1294"/>
              <a:gd name="T27" fmla="*/ 524 h 1404"/>
              <a:gd name="T28" fmla="*/ 1294 w 1294"/>
              <a:gd name="T29" fmla="*/ 548 h 1404"/>
              <a:gd name="T30" fmla="*/ 1294 w 1294"/>
              <a:gd name="T31" fmla="*/ 1404 h 1404"/>
              <a:gd name="T32" fmla="*/ 1046 w 1294"/>
              <a:gd name="T33" fmla="*/ 1404 h 1404"/>
              <a:gd name="T34" fmla="*/ 1042 w 1294"/>
              <a:gd name="T35" fmla="*/ 560 h 1404"/>
              <a:gd name="T36" fmla="*/ 1038 w 1294"/>
              <a:gd name="T37" fmla="*/ 548 h 1404"/>
              <a:gd name="T38" fmla="*/ 942 w 1294"/>
              <a:gd name="T39" fmla="*/ 452 h 1404"/>
              <a:gd name="T40" fmla="*/ 930 w 1294"/>
              <a:gd name="T41" fmla="*/ 448 h 1404"/>
              <a:gd name="T42" fmla="*/ 406 w 1294"/>
              <a:gd name="T43" fmla="*/ 448 h 1404"/>
              <a:gd name="T44" fmla="*/ 546 w 1294"/>
              <a:gd name="T45" fmla="*/ 620 h 1404"/>
              <a:gd name="T46" fmla="*/ 546 w 1294"/>
              <a:gd name="T47" fmla="*/ 624 h 1404"/>
              <a:gd name="T48" fmla="*/ 542 w 1294"/>
              <a:gd name="T49" fmla="*/ 624 h 1404"/>
              <a:gd name="T50" fmla="*/ 530 w 1294"/>
              <a:gd name="T51" fmla="*/ 636 h 1404"/>
              <a:gd name="T52" fmla="*/ 402 w 1294"/>
              <a:gd name="T53" fmla="*/ 636 h 1404"/>
              <a:gd name="T54" fmla="*/ 326 w 1294"/>
              <a:gd name="T55" fmla="*/ 636 h 1404"/>
              <a:gd name="T56" fmla="*/ 274 w 1294"/>
              <a:gd name="T57" fmla="*/ 616 h 1404"/>
              <a:gd name="T58" fmla="*/ 270 w 1294"/>
              <a:gd name="T59" fmla="*/ 612 h 1404"/>
              <a:gd name="T60" fmla="*/ 14 w 1294"/>
              <a:gd name="T61" fmla="*/ 356 h 1404"/>
              <a:gd name="T62" fmla="*/ 10 w 1294"/>
              <a:gd name="T63" fmla="*/ 352 h 1404"/>
              <a:gd name="T64" fmla="*/ 6 w 1294"/>
              <a:gd name="T65" fmla="*/ 296 h 1404"/>
              <a:gd name="T66" fmla="*/ 14 w 1294"/>
              <a:gd name="T67" fmla="*/ 284 h 1404"/>
              <a:gd name="T68" fmla="*/ 274 w 1294"/>
              <a:gd name="T69" fmla="*/ 24 h 1404"/>
              <a:gd name="T70" fmla="*/ 322 w 1294"/>
              <a:gd name="T71" fmla="*/ 0 h 1404"/>
              <a:gd name="T72" fmla="*/ 334 w 1294"/>
              <a:gd name="T73" fmla="*/ 0 h 1404"/>
              <a:gd name="T74" fmla="*/ 370 w 1294"/>
              <a:gd name="T75" fmla="*/ 0 h 1404"/>
              <a:gd name="T76" fmla="*/ 530 w 1294"/>
              <a:gd name="T77" fmla="*/ 4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94" h="1404">
                <a:moveTo>
                  <a:pt x="530" y="4"/>
                </a:moveTo>
                <a:cubicBezTo>
                  <a:pt x="538" y="5"/>
                  <a:pt x="541" y="12"/>
                  <a:pt x="546" y="16"/>
                </a:cubicBezTo>
                <a:cubicBezTo>
                  <a:pt x="546" y="17"/>
                  <a:pt x="546" y="19"/>
                  <a:pt x="546" y="20"/>
                </a:cubicBezTo>
                <a:cubicBezTo>
                  <a:pt x="523" y="99"/>
                  <a:pt x="432" y="130"/>
                  <a:pt x="406" y="192"/>
                </a:cubicBezTo>
                <a:cubicBezTo>
                  <a:pt x="575" y="201"/>
                  <a:pt x="762" y="193"/>
                  <a:pt x="938" y="196"/>
                </a:cubicBezTo>
                <a:cubicBezTo>
                  <a:pt x="947" y="196"/>
                  <a:pt x="957" y="196"/>
                  <a:pt x="966" y="196"/>
                </a:cubicBezTo>
                <a:cubicBezTo>
                  <a:pt x="1002" y="200"/>
                  <a:pt x="1029" y="213"/>
                  <a:pt x="1062" y="220"/>
                </a:cubicBezTo>
                <a:cubicBezTo>
                  <a:pt x="1078" y="228"/>
                  <a:pt x="1093" y="237"/>
                  <a:pt x="1110" y="244"/>
                </a:cubicBezTo>
                <a:cubicBezTo>
                  <a:pt x="1144" y="266"/>
                  <a:pt x="1173" y="293"/>
                  <a:pt x="1202" y="320"/>
                </a:cubicBezTo>
                <a:cubicBezTo>
                  <a:pt x="1202" y="321"/>
                  <a:pt x="1202" y="323"/>
                  <a:pt x="1202" y="324"/>
                </a:cubicBezTo>
                <a:cubicBezTo>
                  <a:pt x="1218" y="335"/>
                  <a:pt x="1225" y="355"/>
                  <a:pt x="1238" y="368"/>
                </a:cubicBezTo>
                <a:cubicBezTo>
                  <a:pt x="1241" y="371"/>
                  <a:pt x="1240" y="379"/>
                  <a:pt x="1246" y="380"/>
                </a:cubicBezTo>
                <a:cubicBezTo>
                  <a:pt x="1254" y="398"/>
                  <a:pt x="1263" y="413"/>
                  <a:pt x="1270" y="432"/>
                </a:cubicBezTo>
                <a:cubicBezTo>
                  <a:pt x="1279" y="462"/>
                  <a:pt x="1289" y="490"/>
                  <a:pt x="1294" y="524"/>
                </a:cubicBezTo>
                <a:cubicBezTo>
                  <a:pt x="1294" y="532"/>
                  <a:pt x="1294" y="540"/>
                  <a:pt x="1294" y="548"/>
                </a:cubicBezTo>
                <a:cubicBezTo>
                  <a:pt x="1294" y="833"/>
                  <a:pt x="1294" y="1119"/>
                  <a:pt x="1294" y="1404"/>
                </a:cubicBezTo>
                <a:cubicBezTo>
                  <a:pt x="1211" y="1404"/>
                  <a:pt x="1129" y="1404"/>
                  <a:pt x="1046" y="1404"/>
                </a:cubicBezTo>
                <a:cubicBezTo>
                  <a:pt x="1043" y="1124"/>
                  <a:pt x="1051" y="833"/>
                  <a:pt x="1042" y="560"/>
                </a:cubicBezTo>
                <a:cubicBezTo>
                  <a:pt x="1042" y="554"/>
                  <a:pt x="1043" y="549"/>
                  <a:pt x="1038" y="548"/>
                </a:cubicBezTo>
                <a:cubicBezTo>
                  <a:pt x="1025" y="497"/>
                  <a:pt x="993" y="465"/>
                  <a:pt x="942" y="452"/>
                </a:cubicBezTo>
                <a:cubicBezTo>
                  <a:pt x="941" y="447"/>
                  <a:pt x="936" y="448"/>
                  <a:pt x="930" y="448"/>
                </a:cubicBezTo>
                <a:cubicBezTo>
                  <a:pt x="765" y="441"/>
                  <a:pt x="571" y="441"/>
                  <a:pt x="406" y="448"/>
                </a:cubicBezTo>
                <a:cubicBezTo>
                  <a:pt x="432" y="510"/>
                  <a:pt x="523" y="541"/>
                  <a:pt x="546" y="620"/>
                </a:cubicBezTo>
                <a:cubicBezTo>
                  <a:pt x="546" y="621"/>
                  <a:pt x="546" y="623"/>
                  <a:pt x="546" y="624"/>
                </a:cubicBezTo>
                <a:cubicBezTo>
                  <a:pt x="545" y="624"/>
                  <a:pt x="543" y="624"/>
                  <a:pt x="542" y="624"/>
                </a:cubicBezTo>
                <a:cubicBezTo>
                  <a:pt x="545" y="635"/>
                  <a:pt x="534" y="632"/>
                  <a:pt x="530" y="636"/>
                </a:cubicBezTo>
                <a:cubicBezTo>
                  <a:pt x="487" y="636"/>
                  <a:pt x="445" y="636"/>
                  <a:pt x="402" y="636"/>
                </a:cubicBezTo>
                <a:cubicBezTo>
                  <a:pt x="377" y="636"/>
                  <a:pt x="351" y="636"/>
                  <a:pt x="326" y="636"/>
                </a:cubicBezTo>
                <a:cubicBezTo>
                  <a:pt x="306" y="632"/>
                  <a:pt x="289" y="625"/>
                  <a:pt x="274" y="616"/>
                </a:cubicBezTo>
                <a:cubicBezTo>
                  <a:pt x="274" y="614"/>
                  <a:pt x="273" y="611"/>
                  <a:pt x="270" y="612"/>
                </a:cubicBezTo>
                <a:cubicBezTo>
                  <a:pt x="186" y="525"/>
                  <a:pt x="101" y="440"/>
                  <a:pt x="14" y="356"/>
                </a:cubicBezTo>
                <a:cubicBezTo>
                  <a:pt x="14" y="354"/>
                  <a:pt x="13" y="351"/>
                  <a:pt x="10" y="352"/>
                </a:cubicBezTo>
                <a:cubicBezTo>
                  <a:pt x="6" y="330"/>
                  <a:pt x="0" y="319"/>
                  <a:pt x="6" y="296"/>
                </a:cubicBezTo>
                <a:cubicBezTo>
                  <a:pt x="12" y="296"/>
                  <a:pt x="8" y="285"/>
                  <a:pt x="14" y="284"/>
                </a:cubicBezTo>
                <a:cubicBezTo>
                  <a:pt x="102" y="199"/>
                  <a:pt x="189" y="112"/>
                  <a:pt x="274" y="24"/>
                </a:cubicBezTo>
                <a:cubicBezTo>
                  <a:pt x="283" y="9"/>
                  <a:pt x="308" y="10"/>
                  <a:pt x="322" y="0"/>
                </a:cubicBezTo>
                <a:cubicBezTo>
                  <a:pt x="326" y="0"/>
                  <a:pt x="330" y="0"/>
                  <a:pt x="334" y="0"/>
                </a:cubicBezTo>
                <a:cubicBezTo>
                  <a:pt x="346" y="0"/>
                  <a:pt x="358" y="0"/>
                  <a:pt x="370" y="0"/>
                </a:cubicBezTo>
                <a:cubicBezTo>
                  <a:pt x="415" y="9"/>
                  <a:pt x="478" y="1"/>
                  <a:pt x="530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Freeform 746"/>
          <p:cNvSpPr>
            <a:spLocks noChangeAspect="1"/>
          </p:cNvSpPr>
          <p:nvPr/>
        </p:nvSpPr>
        <p:spPr bwMode="gray">
          <a:xfrm>
            <a:off x="6098345" y="2104058"/>
            <a:ext cx="343294" cy="356842"/>
          </a:xfrm>
          <a:custGeom>
            <a:avLst/>
            <a:gdLst>
              <a:gd name="T0" fmla="*/ 197 w 1298"/>
              <a:gd name="T1" fmla="*/ 140 h 1349"/>
              <a:gd name="T2" fmla="*/ 517 w 1298"/>
              <a:gd name="T3" fmla="*/ 0 h 1349"/>
              <a:gd name="T4" fmla="*/ 549 w 1298"/>
              <a:gd name="T5" fmla="*/ 0 h 1349"/>
              <a:gd name="T6" fmla="*/ 1153 w 1298"/>
              <a:gd name="T7" fmla="*/ 0 h 1349"/>
              <a:gd name="T8" fmla="*/ 1153 w 1298"/>
              <a:gd name="T9" fmla="*/ 248 h 1349"/>
              <a:gd name="T10" fmla="*/ 565 w 1298"/>
              <a:gd name="T11" fmla="*/ 252 h 1349"/>
              <a:gd name="T12" fmla="*/ 533 w 1298"/>
              <a:gd name="T13" fmla="*/ 256 h 1349"/>
              <a:gd name="T14" fmla="*/ 377 w 1298"/>
              <a:gd name="T15" fmla="*/ 324 h 1349"/>
              <a:gd name="T16" fmla="*/ 329 w 1298"/>
              <a:gd name="T17" fmla="*/ 372 h 1349"/>
              <a:gd name="T18" fmla="*/ 261 w 1298"/>
              <a:gd name="T19" fmla="*/ 528 h 1349"/>
              <a:gd name="T20" fmla="*/ 261 w 1298"/>
              <a:gd name="T21" fmla="*/ 616 h 1349"/>
              <a:gd name="T22" fmla="*/ 329 w 1298"/>
              <a:gd name="T23" fmla="*/ 772 h 1349"/>
              <a:gd name="T24" fmla="*/ 377 w 1298"/>
              <a:gd name="T25" fmla="*/ 820 h 1349"/>
              <a:gd name="T26" fmla="*/ 533 w 1298"/>
              <a:gd name="T27" fmla="*/ 888 h 1349"/>
              <a:gd name="T28" fmla="*/ 893 w 1298"/>
              <a:gd name="T29" fmla="*/ 892 h 1349"/>
              <a:gd name="T30" fmla="*/ 757 w 1298"/>
              <a:gd name="T31" fmla="*/ 752 h 1349"/>
              <a:gd name="T32" fmla="*/ 753 w 1298"/>
              <a:gd name="T33" fmla="*/ 748 h 1349"/>
              <a:gd name="T34" fmla="*/ 753 w 1298"/>
              <a:gd name="T35" fmla="*/ 716 h 1349"/>
              <a:gd name="T36" fmla="*/ 757 w 1298"/>
              <a:gd name="T37" fmla="*/ 716 h 1349"/>
              <a:gd name="T38" fmla="*/ 809 w 1298"/>
              <a:gd name="T39" fmla="*/ 700 h 1349"/>
              <a:gd name="T40" fmla="*/ 925 w 1298"/>
              <a:gd name="T41" fmla="*/ 704 h 1349"/>
              <a:gd name="T42" fmla="*/ 973 w 1298"/>
              <a:gd name="T43" fmla="*/ 704 h 1349"/>
              <a:gd name="T44" fmla="*/ 1025 w 1298"/>
              <a:gd name="T45" fmla="*/ 724 h 1349"/>
              <a:gd name="T46" fmla="*/ 1029 w 1298"/>
              <a:gd name="T47" fmla="*/ 728 h 1349"/>
              <a:gd name="T48" fmla="*/ 1285 w 1298"/>
              <a:gd name="T49" fmla="*/ 984 h 1349"/>
              <a:gd name="T50" fmla="*/ 1289 w 1298"/>
              <a:gd name="T51" fmla="*/ 988 h 1349"/>
              <a:gd name="T52" fmla="*/ 1293 w 1298"/>
              <a:gd name="T53" fmla="*/ 1044 h 1349"/>
              <a:gd name="T54" fmla="*/ 1285 w 1298"/>
              <a:gd name="T55" fmla="*/ 1060 h 1349"/>
              <a:gd name="T56" fmla="*/ 1029 w 1298"/>
              <a:gd name="T57" fmla="*/ 1316 h 1349"/>
              <a:gd name="T58" fmla="*/ 965 w 1298"/>
              <a:gd name="T59" fmla="*/ 1340 h 1349"/>
              <a:gd name="T60" fmla="*/ 849 w 1298"/>
              <a:gd name="T61" fmla="*/ 1340 h 1349"/>
              <a:gd name="T62" fmla="*/ 753 w 1298"/>
              <a:gd name="T63" fmla="*/ 1324 h 1349"/>
              <a:gd name="T64" fmla="*/ 753 w 1298"/>
              <a:gd name="T65" fmla="*/ 1292 h 1349"/>
              <a:gd name="T66" fmla="*/ 757 w 1298"/>
              <a:gd name="T67" fmla="*/ 1288 h 1349"/>
              <a:gd name="T68" fmla="*/ 893 w 1298"/>
              <a:gd name="T69" fmla="*/ 1148 h 1349"/>
              <a:gd name="T70" fmla="*/ 513 w 1298"/>
              <a:gd name="T71" fmla="*/ 1144 h 1349"/>
              <a:gd name="T72" fmla="*/ 197 w 1298"/>
              <a:gd name="T73" fmla="*/ 1004 h 1349"/>
              <a:gd name="T74" fmla="*/ 145 w 1298"/>
              <a:gd name="T75" fmla="*/ 952 h 1349"/>
              <a:gd name="T76" fmla="*/ 5 w 1298"/>
              <a:gd name="T77" fmla="*/ 636 h 1349"/>
              <a:gd name="T78" fmla="*/ 5 w 1298"/>
              <a:gd name="T79" fmla="*/ 508 h 1349"/>
              <a:gd name="T80" fmla="*/ 145 w 1298"/>
              <a:gd name="T81" fmla="*/ 192 h 1349"/>
              <a:gd name="T82" fmla="*/ 197 w 1298"/>
              <a:gd name="T83" fmla="*/ 14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98" h="1349">
                <a:moveTo>
                  <a:pt x="197" y="140"/>
                </a:moveTo>
                <a:cubicBezTo>
                  <a:pt x="278" y="68"/>
                  <a:pt x="380" y="17"/>
                  <a:pt x="517" y="0"/>
                </a:cubicBezTo>
                <a:cubicBezTo>
                  <a:pt x="528" y="0"/>
                  <a:pt x="538" y="0"/>
                  <a:pt x="549" y="0"/>
                </a:cubicBezTo>
                <a:cubicBezTo>
                  <a:pt x="750" y="0"/>
                  <a:pt x="952" y="0"/>
                  <a:pt x="1153" y="0"/>
                </a:cubicBezTo>
                <a:cubicBezTo>
                  <a:pt x="1153" y="83"/>
                  <a:pt x="1153" y="165"/>
                  <a:pt x="1153" y="248"/>
                </a:cubicBezTo>
                <a:cubicBezTo>
                  <a:pt x="958" y="251"/>
                  <a:pt x="753" y="243"/>
                  <a:pt x="565" y="252"/>
                </a:cubicBezTo>
                <a:cubicBezTo>
                  <a:pt x="555" y="255"/>
                  <a:pt x="536" y="247"/>
                  <a:pt x="533" y="256"/>
                </a:cubicBezTo>
                <a:cubicBezTo>
                  <a:pt x="464" y="262"/>
                  <a:pt x="418" y="291"/>
                  <a:pt x="377" y="324"/>
                </a:cubicBezTo>
                <a:cubicBezTo>
                  <a:pt x="358" y="337"/>
                  <a:pt x="342" y="353"/>
                  <a:pt x="329" y="372"/>
                </a:cubicBezTo>
                <a:cubicBezTo>
                  <a:pt x="295" y="413"/>
                  <a:pt x="267" y="459"/>
                  <a:pt x="261" y="528"/>
                </a:cubicBezTo>
                <a:cubicBezTo>
                  <a:pt x="254" y="548"/>
                  <a:pt x="254" y="596"/>
                  <a:pt x="261" y="616"/>
                </a:cubicBezTo>
                <a:cubicBezTo>
                  <a:pt x="267" y="685"/>
                  <a:pt x="295" y="731"/>
                  <a:pt x="329" y="772"/>
                </a:cubicBezTo>
                <a:cubicBezTo>
                  <a:pt x="342" y="791"/>
                  <a:pt x="358" y="807"/>
                  <a:pt x="377" y="820"/>
                </a:cubicBezTo>
                <a:cubicBezTo>
                  <a:pt x="418" y="854"/>
                  <a:pt x="464" y="882"/>
                  <a:pt x="533" y="888"/>
                </a:cubicBezTo>
                <a:cubicBezTo>
                  <a:pt x="645" y="897"/>
                  <a:pt x="774" y="889"/>
                  <a:pt x="893" y="892"/>
                </a:cubicBezTo>
                <a:cubicBezTo>
                  <a:pt x="861" y="848"/>
                  <a:pt x="802" y="796"/>
                  <a:pt x="757" y="752"/>
                </a:cubicBezTo>
                <a:cubicBezTo>
                  <a:pt x="758" y="749"/>
                  <a:pt x="755" y="748"/>
                  <a:pt x="753" y="748"/>
                </a:cubicBezTo>
                <a:cubicBezTo>
                  <a:pt x="753" y="737"/>
                  <a:pt x="753" y="727"/>
                  <a:pt x="753" y="716"/>
                </a:cubicBezTo>
                <a:cubicBezTo>
                  <a:pt x="754" y="716"/>
                  <a:pt x="756" y="716"/>
                  <a:pt x="757" y="716"/>
                </a:cubicBezTo>
                <a:cubicBezTo>
                  <a:pt x="760" y="696"/>
                  <a:pt x="786" y="700"/>
                  <a:pt x="809" y="700"/>
                </a:cubicBezTo>
                <a:cubicBezTo>
                  <a:pt x="840" y="709"/>
                  <a:pt x="887" y="701"/>
                  <a:pt x="925" y="704"/>
                </a:cubicBezTo>
                <a:cubicBezTo>
                  <a:pt x="941" y="704"/>
                  <a:pt x="957" y="704"/>
                  <a:pt x="973" y="704"/>
                </a:cubicBezTo>
                <a:cubicBezTo>
                  <a:pt x="992" y="709"/>
                  <a:pt x="1009" y="716"/>
                  <a:pt x="1025" y="724"/>
                </a:cubicBezTo>
                <a:cubicBezTo>
                  <a:pt x="1024" y="728"/>
                  <a:pt x="1026" y="728"/>
                  <a:pt x="1029" y="728"/>
                </a:cubicBezTo>
                <a:cubicBezTo>
                  <a:pt x="1113" y="815"/>
                  <a:pt x="1198" y="900"/>
                  <a:pt x="1285" y="984"/>
                </a:cubicBezTo>
                <a:cubicBezTo>
                  <a:pt x="1284" y="988"/>
                  <a:pt x="1286" y="988"/>
                  <a:pt x="1289" y="988"/>
                </a:cubicBezTo>
                <a:cubicBezTo>
                  <a:pt x="1295" y="1007"/>
                  <a:pt x="1298" y="1022"/>
                  <a:pt x="1293" y="1044"/>
                </a:cubicBezTo>
                <a:cubicBezTo>
                  <a:pt x="1285" y="1045"/>
                  <a:pt x="1290" y="1058"/>
                  <a:pt x="1285" y="1060"/>
                </a:cubicBezTo>
                <a:cubicBezTo>
                  <a:pt x="1198" y="1144"/>
                  <a:pt x="1113" y="1229"/>
                  <a:pt x="1029" y="1316"/>
                </a:cubicBezTo>
                <a:cubicBezTo>
                  <a:pt x="1010" y="1327"/>
                  <a:pt x="992" y="1338"/>
                  <a:pt x="965" y="1340"/>
                </a:cubicBezTo>
                <a:cubicBezTo>
                  <a:pt x="926" y="1340"/>
                  <a:pt x="888" y="1340"/>
                  <a:pt x="849" y="1340"/>
                </a:cubicBezTo>
                <a:cubicBezTo>
                  <a:pt x="814" y="1338"/>
                  <a:pt x="765" y="1349"/>
                  <a:pt x="753" y="1324"/>
                </a:cubicBezTo>
                <a:cubicBezTo>
                  <a:pt x="753" y="1313"/>
                  <a:pt x="753" y="1303"/>
                  <a:pt x="753" y="1292"/>
                </a:cubicBezTo>
                <a:cubicBezTo>
                  <a:pt x="756" y="1293"/>
                  <a:pt x="757" y="1291"/>
                  <a:pt x="757" y="1288"/>
                </a:cubicBezTo>
                <a:cubicBezTo>
                  <a:pt x="802" y="1244"/>
                  <a:pt x="861" y="1192"/>
                  <a:pt x="893" y="1148"/>
                </a:cubicBezTo>
                <a:cubicBezTo>
                  <a:pt x="767" y="1146"/>
                  <a:pt x="632" y="1153"/>
                  <a:pt x="513" y="1144"/>
                </a:cubicBezTo>
                <a:cubicBezTo>
                  <a:pt x="378" y="1126"/>
                  <a:pt x="277" y="1076"/>
                  <a:pt x="197" y="1004"/>
                </a:cubicBezTo>
                <a:cubicBezTo>
                  <a:pt x="181" y="985"/>
                  <a:pt x="164" y="968"/>
                  <a:pt x="145" y="952"/>
                </a:cubicBezTo>
                <a:cubicBezTo>
                  <a:pt x="73" y="872"/>
                  <a:pt x="22" y="771"/>
                  <a:pt x="5" y="636"/>
                </a:cubicBezTo>
                <a:cubicBezTo>
                  <a:pt x="0" y="595"/>
                  <a:pt x="0" y="550"/>
                  <a:pt x="5" y="508"/>
                </a:cubicBezTo>
                <a:cubicBezTo>
                  <a:pt x="22" y="374"/>
                  <a:pt x="73" y="272"/>
                  <a:pt x="145" y="192"/>
                </a:cubicBezTo>
                <a:cubicBezTo>
                  <a:pt x="164" y="176"/>
                  <a:pt x="181" y="159"/>
                  <a:pt x="197" y="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59" name="Gruppieren 2164"/>
          <p:cNvGrpSpPr>
            <a:grpSpLocks noChangeAspect="1"/>
          </p:cNvGrpSpPr>
          <p:nvPr/>
        </p:nvGrpSpPr>
        <p:grpSpPr bwMode="gray">
          <a:xfrm>
            <a:off x="4603091" y="2104356"/>
            <a:ext cx="279521" cy="356842"/>
            <a:chOff x="-39308089" y="-12507914"/>
            <a:chExt cx="5411788" cy="6908801"/>
          </a:xfrm>
          <a:solidFill>
            <a:schemeClr val="accent1"/>
          </a:solidFill>
        </p:grpSpPr>
        <p:sp>
          <p:nvSpPr>
            <p:cNvPr id="60" name="Freeform 764"/>
            <p:cNvSpPr>
              <a:spLocks/>
            </p:cNvSpPr>
            <p:nvPr/>
          </p:nvSpPr>
          <p:spPr bwMode="gray">
            <a:xfrm>
              <a:off x="-36090226" y="-8359776"/>
              <a:ext cx="1125538" cy="2760663"/>
            </a:xfrm>
            <a:custGeom>
              <a:avLst/>
              <a:gdLst>
                <a:gd name="T0" fmla="*/ 10 w 300"/>
                <a:gd name="T1" fmla="*/ 30 h 736"/>
                <a:gd name="T2" fmla="*/ 18 w 300"/>
                <a:gd name="T3" fmla="*/ 18 h 736"/>
                <a:gd name="T4" fmla="*/ 218 w 300"/>
                <a:gd name="T5" fmla="*/ 30 h 736"/>
                <a:gd name="T6" fmla="*/ 294 w 300"/>
                <a:gd name="T7" fmla="*/ 202 h 736"/>
                <a:gd name="T8" fmla="*/ 294 w 300"/>
                <a:gd name="T9" fmla="*/ 254 h 736"/>
                <a:gd name="T10" fmla="*/ 222 w 300"/>
                <a:gd name="T11" fmla="*/ 490 h 736"/>
                <a:gd name="T12" fmla="*/ 222 w 300"/>
                <a:gd name="T13" fmla="*/ 558 h 736"/>
                <a:gd name="T14" fmla="*/ 242 w 300"/>
                <a:gd name="T15" fmla="*/ 718 h 736"/>
                <a:gd name="T16" fmla="*/ 158 w 300"/>
                <a:gd name="T17" fmla="*/ 554 h 736"/>
                <a:gd name="T18" fmla="*/ 158 w 300"/>
                <a:gd name="T19" fmla="*/ 498 h 736"/>
                <a:gd name="T20" fmla="*/ 230 w 300"/>
                <a:gd name="T21" fmla="*/ 250 h 736"/>
                <a:gd name="T22" fmla="*/ 230 w 300"/>
                <a:gd name="T23" fmla="*/ 206 h 736"/>
                <a:gd name="T24" fmla="*/ 222 w 300"/>
                <a:gd name="T25" fmla="*/ 162 h 736"/>
                <a:gd name="T26" fmla="*/ 166 w 300"/>
                <a:gd name="T27" fmla="*/ 78 h 736"/>
                <a:gd name="T28" fmla="*/ 22 w 300"/>
                <a:gd name="T29" fmla="*/ 74 h 736"/>
                <a:gd name="T30" fmla="*/ 10 w 300"/>
                <a:gd name="T31" fmla="*/ 3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736">
                  <a:moveTo>
                    <a:pt x="10" y="30"/>
                  </a:moveTo>
                  <a:cubicBezTo>
                    <a:pt x="11" y="24"/>
                    <a:pt x="16" y="23"/>
                    <a:pt x="18" y="18"/>
                  </a:cubicBezTo>
                  <a:cubicBezTo>
                    <a:pt x="75" y="16"/>
                    <a:pt x="179" y="0"/>
                    <a:pt x="218" y="30"/>
                  </a:cubicBezTo>
                  <a:cubicBezTo>
                    <a:pt x="256" y="75"/>
                    <a:pt x="289" y="124"/>
                    <a:pt x="294" y="202"/>
                  </a:cubicBezTo>
                  <a:cubicBezTo>
                    <a:pt x="294" y="219"/>
                    <a:pt x="294" y="237"/>
                    <a:pt x="294" y="254"/>
                  </a:cubicBezTo>
                  <a:cubicBezTo>
                    <a:pt x="290" y="353"/>
                    <a:pt x="234" y="399"/>
                    <a:pt x="222" y="490"/>
                  </a:cubicBezTo>
                  <a:cubicBezTo>
                    <a:pt x="215" y="504"/>
                    <a:pt x="215" y="545"/>
                    <a:pt x="222" y="558"/>
                  </a:cubicBezTo>
                  <a:cubicBezTo>
                    <a:pt x="208" y="594"/>
                    <a:pt x="300" y="700"/>
                    <a:pt x="242" y="718"/>
                  </a:cubicBezTo>
                  <a:cubicBezTo>
                    <a:pt x="185" y="736"/>
                    <a:pt x="165" y="613"/>
                    <a:pt x="158" y="554"/>
                  </a:cubicBezTo>
                  <a:cubicBezTo>
                    <a:pt x="158" y="535"/>
                    <a:pt x="158" y="517"/>
                    <a:pt x="158" y="498"/>
                  </a:cubicBezTo>
                  <a:cubicBezTo>
                    <a:pt x="160" y="393"/>
                    <a:pt x="223" y="350"/>
                    <a:pt x="230" y="250"/>
                  </a:cubicBezTo>
                  <a:cubicBezTo>
                    <a:pt x="236" y="245"/>
                    <a:pt x="236" y="212"/>
                    <a:pt x="230" y="206"/>
                  </a:cubicBezTo>
                  <a:cubicBezTo>
                    <a:pt x="230" y="189"/>
                    <a:pt x="224" y="177"/>
                    <a:pt x="222" y="162"/>
                  </a:cubicBezTo>
                  <a:cubicBezTo>
                    <a:pt x="202" y="132"/>
                    <a:pt x="203" y="90"/>
                    <a:pt x="166" y="78"/>
                  </a:cubicBezTo>
                  <a:cubicBezTo>
                    <a:pt x="123" y="65"/>
                    <a:pt x="71" y="91"/>
                    <a:pt x="22" y="74"/>
                  </a:cubicBezTo>
                  <a:cubicBezTo>
                    <a:pt x="8" y="70"/>
                    <a:pt x="0" y="45"/>
                    <a:pt x="10" y="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748"/>
            <p:cNvSpPr>
              <a:spLocks/>
            </p:cNvSpPr>
            <p:nvPr/>
          </p:nvSpPr>
          <p:spPr bwMode="gray">
            <a:xfrm>
              <a:off x="-36233101" y="-12065001"/>
              <a:ext cx="2336800" cy="3817938"/>
            </a:xfrm>
            <a:custGeom>
              <a:avLst/>
              <a:gdLst>
                <a:gd name="T0" fmla="*/ 48 w 623"/>
                <a:gd name="T1" fmla="*/ 1018 h 1018"/>
                <a:gd name="T2" fmla="*/ 0 w 623"/>
                <a:gd name="T3" fmla="*/ 1006 h 1018"/>
                <a:gd name="T4" fmla="*/ 268 w 623"/>
                <a:gd name="T5" fmla="*/ 518 h 1018"/>
                <a:gd name="T6" fmla="*/ 112 w 623"/>
                <a:gd name="T7" fmla="*/ 14 h 1018"/>
                <a:gd name="T8" fmla="*/ 400 w 623"/>
                <a:gd name="T9" fmla="*/ 102 h 1018"/>
                <a:gd name="T10" fmla="*/ 464 w 623"/>
                <a:gd name="T11" fmla="*/ 166 h 1018"/>
                <a:gd name="T12" fmla="*/ 464 w 623"/>
                <a:gd name="T13" fmla="*/ 878 h 1018"/>
                <a:gd name="T14" fmla="*/ 400 w 623"/>
                <a:gd name="T15" fmla="*/ 942 h 1018"/>
                <a:gd name="T16" fmla="*/ 256 w 623"/>
                <a:gd name="T17" fmla="*/ 1018 h 1018"/>
                <a:gd name="T18" fmla="*/ 56 w 623"/>
                <a:gd name="T19" fmla="*/ 1006 h 1018"/>
                <a:gd name="T20" fmla="*/ 48 w 623"/>
                <a:gd name="T21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3" h="1018">
                  <a:moveTo>
                    <a:pt x="48" y="1018"/>
                  </a:moveTo>
                  <a:cubicBezTo>
                    <a:pt x="28" y="1018"/>
                    <a:pt x="20" y="1006"/>
                    <a:pt x="0" y="1006"/>
                  </a:cubicBezTo>
                  <a:cubicBezTo>
                    <a:pt x="128" y="901"/>
                    <a:pt x="252" y="742"/>
                    <a:pt x="268" y="518"/>
                  </a:cubicBezTo>
                  <a:cubicBezTo>
                    <a:pt x="284" y="297"/>
                    <a:pt x="204" y="133"/>
                    <a:pt x="112" y="14"/>
                  </a:cubicBezTo>
                  <a:cubicBezTo>
                    <a:pt x="235" y="0"/>
                    <a:pt x="329" y="50"/>
                    <a:pt x="400" y="102"/>
                  </a:cubicBezTo>
                  <a:cubicBezTo>
                    <a:pt x="422" y="122"/>
                    <a:pt x="444" y="144"/>
                    <a:pt x="464" y="166"/>
                  </a:cubicBezTo>
                  <a:cubicBezTo>
                    <a:pt x="623" y="317"/>
                    <a:pt x="623" y="727"/>
                    <a:pt x="464" y="878"/>
                  </a:cubicBezTo>
                  <a:cubicBezTo>
                    <a:pt x="444" y="901"/>
                    <a:pt x="422" y="922"/>
                    <a:pt x="400" y="942"/>
                  </a:cubicBezTo>
                  <a:cubicBezTo>
                    <a:pt x="357" y="973"/>
                    <a:pt x="312" y="1001"/>
                    <a:pt x="256" y="1018"/>
                  </a:cubicBezTo>
                  <a:cubicBezTo>
                    <a:pt x="217" y="988"/>
                    <a:pt x="113" y="1004"/>
                    <a:pt x="56" y="1006"/>
                  </a:cubicBezTo>
                  <a:cubicBezTo>
                    <a:pt x="54" y="1011"/>
                    <a:pt x="49" y="1012"/>
                    <a:pt x="48" y="10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767"/>
            <p:cNvSpPr>
              <a:spLocks noEditPoints="1"/>
            </p:cNvSpPr>
            <p:nvPr/>
          </p:nvSpPr>
          <p:spPr bwMode="gray">
            <a:xfrm>
              <a:off x="-39308089" y="-12507914"/>
              <a:ext cx="3840163" cy="6897688"/>
            </a:xfrm>
            <a:custGeom>
              <a:avLst/>
              <a:gdLst>
                <a:gd name="T0" fmla="*/ 476 w 1024"/>
                <a:gd name="T1" fmla="*/ 0 h 1839"/>
                <a:gd name="T2" fmla="*/ 548 w 1024"/>
                <a:gd name="T3" fmla="*/ 0 h 1839"/>
                <a:gd name="T4" fmla="*/ 1024 w 1024"/>
                <a:gd name="T5" fmla="*/ 532 h 1839"/>
                <a:gd name="T6" fmla="*/ 1024 w 1024"/>
                <a:gd name="T7" fmla="*/ 620 h 1839"/>
                <a:gd name="T8" fmla="*/ 624 w 1024"/>
                <a:gd name="T9" fmla="*/ 1136 h 1839"/>
                <a:gd name="T10" fmla="*/ 680 w 1024"/>
                <a:gd name="T11" fmla="*/ 1256 h 1839"/>
                <a:gd name="T12" fmla="*/ 680 w 1024"/>
                <a:gd name="T13" fmla="*/ 1324 h 1839"/>
                <a:gd name="T14" fmla="*/ 604 w 1024"/>
                <a:gd name="T15" fmla="*/ 1688 h 1839"/>
                <a:gd name="T16" fmla="*/ 664 w 1024"/>
                <a:gd name="T17" fmla="*/ 1816 h 1839"/>
                <a:gd name="T18" fmla="*/ 524 w 1024"/>
                <a:gd name="T19" fmla="*/ 1648 h 1839"/>
                <a:gd name="T20" fmla="*/ 524 w 1024"/>
                <a:gd name="T21" fmla="*/ 1592 h 1839"/>
                <a:gd name="T22" fmla="*/ 588 w 1024"/>
                <a:gd name="T23" fmla="*/ 1432 h 1839"/>
                <a:gd name="T24" fmla="*/ 616 w 1024"/>
                <a:gd name="T25" fmla="*/ 1280 h 1839"/>
                <a:gd name="T26" fmla="*/ 604 w 1024"/>
                <a:gd name="T27" fmla="*/ 1280 h 1839"/>
                <a:gd name="T28" fmla="*/ 420 w 1024"/>
                <a:gd name="T29" fmla="*/ 1280 h 1839"/>
                <a:gd name="T30" fmla="*/ 416 w 1024"/>
                <a:gd name="T31" fmla="*/ 1144 h 1839"/>
                <a:gd name="T32" fmla="*/ 0 w 1024"/>
                <a:gd name="T33" fmla="*/ 620 h 1839"/>
                <a:gd name="T34" fmla="*/ 0 w 1024"/>
                <a:gd name="T35" fmla="*/ 532 h 1839"/>
                <a:gd name="T36" fmla="*/ 476 w 1024"/>
                <a:gd name="T37" fmla="*/ 0 h 1839"/>
                <a:gd name="T38" fmla="*/ 536 w 1024"/>
                <a:gd name="T39" fmla="*/ 256 h 1839"/>
                <a:gd name="T40" fmla="*/ 604 w 1024"/>
                <a:gd name="T41" fmla="*/ 172 h 1839"/>
                <a:gd name="T42" fmla="*/ 432 w 1024"/>
                <a:gd name="T43" fmla="*/ 136 h 1839"/>
                <a:gd name="T44" fmla="*/ 284 w 1024"/>
                <a:gd name="T45" fmla="*/ 216 h 1839"/>
                <a:gd name="T46" fmla="*/ 240 w 1024"/>
                <a:gd name="T47" fmla="*/ 260 h 1839"/>
                <a:gd name="T48" fmla="*/ 132 w 1024"/>
                <a:gd name="T49" fmla="*/ 536 h 1839"/>
                <a:gd name="T50" fmla="*/ 132 w 1024"/>
                <a:gd name="T51" fmla="*/ 616 h 1839"/>
                <a:gd name="T52" fmla="*/ 208 w 1024"/>
                <a:gd name="T53" fmla="*/ 792 h 1839"/>
                <a:gd name="T54" fmla="*/ 256 w 1024"/>
                <a:gd name="T55" fmla="*/ 608 h 1839"/>
                <a:gd name="T56" fmla="*/ 256 w 1024"/>
                <a:gd name="T57" fmla="*/ 540 h 1839"/>
                <a:gd name="T58" fmla="*/ 324 w 1024"/>
                <a:gd name="T59" fmla="*/ 356 h 1839"/>
                <a:gd name="T60" fmla="*/ 380 w 1024"/>
                <a:gd name="T61" fmla="*/ 300 h 1839"/>
                <a:gd name="T62" fmla="*/ 488 w 1024"/>
                <a:gd name="T63" fmla="*/ 256 h 1839"/>
                <a:gd name="T64" fmla="*/ 536 w 1024"/>
                <a:gd name="T65" fmla="*/ 256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4" h="1839">
                  <a:moveTo>
                    <a:pt x="476" y="0"/>
                  </a:moveTo>
                  <a:cubicBezTo>
                    <a:pt x="500" y="0"/>
                    <a:pt x="524" y="0"/>
                    <a:pt x="548" y="0"/>
                  </a:cubicBezTo>
                  <a:cubicBezTo>
                    <a:pt x="837" y="46"/>
                    <a:pt x="985" y="235"/>
                    <a:pt x="1024" y="532"/>
                  </a:cubicBezTo>
                  <a:cubicBezTo>
                    <a:pt x="1024" y="561"/>
                    <a:pt x="1024" y="591"/>
                    <a:pt x="1024" y="620"/>
                  </a:cubicBezTo>
                  <a:cubicBezTo>
                    <a:pt x="990" y="892"/>
                    <a:pt x="861" y="1068"/>
                    <a:pt x="624" y="1136"/>
                  </a:cubicBezTo>
                  <a:cubicBezTo>
                    <a:pt x="637" y="1166"/>
                    <a:pt x="678" y="1202"/>
                    <a:pt x="680" y="1256"/>
                  </a:cubicBezTo>
                  <a:cubicBezTo>
                    <a:pt x="680" y="1279"/>
                    <a:pt x="680" y="1301"/>
                    <a:pt x="680" y="1324"/>
                  </a:cubicBezTo>
                  <a:cubicBezTo>
                    <a:pt x="680" y="1458"/>
                    <a:pt x="547" y="1561"/>
                    <a:pt x="604" y="1688"/>
                  </a:cubicBezTo>
                  <a:cubicBezTo>
                    <a:pt x="624" y="1733"/>
                    <a:pt x="679" y="1757"/>
                    <a:pt x="664" y="1816"/>
                  </a:cubicBezTo>
                  <a:cubicBezTo>
                    <a:pt x="589" y="1839"/>
                    <a:pt x="541" y="1715"/>
                    <a:pt x="524" y="1648"/>
                  </a:cubicBezTo>
                  <a:cubicBezTo>
                    <a:pt x="524" y="1629"/>
                    <a:pt x="524" y="1611"/>
                    <a:pt x="524" y="1592"/>
                  </a:cubicBezTo>
                  <a:cubicBezTo>
                    <a:pt x="530" y="1538"/>
                    <a:pt x="565" y="1496"/>
                    <a:pt x="588" y="1432"/>
                  </a:cubicBezTo>
                  <a:cubicBezTo>
                    <a:pt x="603" y="1389"/>
                    <a:pt x="630" y="1318"/>
                    <a:pt x="616" y="1280"/>
                  </a:cubicBezTo>
                  <a:cubicBezTo>
                    <a:pt x="613" y="1273"/>
                    <a:pt x="608" y="1280"/>
                    <a:pt x="604" y="1280"/>
                  </a:cubicBezTo>
                  <a:cubicBezTo>
                    <a:pt x="543" y="1280"/>
                    <a:pt x="481" y="1280"/>
                    <a:pt x="420" y="1280"/>
                  </a:cubicBezTo>
                  <a:cubicBezTo>
                    <a:pt x="363" y="1253"/>
                    <a:pt x="433" y="1192"/>
                    <a:pt x="416" y="1144"/>
                  </a:cubicBezTo>
                  <a:cubicBezTo>
                    <a:pt x="173" y="1074"/>
                    <a:pt x="33" y="901"/>
                    <a:pt x="0" y="620"/>
                  </a:cubicBezTo>
                  <a:cubicBezTo>
                    <a:pt x="0" y="591"/>
                    <a:pt x="0" y="561"/>
                    <a:pt x="0" y="532"/>
                  </a:cubicBezTo>
                  <a:cubicBezTo>
                    <a:pt x="39" y="235"/>
                    <a:pt x="186" y="46"/>
                    <a:pt x="476" y="0"/>
                  </a:cubicBezTo>
                  <a:close/>
                  <a:moveTo>
                    <a:pt x="536" y="256"/>
                  </a:moveTo>
                  <a:cubicBezTo>
                    <a:pt x="587" y="259"/>
                    <a:pt x="616" y="222"/>
                    <a:pt x="604" y="172"/>
                  </a:cubicBezTo>
                  <a:cubicBezTo>
                    <a:pt x="591" y="120"/>
                    <a:pt x="499" y="121"/>
                    <a:pt x="432" y="136"/>
                  </a:cubicBezTo>
                  <a:cubicBezTo>
                    <a:pt x="360" y="153"/>
                    <a:pt x="306" y="200"/>
                    <a:pt x="284" y="216"/>
                  </a:cubicBezTo>
                  <a:cubicBezTo>
                    <a:pt x="268" y="229"/>
                    <a:pt x="253" y="244"/>
                    <a:pt x="240" y="260"/>
                  </a:cubicBezTo>
                  <a:cubicBezTo>
                    <a:pt x="183" y="332"/>
                    <a:pt x="138" y="414"/>
                    <a:pt x="132" y="536"/>
                  </a:cubicBezTo>
                  <a:cubicBezTo>
                    <a:pt x="125" y="554"/>
                    <a:pt x="125" y="599"/>
                    <a:pt x="132" y="616"/>
                  </a:cubicBezTo>
                  <a:cubicBezTo>
                    <a:pt x="142" y="690"/>
                    <a:pt x="141" y="784"/>
                    <a:pt x="208" y="792"/>
                  </a:cubicBezTo>
                  <a:cubicBezTo>
                    <a:pt x="310" y="804"/>
                    <a:pt x="277" y="684"/>
                    <a:pt x="256" y="608"/>
                  </a:cubicBezTo>
                  <a:cubicBezTo>
                    <a:pt x="256" y="585"/>
                    <a:pt x="256" y="563"/>
                    <a:pt x="256" y="540"/>
                  </a:cubicBezTo>
                  <a:cubicBezTo>
                    <a:pt x="265" y="465"/>
                    <a:pt x="290" y="406"/>
                    <a:pt x="324" y="356"/>
                  </a:cubicBezTo>
                  <a:cubicBezTo>
                    <a:pt x="341" y="336"/>
                    <a:pt x="360" y="317"/>
                    <a:pt x="380" y="300"/>
                  </a:cubicBezTo>
                  <a:cubicBezTo>
                    <a:pt x="411" y="281"/>
                    <a:pt x="444" y="263"/>
                    <a:pt x="488" y="256"/>
                  </a:cubicBezTo>
                  <a:cubicBezTo>
                    <a:pt x="504" y="256"/>
                    <a:pt x="520" y="256"/>
                    <a:pt x="536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3" name="Gruppieren 2162"/>
          <p:cNvGrpSpPr>
            <a:grpSpLocks noChangeAspect="1"/>
          </p:cNvGrpSpPr>
          <p:nvPr/>
        </p:nvGrpSpPr>
        <p:grpSpPr bwMode="gray">
          <a:xfrm>
            <a:off x="1438094" y="2097796"/>
            <a:ext cx="352651" cy="356842"/>
            <a:chOff x="-39674801" y="-20742276"/>
            <a:chExt cx="6411913" cy="6488113"/>
          </a:xfrm>
          <a:solidFill>
            <a:schemeClr val="accent1"/>
          </a:solidFill>
        </p:grpSpPr>
        <p:sp>
          <p:nvSpPr>
            <p:cNvPr id="64" name="Freeform 781"/>
            <p:cNvSpPr>
              <a:spLocks/>
            </p:cNvSpPr>
            <p:nvPr/>
          </p:nvSpPr>
          <p:spPr bwMode="gray">
            <a:xfrm>
              <a:off x="-38677851" y="-18507076"/>
              <a:ext cx="3584575" cy="3254375"/>
            </a:xfrm>
            <a:custGeom>
              <a:avLst/>
              <a:gdLst>
                <a:gd name="T0" fmla="*/ 0 w 956"/>
                <a:gd name="T1" fmla="*/ 564 h 868"/>
                <a:gd name="T2" fmla="*/ 192 w 956"/>
                <a:gd name="T3" fmla="*/ 316 h 868"/>
                <a:gd name="T4" fmla="*/ 488 w 956"/>
                <a:gd name="T5" fmla="*/ 200 h 868"/>
                <a:gd name="T6" fmla="*/ 640 w 956"/>
                <a:gd name="T7" fmla="*/ 52 h 868"/>
                <a:gd name="T8" fmla="*/ 688 w 956"/>
                <a:gd name="T9" fmla="*/ 0 h 868"/>
                <a:gd name="T10" fmla="*/ 756 w 956"/>
                <a:gd name="T11" fmla="*/ 64 h 868"/>
                <a:gd name="T12" fmla="*/ 956 w 956"/>
                <a:gd name="T13" fmla="*/ 264 h 868"/>
                <a:gd name="T14" fmla="*/ 568 w 956"/>
                <a:gd name="T15" fmla="*/ 660 h 868"/>
                <a:gd name="T16" fmla="*/ 312 w 956"/>
                <a:gd name="T17" fmla="*/ 868 h 868"/>
                <a:gd name="T18" fmla="*/ 156 w 956"/>
                <a:gd name="T19" fmla="*/ 724 h 868"/>
                <a:gd name="T20" fmla="*/ 0 w 956"/>
                <a:gd name="T21" fmla="*/ 564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6" h="868">
                  <a:moveTo>
                    <a:pt x="0" y="564"/>
                  </a:moveTo>
                  <a:cubicBezTo>
                    <a:pt x="56" y="473"/>
                    <a:pt x="124" y="395"/>
                    <a:pt x="192" y="316"/>
                  </a:cubicBezTo>
                  <a:cubicBezTo>
                    <a:pt x="275" y="432"/>
                    <a:pt x="514" y="385"/>
                    <a:pt x="488" y="200"/>
                  </a:cubicBezTo>
                  <a:cubicBezTo>
                    <a:pt x="536" y="153"/>
                    <a:pt x="589" y="103"/>
                    <a:pt x="640" y="52"/>
                  </a:cubicBezTo>
                  <a:cubicBezTo>
                    <a:pt x="647" y="45"/>
                    <a:pt x="681" y="0"/>
                    <a:pt x="688" y="0"/>
                  </a:cubicBezTo>
                  <a:cubicBezTo>
                    <a:pt x="697" y="0"/>
                    <a:pt x="743" y="52"/>
                    <a:pt x="756" y="64"/>
                  </a:cubicBezTo>
                  <a:cubicBezTo>
                    <a:pt x="826" y="135"/>
                    <a:pt x="890" y="204"/>
                    <a:pt x="956" y="264"/>
                  </a:cubicBezTo>
                  <a:cubicBezTo>
                    <a:pt x="833" y="402"/>
                    <a:pt x="694" y="525"/>
                    <a:pt x="568" y="660"/>
                  </a:cubicBezTo>
                  <a:cubicBezTo>
                    <a:pt x="487" y="734"/>
                    <a:pt x="407" y="808"/>
                    <a:pt x="312" y="868"/>
                  </a:cubicBezTo>
                  <a:cubicBezTo>
                    <a:pt x="277" y="860"/>
                    <a:pt x="210" y="779"/>
                    <a:pt x="156" y="724"/>
                  </a:cubicBezTo>
                  <a:cubicBezTo>
                    <a:pt x="91" y="660"/>
                    <a:pt x="34" y="611"/>
                    <a:pt x="0" y="56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795"/>
            <p:cNvSpPr>
              <a:spLocks/>
            </p:cNvSpPr>
            <p:nvPr/>
          </p:nvSpPr>
          <p:spPr bwMode="gray">
            <a:xfrm>
              <a:off x="-39217601" y="-16152813"/>
              <a:ext cx="1455738" cy="1455738"/>
            </a:xfrm>
            <a:custGeom>
              <a:avLst/>
              <a:gdLst>
                <a:gd name="T0" fmla="*/ 388 w 388"/>
                <a:gd name="T1" fmla="*/ 284 h 388"/>
                <a:gd name="T2" fmla="*/ 388 w 388"/>
                <a:gd name="T3" fmla="*/ 288 h 388"/>
                <a:gd name="T4" fmla="*/ 144 w 388"/>
                <a:gd name="T5" fmla="*/ 388 h 388"/>
                <a:gd name="T6" fmla="*/ 0 w 388"/>
                <a:gd name="T7" fmla="*/ 240 h 388"/>
                <a:gd name="T8" fmla="*/ 100 w 388"/>
                <a:gd name="T9" fmla="*/ 4 h 388"/>
                <a:gd name="T10" fmla="*/ 104 w 388"/>
                <a:gd name="T11" fmla="*/ 0 h 388"/>
                <a:gd name="T12" fmla="*/ 388 w 388"/>
                <a:gd name="T13" fmla="*/ 28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88">
                  <a:moveTo>
                    <a:pt x="388" y="284"/>
                  </a:moveTo>
                  <a:cubicBezTo>
                    <a:pt x="388" y="285"/>
                    <a:pt x="388" y="287"/>
                    <a:pt x="388" y="288"/>
                  </a:cubicBezTo>
                  <a:cubicBezTo>
                    <a:pt x="313" y="328"/>
                    <a:pt x="241" y="370"/>
                    <a:pt x="144" y="388"/>
                  </a:cubicBezTo>
                  <a:cubicBezTo>
                    <a:pt x="91" y="343"/>
                    <a:pt x="39" y="298"/>
                    <a:pt x="0" y="240"/>
                  </a:cubicBezTo>
                  <a:cubicBezTo>
                    <a:pt x="21" y="149"/>
                    <a:pt x="60" y="77"/>
                    <a:pt x="100" y="4"/>
                  </a:cubicBezTo>
                  <a:cubicBezTo>
                    <a:pt x="103" y="5"/>
                    <a:pt x="104" y="3"/>
                    <a:pt x="104" y="0"/>
                  </a:cubicBezTo>
                  <a:cubicBezTo>
                    <a:pt x="200" y="93"/>
                    <a:pt x="295" y="188"/>
                    <a:pt x="388" y="2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796"/>
            <p:cNvSpPr>
              <a:spLocks/>
            </p:cNvSpPr>
            <p:nvPr/>
          </p:nvSpPr>
          <p:spPr bwMode="gray">
            <a:xfrm>
              <a:off x="-39674801" y="-14952663"/>
              <a:ext cx="696913" cy="698500"/>
            </a:xfrm>
            <a:custGeom>
              <a:avLst/>
              <a:gdLst>
                <a:gd name="T0" fmla="*/ 138 w 186"/>
                <a:gd name="T1" fmla="*/ 140 h 186"/>
                <a:gd name="T2" fmla="*/ 46 w 186"/>
                <a:gd name="T3" fmla="*/ 48 h 186"/>
                <a:gd name="T4" fmla="*/ 94 w 186"/>
                <a:gd name="T5" fmla="*/ 0 h 186"/>
                <a:gd name="T6" fmla="*/ 98 w 186"/>
                <a:gd name="T7" fmla="*/ 0 h 186"/>
                <a:gd name="T8" fmla="*/ 186 w 186"/>
                <a:gd name="T9" fmla="*/ 88 h 186"/>
                <a:gd name="T10" fmla="*/ 186 w 186"/>
                <a:gd name="T11" fmla="*/ 92 h 186"/>
                <a:gd name="T12" fmla="*/ 138 w 186"/>
                <a:gd name="T13" fmla="*/ 14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86">
                  <a:moveTo>
                    <a:pt x="138" y="140"/>
                  </a:moveTo>
                  <a:cubicBezTo>
                    <a:pt x="77" y="186"/>
                    <a:pt x="0" y="109"/>
                    <a:pt x="46" y="48"/>
                  </a:cubicBezTo>
                  <a:cubicBezTo>
                    <a:pt x="64" y="34"/>
                    <a:pt x="80" y="18"/>
                    <a:pt x="94" y="0"/>
                  </a:cubicBezTo>
                  <a:cubicBezTo>
                    <a:pt x="95" y="0"/>
                    <a:pt x="97" y="0"/>
                    <a:pt x="98" y="0"/>
                  </a:cubicBezTo>
                  <a:cubicBezTo>
                    <a:pt x="126" y="31"/>
                    <a:pt x="155" y="60"/>
                    <a:pt x="186" y="88"/>
                  </a:cubicBezTo>
                  <a:cubicBezTo>
                    <a:pt x="186" y="89"/>
                    <a:pt x="186" y="91"/>
                    <a:pt x="186" y="92"/>
                  </a:cubicBezTo>
                  <a:cubicBezTo>
                    <a:pt x="168" y="106"/>
                    <a:pt x="152" y="122"/>
                    <a:pt x="13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797"/>
            <p:cNvSpPr>
              <a:spLocks/>
            </p:cNvSpPr>
            <p:nvPr/>
          </p:nvSpPr>
          <p:spPr bwMode="gray">
            <a:xfrm>
              <a:off x="-38092063" y="-20742276"/>
              <a:ext cx="4829175" cy="3660775"/>
            </a:xfrm>
            <a:custGeom>
              <a:avLst/>
              <a:gdLst>
                <a:gd name="T0" fmla="*/ 680 w 1288"/>
                <a:gd name="T1" fmla="*/ 272 h 976"/>
                <a:gd name="T2" fmla="*/ 1112 w 1288"/>
                <a:gd name="T3" fmla="*/ 84 h 976"/>
                <a:gd name="T4" fmla="*/ 1116 w 1288"/>
                <a:gd name="T5" fmla="*/ 88 h 976"/>
                <a:gd name="T6" fmla="*/ 1220 w 1288"/>
                <a:gd name="T7" fmla="*/ 192 h 976"/>
                <a:gd name="T8" fmla="*/ 1224 w 1288"/>
                <a:gd name="T9" fmla="*/ 196 h 976"/>
                <a:gd name="T10" fmla="*/ 1136 w 1288"/>
                <a:gd name="T11" fmla="*/ 500 h 976"/>
                <a:gd name="T12" fmla="*/ 992 w 1288"/>
                <a:gd name="T13" fmla="*/ 676 h 976"/>
                <a:gd name="T14" fmla="*/ 972 w 1288"/>
                <a:gd name="T15" fmla="*/ 696 h 976"/>
                <a:gd name="T16" fmla="*/ 928 w 1288"/>
                <a:gd name="T17" fmla="*/ 740 h 976"/>
                <a:gd name="T18" fmla="*/ 852 w 1288"/>
                <a:gd name="T19" fmla="*/ 816 h 976"/>
                <a:gd name="T20" fmla="*/ 584 w 1288"/>
                <a:gd name="T21" fmla="*/ 548 h 976"/>
                <a:gd name="T22" fmla="*/ 712 w 1288"/>
                <a:gd name="T23" fmla="*/ 412 h 976"/>
                <a:gd name="T24" fmla="*/ 624 w 1288"/>
                <a:gd name="T25" fmla="*/ 412 h 976"/>
                <a:gd name="T26" fmla="*/ 260 w 1288"/>
                <a:gd name="T27" fmla="*/ 776 h 976"/>
                <a:gd name="T28" fmla="*/ 264 w 1288"/>
                <a:gd name="T29" fmla="*/ 784 h 976"/>
                <a:gd name="T30" fmla="*/ 92 w 1288"/>
                <a:gd name="T31" fmla="*/ 764 h 976"/>
                <a:gd name="T32" fmla="*/ 96 w 1288"/>
                <a:gd name="T33" fmla="*/ 760 h 976"/>
                <a:gd name="T34" fmla="*/ 552 w 1288"/>
                <a:gd name="T35" fmla="*/ 304 h 976"/>
                <a:gd name="T36" fmla="*/ 560 w 1288"/>
                <a:gd name="T37" fmla="*/ 296 h 976"/>
                <a:gd name="T38" fmla="*/ 612 w 1288"/>
                <a:gd name="T39" fmla="*/ 276 h 976"/>
                <a:gd name="T40" fmla="*/ 680 w 1288"/>
                <a:gd name="T41" fmla="*/ 272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8" h="976">
                  <a:moveTo>
                    <a:pt x="680" y="272"/>
                  </a:moveTo>
                  <a:cubicBezTo>
                    <a:pt x="780" y="213"/>
                    <a:pt x="944" y="0"/>
                    <a:pt x="1112" y="84"/>
                  </a:cubicBezTo>
                  <a:cubicBezTo>
                    <a:pt x="1111" y="88"/>
                    <a:pt x="1113" y="88"/>
                    <a:pt x="1116" y="88"/>
                  </a:cubicBezTo>
                  <a:cubicBezTo>
                    <a:pt x="1149" y="124"/>
                    <a:pt x="1184" y="159"/>
                    <a:pt x="1220" y="192"/>
                  </a:cubicBezTo>
                  <a:cubicBezTo>
                    <a:pt x="1219" y="196"/>
                    <a:pt x="1221" y="196"/>
                    <a:pt x="1224" y="196"/>
                  </a:cubicBezTo>
                  <a:cubicBezTo>
                    <a:pt x="1288" y="305"/>
                    <a:pt x="1196" y="417"/>
                    <a:pt x="1136" y="500"/>
                  </a:cubicBezTo>
                  <a:cubicBezTo>
                    <a:pt x="1087" y="567"/>
                    <a:pt x="1034" y="627"/>
                    <a:pt x="992" y="676"/>
                  </a:cubicBezTo>
                  <a:cubicBezTo>
                    <a:pt x="983" y="681"/>
                    <a:pt x="977" y="688"/>
                    <a:pt x="972" y="696"/>
                  </a:cubicBezTo>
                  <a:cubicBezTo>
                    <a:pt x="956" y="709"/>
                    <a:pt x="941" y="724"/>
                    <a:pt x="928" y="740"/>
                  </a:cubicBezTo>
                  <a:cubicBezTo>
                    <a:pt x="904" y="767"/>
                    <a:pt x="879" y="792"/>
                    <a:pt x="852" y="816"/>
                  </a:cubicBezTo>
                  <a:cubicBezTo>
                    <a:pt x="761" y="728"/>
                    <a:pt x="672" y="639"/>
                    <a:pt x="584" y="548"/>
                  </a:cubicBezTo>
                  <a:cubicBezTo>
                    <a:pt x="622" y="501"/>
                    <a:pt x="684" y="456"/>
                    <a:pt x="712" y="412"/>
                  </a:cubicBezTo>
                  <a:cubicBezTo>
                    <a:pt x="683" y="412"/>
                    <a:pt x="653" y="412"/>
                    <a:pt x="624" y="412"/>
                  </a:cubicBezTo>
                  <a:cubicBezTo>
                    <a:pt x="501" y="532"/>
                    <a:pt x="380" y="653"/>
                    <a:pt x="260" y="776"/>
                  </a:cubicBezTo>
                  <a:cubicBezTo>
                    <a:pt x="261" y="779"/>
                    <a:pt x="260" y="784"/>
                    <a:pt x="264" y="784"/>
                  </a:cubicBezTo>
                  <a:cubicBezTo>
                    <a:pt x="312" y="976"/>
                    <a:pt x="0" y="934"/>
                    <a:pt x="92" y="764"/>
                  </a:cubicBezTo>
                  <a:cubicBezTo>
                    <a:pt x="94" y="764"/>
                    <a:pt x="97" y="764"/>
                    <a:pt x="96" y="760"/>
                  </a:cubicBezTo>
                  <a:cubicBezTo>
                    <a:pt x="250" y="610"/>
                    <a:pt x="402" y="458"/>
                    <a:pt x="552" y="304"/>
                  </a:cubicBezTo>
                  <a:cubicBezTo>
                    <a:pt x="556" y="303"/>
                    <a:pt x="558" y="300"/>
                    <a:pt x="560" y="296"/>
                  </a:cubicBezTo>
                  <a:cubicBezTo>
                    <a:pt x="575" y="288"/>
                    <a:pt x="592" y="281"/>
                    <a:pt x="612" y="276"/>
                  </a:cubicBezTo>
                  <a:cubicBezTo>
                    <a:pt x="633" y="274"/>
                    <a:pt x="665" y="281"/>
                    <a:pt x="680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8" name="Gruppieren 2161"/>
          <p:cNvGrpSpPr>
            <a:grpSpLocks noChangeAspect="1"/>
          </p:cNvGrpSpPr>
          <p:nvPr/>
        </p:nvGrpSpPr>
        <p:grpSpPr bwMode="gray">
          <a:xfrm>
            <a:off x="3709684" y="2104356"/>
            <a:ext cx="356742" cy="356841"/>
            <a:chOff x="-30367288" y="-20802601"/>
            <a:chExt cx="5699125" cy="5700713"/>
          </a:xfrm>
          <a:solidFill>
            <a:schemeClr val="accent1"/>
          </a:solidFill>
        </p:grpSpPr>
        <p:sp>
          <p:nvSpPr>
            <p:cNvPr id="69" name="Freeform 799"/>
            <p:cNvSpPr>
              <a:spLocks/>
            </p:cNvSpPr>
            <p:nvPr/>
          </p:nvSpPr>
          <p:spPr bwMode="gray">
            <a:xfrm>
              <a:off x="-30278388" y="-19365913"/>
              <a:ext cx="4170363" cy="4173538"/>
            </a:xfrm>
            <a:custGeom>
              <a:avLst/>
              <a:gdLst>
                <a:gd name="T0" fmla="*/ 4 w 1112"/>
                <a:gd name="T1" fmla="*/ 5 h 1113"/>
                <a:gd name="T2" fmla="*/ 1108 w 1112"/>
                <a:gd name="T3" fmla="*/ 1109 h 1113"/>
                <a:gd name="T4" fmla="*/ 1112 w 1112"/>
                <a:gd name="T5" fmla="*/ 1113 h 1113"/>
                <a:gd name="T6" fmla="*/ 0 w 1112"/>
                <a:gd name="T7" fmla="*/ 1 h 1113"/>
                <a:gd name="T8" fmla="*/ 4 w 1112"/>
                <a:gd name="T9" fmla="*/ 5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3">
                  <a:moveTo>
                    <a:pt x="4" y="5"/>
                  </a:moveTo>
                  <a:cubicBezTo>
                    <a:pt x="370" y="375"/>
                    <a:pt x="738" y="743"/>
                    <a:pt x="1108" y="1109"/>
                  </a:cubicBezTo>
                  <a:cubicBezTo>
                    <a:pt x="1111" y="1108"/>
                    <a:pt x="1112" y="1111"/>
                    <a:pt x="1112" y="1113"/>
                  </a:cubicBezTo>
                  <a:cubicBezTo>
                    <a:pt x="736" y="747"/>
                    <a:pt x="366" y="377"/>
                    <a:pt x="0" y="1"/>
                  </a:cubicBezTo>
                  <a:cubicBezTo>
                    <a:pt x="3" y="0"/>
                    <a:pt x="4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801"/>
            <p:cNvSpPr>
              <a:spLocks/>
            </p:cNvSpPr>
            <p:nvPr/>
          </p:nvSpPr>
          <p:spPr bwMode="gray">
            <a:xfrm>
              <a:off x="-28927426" y="-20712113"/>
              <a:ext cx="4170363" cy="4173538"/>
            </a:xfrm>
            <a:custGeom>
              <a:avLst/>
              <a:gdLst>
                <a:gd name="T0" fmla="*/ 1108 w 1112"/>
                <a:gd name="T1" fmla="*/ 1108 h 1113"/>
                <a:gd name="T2" fmla="*/ 4 w 1112"/>
                <a:gd name="T3" fmla="*/ 4 h 1113"/>
                <a:gd name="T4" fmla="*/ 0 w 1112"/>
                <a:gd name="T5" fmla="*/ 0 h 1113"/>
                <a:gd name="T6" fmla="*/ 1112 w 1112"/>
                <a:gd name="T7" fmla="*/ 1112 h 1113"/>
                <a:gd name="T8" fmla="*/ 1108 w 1112"/>
                <a:gd name="T9" fmla="*/ 1108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2" h="1113">
                  <a:moveTo>
                    <a:pt x="1108" y="1108"/>
                  </a:moveTo>
                  <a:cubicBezTo>
                    <a:pt x="742" y="738"/>
                    <a:pt x="374" y="370"/>
                    <a:pt x="4" y="4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76" y="366"/>
                    <a:pt x="746" y="736"/>
                    <a:pt x="1112" y="1112"/>
                  </a:cubicBezTo>
                  <a:cubicBezTo>
                    <a:pt x="1108" y="1113"/>
                    <a:pt x="1108" y="1111"/>
                    <a:pt x="1108" y="1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806"/>
            <p:cNvSpPr>
              <a:spLocks/>
            </p:cNvSpPr>
            <p:nvPr/>
          </p:nvSpPr>
          <p:spPr bwMode="gray">
            <a:xfrm>
              <a:off x="-28913138" y="-20697826"/>
              <a:ext cx="4140200" cy="4140200"/>
            </a:xfrm>
            <a:custGeom>
              <a:avLst/>
              <a:gdLst>
                <a:gd name="T0" fmla="*/ 0 w 1104"/>
                <a:gd name="T1" fmla="*/ 0 h 1104"/>
                <a:gd name="T2" fmla="*/ 1104 w 1104"/>
                <a:gd name="T3" fmla="*/ 1104 h 1104"/>
                <a:gd name="T4" fmla="*/ 0 w 1104"/>
                <a:gd name="T5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104">
                  <a:moveTo>
                    <a:pt x="0" y="0"/>
                  </a:moveTo>
                  <a:cubicBezTo>
                    <a:pt x="370" y="366"/>
                    <a:pt x="738" y="734"/>
                    <a:pt x="1104" y="1104"/>
                  </a:cubicBezTo>
                  <a:cubicBezTo>
                    <a:pt x="734" y="738"/>
                    <a:pt x="366" y="37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807"/>
            <p:cNvSpPr>
              <a:spLocks/>
            </p:cNvSpPr>
            <p:nvPr/>
          </p:nvSpPr>
          <p:spPr bwMode="gray">
            <a:xfrm>
              <a:off x="-30262513" y="-19346863"/>
              <a:ext cx="4140200" cy="4140200"/>
            </a:xfrm>
            <a:custGeom>
              <a:avLst/>
              <a:gdLst>
                <a:gd name="T0" fmla="*/ 1104 w 1104"/>
                <a:gd name="T1" fmla="*/ 1104 h 1104"/>
                <a:gd name="T2" fmla="*/ 0 w 1104"/>
                <a:gd name="T3" fmla="*/ 0 h 1104"/>
                <a:gd name="T4" fmla="*/ 1104 w 1104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104">
                  <a:moveTo>
                    <a:pt x="1104" y="1104"/>
                  </a:moveTo>
                  <a:cubicBezTo>
                    <a:pt x="734" y="738"/>
                    <a:pt x="366" y="370"/>
                    <a:pt x="0" y="0"/>
                  </a:cubicBezTo>
                  <a:cubicBezTo>
                    <a:pt x="370" y="366"/>
                    <a:pt x="738" y="734"/>
                    <a:pt x="1104" y="1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815"/>
            <p:cNvSpPr>
              <a:spLocks/>
            </p:cNvSpPr>
            <p:nvPr/>
          </p:nvSpPr>
          <p:spPr bwMode="gray">
            <a:xfrm>
              <a:off x="-30367288" y="-17772063"/>
              <a:ext cx="2670175" cy="2670175"/>
            </a:xfrm>
            <a:custGeom>
              <a:avLst/>
              <a:gdLst>
                <a:gd name="T0" fmla="*/ 384 w 712"/>
                <a:gd name="T1" fmla="*/ 688 h 712"/>
                <a:gd name="T2" fmla="*/ 328 w 712"/>
                <a:gd name="T3" fmla="*/ 712 h 712"/>
                <a:gd name="T4" fmla="*/ 288 w 712"/>
                <a:gd name="T5" fmla="*/ 712 h 712"/>
                <a:gd name="T6" fmla="*/ 224 w 712"/>
                <a:gd name="T7" fmla="*/ 684 h 712"/>
                <a:gd name="T8" fmla="*/ 28 w 712"/>
                <a:gd name="T9" fmla="*/ 488 h 712"/>
                <a:gd name="T10" fmla="*/ 0 w 712"/>
                <a:gd name="T11" fmla="*/ 424 h 712"/>
                <a:gd name="T12" fmla="*/ 0 w 712"/>
                <a:gd name="T13" fmla="*/ 384 h 712"/>
                <a:gd name="T14" fmla="*/ 24 w 712"/>
                <a:gd name="T15" fmla="*/ 328 h 712"/>
                <a:gd name="T16" fmla="*/ 28 w 712"/>
                <a:gd name="T17" fmla="*/ 324 h 712"/>
                <a:gd name="T18" fmla="*/ 352 w 712"/>
                <a:gd name="T19" fmla="*/ 0 h 712"/>
                <a:gd name="T20" fmla="*/ 712 w 712"/>
                <a:gd name="T21" fmla="*/ 360 h 712"/>
                <a:gd name="T22" fmla="*/ 388 w 712"/>
                <a:gd name="T23" fmla="*/ 684 h 712"/>
                <a:gd name="T24" fmla="*/ 384 w 712"/>
                <a:gd name="T25" fmla="*/ 688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384" y="688"/>
                  </a:moveTo>
                  <a:cubicBezTo>
                    <a:pt x="368" y="699"/>
                    <a:pt x="351" y="708"/>
                    <a:pt x="328" y="712"/>
                  </a:cubicBezTo>
                  <a:cubicBezTo>
                    <a:pt x="315" y="712"/>
                    <a:pt x="301" y="712"/>
                    <a:pt x="288" y="712"/>
                  </a:cubicBezTo>
                  <a:cubicBezTo>
                    <a:pt x="262" y="708"/>
                    <a:pt x="241" y="698"/>
                    <a:pt x="224" y="684"/>
                  </a:cubicBezTo>
                  <a:cubicBezTo>
                    <a:pt x="160" y="617"/>
                    <a:pt x="95" y="552"/>
                    <a:pt x="28" y="488"/>
                  </a:cubicBezTo>
                  <a:cubicBezTo>
                    <a:pt x="14" y="471"/>
                    <a:pt x="4" y="450"/>
                    <a:pt x="0" y="424"/>
                  </a:cubicBezTo>
                  <a:cubicBezTo>
                    <a:pt x="0" y="411"/>
                    <a:pt x="0" y="397"/>
                    <a:pt x="0" y="384"/>
                  </a:cubicBezTo>
                  <a:cubicBezTo>
                    <a:pt x="4" y="361"/>
                    <a:pt x="13" y="344"/>
                    <a:pt x="24" y="328"/>
                  </a:cubicBezTo>
                  <a:cubicBezTo>
                    <a:pt x="26" y="328"/>
                    <a:pt x="29" y="328"/>
                    <a:pt x="28" y="324"/>
                  </a:cubicBezTo>
                  <a:cubicBezTo>
                    <a:pt x="138" y="218"/>
                    <a:pt x="246" y="110"/>
                    <a:pt x="352" y="0"/>
                  </a:cubicBezTo>
                  <a:cubicBezTo>
                    <a:pt x="474" y="118"/>
                    <a:pt x="594" y="238"/>
                    <a:pt x="712" y="360"/>
                  </a:cubicBezTo>
                  <a:cubicBezTo>
                    <a:pt x="602" y="466"/>
                    <a:pt x="494" y="574"/>
                    <a:pt x="388" y="684"/>
                  </a:cubicBezTo>
                  <a:cubicBezTo>
                    <a:pt x="385" y="684"/>
                    <a:pt x="383" y="685"/>
                    <a:pt x="384" y="6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825"/>
            <p:cNvSpPr>
              <a:spLocks noEditPoints="1"/>
            </p:cNvSpPr>
            <p:nvPr/>
          </p:nvSpPr>
          <p:spPr bwMode="gray">
            <a:xfrm>
              <a:off x="-30367288" y="-20802601"/>
              <a:ext cx="5699125" cy="5700713"/>
            </a:xfrm>
            <a:custGeom>
              <a:avLst/>
              <a:gdLst>
                <a:gd name="T0" fmla="*/ 288 w 1520"/>
                <a:gd name="T1" fmla="*/ 0 h 1520"/>
                <a:gd name="T2" fmla="*/ 328 w 1520"/>
                <a:gd name="T3" fmla="*/ 0 h 1520"/>
                <a:gd name="T4" fmla="*/ 384 w 1520"/>
                <a:gd name="T5" fmla="*/ 24 h 1520"/>
                <a:gd name="T6" fmla="*/ 388 w 1520"/>
                <a:gd name="T7" fmla="*/ 28 h 1520"/>
                <a:gd name="T8" fmla="*/ 1492 w 1520"/>
                <a:gd name="T9" fmla="*/ 1132 h 1520"/>
                <a:gd name="T10" fmla="*/ 1496 w 1520"/>
                <a:gd name="T11" fmla="*/ 1136 h 1520"/>
                <a:gd name="T12" fmla="*/ 1520 w 1520"/>
                <a:gd name="T13" fmla="*/ 1192 h 1520"/>
                <a:gd name="T14" fmla="*/ 1520 w 1520"/>
                <a:gd name="T15" fmla="*/ 1232 h 1520"/>
                <a:gd name="T16" fmla="*/ 1492 w 1520"/>
                <a:gd name="T17" fmla="*/ 1296 h 1520"/>
                <a:gd name="T18" fmla="*/ 1296 w 1520"/>
                <a:gd name="T19" fmla="*/ 1492 h 1520"/>
                <a:gd name="T20" fmla="*/ 1232 w 1520"/>
                <a:gd name="T21" fmla="*/ 1520 h 1520"/>
                <a:gd name="T22" fmla="*/ 1192 w 1520"/>
                <a:gd name="T23" fmla="*/ 1520 h 1520"/>
                <a:gd name="T24" fmla="*/ 1136 w 1520"/>
                <a:gd name="T25" fmla="*/ 1496 h 1520"/>
                <a:gd name="T26" fmla="*/ 1132 w 1520"/>
                <a:gd name="T27" fmla="*/ 1492 h 1520"/>
                <a:gd name="T28" fmla="*/ 28 w 1520"/>
                <a:gd name="T29" fmla="*/ 388 h 1520"/>
                <a:gd name="T30" fmla="*/ 24 w 1520"/>
                <a:gd name="T31" fmla="*/ 384 h 1520"/>
                <a:gd name="T32" fmla="*/ 0 w 1520"/>
                <a:gd name="T33" fmla="*/ 328 h 1520"/>
                <a:gd name="T34" fmla="*/ 0 w 1520"/>
                <a:gd name="T35" fmla="*/ 288 h 1520"/>
                <a:gd name="T36" fmla="*/ 28 w 1520"/>
                <a:gd name="T37" fmla="*/ 224 h 1520"/>
                <a:gd name="T38" fmla="*/ 224 w 1520"/>
                <a:gd name="T39" fmla="*/ 28 h 1520"/>
                <a:gd name="T40" fmla="*/ 288 w 1520"/>
                <a:gd name="T41" fmla="*/ 0 h 1520"/>
                <a:gd name="T42" fmla="*/ 684 w 1520"/>
                <a:gd name="T43" fmla="*/ 552 h 1520"/>
                <a:gd name="T44" fmla="*/ 688 w 1520"/>
                <a:gd name="T45" fmla="*/ 428 h 1520"/>
                <a:gd name="T46" fmla="*/ 684 w 1520"/>
                <a:gd name="T47" fmla="*/ 552 h 1520"/>
                <a:gd name="T48" fmla="*/ 468 w 1520"/>
                <a:gd name="T49" fmla="*/ 732 h 1520"/>
                <a:gd name="T50" fmla="*/ 516 w 1520"/>
                <a:gd name="T51" fmla="*/ 612 h 1520"/>
                <a:gd name="T52" fmla="*/ 468 w 1520"/>
                <a:gd name="T53" fmla="*/ 732 h 1520"/>
                <a:gd name="T54" fmla="*/ 608 w 1520"/>
                <a:gd name="T55" fmla="*/ 648 h 1520"/>
                <a:gd name="T56" fmla="*/ 732 w 1520"/>
                <a:gd name="T57" fmla="*/ 648 h 1520"/>
                <a:gd name="T58" fmla="*/ 652 w 1520"/>
                <a:gd name="T59" fmla="*/ 608 h 1520"/>
                <a:gd name="T60" fmla="*/ 608 w 1520"/>
                <a:gd name="T61" fmla="*/ 648 h 1520"/>
                <a:gd name="T62" fmla="*/ 788 w 1520"/>
                <a:gd name="T63" fmla="*/ 648 h 1520"/>
                <a:gd name="T64" fmla="*/ 916 w 1520"/>
                <a:gd name="T65" fmla="*/ 672 h 1520"/>
                <a:gd name="T66" fmla="*/ 832 w 1520"/>
                <a:gd name="T67" fmla="*/ 608 h 1520"/>
                <a:gd name="T68" fmla="*/ 788 w 1520"/>
                <a:gd name="T69" fmla="*/ 648 h 1520"/>
                <a:gd name="T70" fmla="*/ 608 w 1520"/>
                <a:gd name="T71" fmla="*/ 872 h 1520"/>
                <a:gd name="T72" fmla="*/ 700 w 1520"/>
                <a:gd name="T73" fmla="*/ 796 h 1520"/>
                <a:gd name="T74" fmla="*/ 608 w 1520"/>
                <a:gd name="T75" fmla="*/ 872 h 1520"/>
                <a:gd name="T76" fmla="*/ 848 w 1520"/>
                <a:gd name="T77" fmla="*/ 788 h 1520"/>
                <a:gd name="T78" fmla="*/ 876 w 1520"/>
                <a:gd name="T79" fmla="*/ 912 h 1520"/>
                <a:gd name="T80" fmla="*/ 848 w 1520"/>
                <a:gd name="T81" fmla="*/ 788 h 1520"/>
                <a:gd name="T82" fmla="*/ 1052 w 1520"/>
                <a:gd name="T83" fmla="*/ 912 h 1520"/>
                <a:gd name="T84" fmla="*/ 1024 w 1520"/>
                <a:gd name="T85" fmla="*/ 788 h 1520"/>
                <a:gd name="T86" fmla="*/ 1052 w 1520"/>
                <a:gd name="T87" fmla="*/ 912 h 1520"/>
                <a:gd name="T88" fmla="*/ 872 w 1520"/>
                <a:gd name="T89" fmla="*/ 1092 h 1520"/>
                <a:gd name="T90" fmla="*/ 868 w 1520"/>
                <a:gd name="T91" fmla="*/ 972 h 1520"/>
                <a:gd name="T92" fmla="*/ 872 w 1520"/>
                <a:gd name="T93" fmla="*/ 1092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20" h="1520">
                  <a:moveTo>
                    <a:pt x="288" y="0"/>
                  </a:moveTo>
                  <a:cubicBezTo>
                    <a:pt x="301" y="0"/>
                    <a:pt x="315" y="0"/>
                    <a:pt x="328" y="0"/>
                  </a:cubicBezTo>
                  <a:cubicBezTo>
                    <a:pt x="351" y="4"/>
                    <a:pt x="368" y="13"/>
                    <a:pt x="384" y="24"/>
                  </a:cubicBezTo>
                  <a:cubicBezTo>
                    <a:pt x="384" y="27"/>
                    <a:pt x="384" y="29"/>
                    <a:pt x="388" y="28"/>
                  </a:cubicBezTo>
                  <a:cubicBezTo>
                    <a:pt x="754" y="398"/>
                    <a:pt x="1122" y="766"/>
                    <a:pt x="1492" y="1132"/>
                  </a:cubicBezTo>
                  <a:cubicBezTo>
                    <a:pt x="1492" y="1135"/>
                    <a:pt x="1492" y="1137"/>
                    <a:pt x="1496" y="1136"/>
                  </a:cubicBezTo>
                  <a:cubicBezTo>
                    <a:pt x="1507" y="1152"/>
                    <a:pt x="1516" y="1169"/>
                    <a:pt x="1520" y="1192"/>
                  </a:cubicBezTo>
                  <a:cubicBezTo>
                    <a:pt x="1520" y="1205"/>
                    <a:pt x="1520" y="1219"/>
                    <a:pt x="1520" y="1232"/>
                  </a:cubicBezTo>
                  <a:cubicBezTo>
                    <a:pt x="1515" y="1258"/>
                    <a:pt x="1505" y="1279"/>
                    <a:pt x="1492" y="1296"/>
                  </a:cubicBezTo>
                  <a:cubicBezTo>
                    <a:pt x="1425" y="1360"/>
                    <a:pt x="1360" y="1425"/>
                    <a:pt x="1296" y="1492"/>
                  </a:cubicBezTo>
                  <a:cubicBezTo>
                    <a:pt x="1279" y="1506"/>
                    <a:pt x="1258" y="1516"/>
                    <a:pt x="1232" y="1520"/>
                  </a:cubicBezTo>
                  <a:cubicBezTo>
                    <a:pt x="1219" y="1520"/>
                    <a:pt x="1205" y="1520"/>
                    <a:pt x="1192" y="1520"/>
                  </a:cubicBezTo>
                  <a:cubicBezTo>
                    <a:pt x="1169" y="1516"/>
                    <a:pt x="1151" y="1507"/>
                    <a:pt x="1136" y="1496"/>
                  </a:cubicBezTo>
                  <a:cubicBezTo>
                    <a:pt x="1136" y="1494"/>
                    <a:pt x="1135" y="1491"/>
                    <a:pt x="1132" y="1492"/>
                  </a:cubicBezTo>
                  <a:cubicBezTo>
                    <a:pt x="766" y="1122"/>
                    <a:pt x="398" y="754"/>
                    <a:pt x="28" y="388"/>
                  </a:cubicBezTo>
                  <a:cubicBezTo>
                    <a:pt x="28" y="386"/>
                    <a:pt x="27" y="383"/>
                    <a:pt x="24" y="384"/>
                  </a:cubicBezTo>
                  <a:cubicBezTo>
                    <a:pt x="13" y="369"/>
                    <a:pt x="4" y="351"/>
                    <a:pt x="0" y="328"/>
                  </a:cubicBezTo>
                  <a:cubicBezTo>
                    <a:pt x="0" y="315"/>
                    <a:pt x="0" y="301"/>
                    <a:pt x="0" y="288"/>
                  </a:cubicBezTo>
                  <a:cubicBezTo>
                    <a:pt x="4" y="262"/>
                    <a:pt x="14" y="241"/>
                    <a:pt x="28" y="224"/>
                  </a:cubicBezTo>
                  <a:cubicBezTo>
                    <a:pt x="95" y="160"/>
                    <a:pt x="160" y="95"/>
                    <a:pt x="224" y="28"/>
                  </a:cubicBezTo>
                  <a:cubicBezTo>
                    <a:pt x="241" y="15"/>
                    <a:pt x="262" y="5"/>
                    <a:pt x="288" y="0"/>
                  </a:cubicBezTo>
                  <a:close/>
                  <a:moveTo>
                    <a:pt x="684" y="552"/>
                  </a:moveTo>
                  <a:cubicBezTo>
                    <a:pt x="741" y="544"/>
                    <a:pt x="751" y="441"/>
                    <a:pt x="688" y="428"/>
                  </a:cubicBezTo>
                  <a:cubicBezTo>
                    <a:pt x="579" y="406"/>
                    <a:pt x="593" y="566"/>
                    <a:pt x="684" y="552"/>
                  </a:cubicBezTo>
                  <a:close/>
                  <a:moveTo>
                    <a:pt x="468" y="732"/>
                  </a:moveTo>
                  <a:cubicBezTo>
                    <a:pt x="547" y="752"/>
                    <a:pt x="585" y="643"/>
                    <a:pt x="516" y="612"/>
                  </a:cubicBezTo>
                  <a:cubicBezTo>
                    <a:pt x="428" y="573"/>
                    <a:pt x="389" y="713"/>
                    <a:pt x="468" y="732"/>
                  </a:cubicBezTo>
                  <a:close/>
                  <a:moveTo>
                    <a:pt x="608" y="648"/>
                  </a:moveTo>
                  <a:cubicBezTo>
                    <a:pt x="577" y="771"/>
                    <a:pt x="758" y="753"/>
                    <a:pt x="732" y="648"/>
                  </a:cubicBezTo>
                  <a:cubicBezTo>
                    <a:pt x="725" y="620"/>
                    <a:pt x="698" y="596"/>
                    <a:pt x="652" y="608"/>
                  </a:cubicBezTo>
                  <a:cubicBezTo>
                    <a:pt x="628" y="615"/>
                    <a:pt x="610" y="639"/>
                    <a:pt x="608" y="648"/>
                  </a:cubicBezTo>
                  <a:close/>
                  <a:moveTo>
                    <a:pt x="788" y="648"/>
                  </a:moveTo>
                  <a:cubicBezTo>
                    <a:pt x="759" y="762"/>
                    <a:pt x="913" y="753"/>
                    <a:pt x="916" y="672"/>
                  </a:cubicBezTo>
                  <a:cubicBezTo>
                    <a:pt x="917" y="626"/>
                    <a:pt x="884" y="594"/>
                    <a:pt x="832" y="608"/>
                  </a:cubicBezTo>
                  <a:cubicBezTo>
                    <a:pt x="808" y="614"/>
                    <a:pt x="790" y="640"/>
                    <a:pt x="788" y="648"/>
                  </a:cubicBezTo>
                  <a:close/>
                  <a:moveTo>
                    <a:pt x="608" y="872"/>
                  </a:moveTo>
                  <a:cubicBezTo>
                    <a:pt x="635" y="981"/>
                    <a:pt x="814" y="851"/>
                    <a:pt x="700" y="796"/>
                  </a:cubicBezTo>
                  <a:cubicBezTo>
                    <a:pt x="643" y="769"/>
                    <a:pt x="594" y="818"/>
                    <a:pt x="608" y="872"/>
                  </a:cubicBezTo>
                  <a:close/>
                  <a:moveTo>
                    <a:pt x="848" y="788"/>
                  </a:moveTo>
                  <a:cubicBezTo>
                    <a:pt x="770" y="790"/>
                    <a:pt x="760" y="934"/>
                    <a:pt x="876" y="912"/>
                  </a:cubicBezTo>
                  <a:cubicBezTo>
                    <a:pt x="937" y="881"/>
                    <a:pt x="913" y="787"/>
                    <a:pt x="848" y="788"/>
                  </a:cubicBezTo>
                  <a:close/>
                  <a:moveTo>
                    <a:pt x="1052" y="912"/>
                  </a:moveTo>
                  <a:cubicBezTo>
                    <a:pt x="1109" y="897"/>
                    <a:pt x="1102" y="783"/>
                    <a:pt x="1024" y="788"/>
                  </a:cubicBezTo>
                  <a:cubicBezTo>
                    <a:pt x="930" y="795"/>
                    <a:pt x="964" y="935"/>
                    <a:pt x="1052" y="912"/>
                  </a:cubicBezTo>
                  <a:close/>
                  <a:moveTo>
                    <a:pt x="872" y="1092"/>
                  </a:moveTo>
                  <a:cubicBezTo>
                    <a:pt x="914" y="1081"/>
                    <a:pt x="929" y="990"/>
                    <a:pt x="868" y="972"/>
                  </a:cubicBezTo>
                  <a:cubicBezTo>
                    <a:pt x="757" y="939"/>
                    <a:pt x="769" y="1120"/>
                    <a:pt x="872" y="10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26"/>
            <p:cNvSpPr>
              <a:spLocks/>
            </p:cNvSpPr>
            <p:nvPr/>
          </p:nvSpPr>
          <p:spPr bwMode="gray">
            <a:xfrm>
              <a:off x="-27338338" y="-20802601"/>
              <a:ext cx="2670175" cy="2670175"/>
            </a:xfrm>
            <a:custGeom>
              <a:avLst/>
              <a:gdLst>
                <a:gd name="T0" fmla="*/ 384 w 712"/>
                <a:gd name="T1" fmla="*/ 0 h 712"/>
                <a:gd name="T2" fmla="*/ 424 w 712"/>
                <a:gd name="T3" fmla="*/ 0 h 712"/>
                <a:gd name="T4" fmla="*/ 488 w 712"/>
                <a:gd name="T5" fmla="*/ 28 h 712"/>
                <a:gd name="T6" fmla="*/ 684 w 712"/>
                <a:gd name="T7" fmla="*/ 224 h 712"/>
                <a:gd name="T8" fmla="*/ 712 w 712"/>
                <a:gd name="T9" fmla="*/ 288 h 712"/>
                <a:gd name="T10" fmla="*/ 712 w 712"/>
                <a:gd name="T11" fmla="*/ 328 h 712"/>
                <a:gd name="T12" fmla="*/ 688 w 712"/>
                <a:gd name="T13" fmla="*/ 384 h 712"/>
                <a:gd name="T14" fmla="*/ 684 w 712"/>
                <a:gd name="T15" fmla="*/ 388 h 712"/>
                <a:gd name="T16" fmla="*/ 360 w 712"/>
                <a:gd name="T17" fmla="*/ 712 h 712"/>
                <a:gd name="T18" fmla="*/ 0 w 712"/>
                <a:gd name="T19" fmla="*/ 352 h 712"/>
                <a:gd name="T20" fmla="*/ 324 w 712"/>
                <a:gd name="T21" fmla="*/ 28 h 712"/>
                <a:gd name="T22" fmla="*/ 328 w 712"/>
                <a:gd name="T23" fmla="*/ 24 h 712"/>
                <a:gd name="T24" fmla="*/ 384 w 712"/>
                <a:gd name="T25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384" y="0"/>
                  </a:moveTo>
                  <a:cubicBezTo>
                    <a:pt x="397" y="0"/>
                    <a:pt x="411" y="0"/>
                    <a:pt x="424" y="0"/>
                  </a:cubicBezTo>
                  <a:cubicBezTo>
                    <a:pt x="450" y="5"/>
                    <a:pt x="471" y="15"/>
                    <a:pt x="488" y="28"/>
                  </a:cubicBezTo>
                  <a:cubicBezTo>
                    <a:pt x="552" y="95"/>
                    <a:pt x="617" y="160"/>
                    <a:pt x="684" y="224"/>
                  </a:cubicBezTo>
                  <a:cubicBezTo>
                    <a:pt x="697" y="241"/>
                    <a:pt x="707" y="262"/>
                    <a:pt x="712" y="288"/>
                  </a:cubicBezTo>
                  <a:cubicBezTo>
                    <a:pt x="712" y="301"/>
                    <a:pt x="712" y="315"/>
                    <a:pt x="712" y="328"/>
                  </a:cubicBezTo>
                  <a:cubicBezTo>
                    <a:pt x="709" y="352"/>
                    <a:pt x="698" y="368"/>
                    <a:pt x="688" y="384"/>
                  </a:cubicBezTo>
                  <a:cubicBezTo>
                    <a:pt x="685" y="384"/>
                    <a:pt x="683" y="385"/>
                    <a:pt x="684" y="388"/>
                  </a:cubicBezTo>
                  <a:cubicBezTo>
                    <a:pt x="574" y="494"/>
                    <a:pt x="466" y="602"/>
                    <a:pt x="360" y="712"/>
                  </a:cubicBezTo>
                  <a:cubicBezTo>
                    <a:pt x="238" y="594"/>
                    <a:pt x="118" y="474"/>
                    <a:pt x="0" y="352"/>
                  </a:cubicBezTo>
                  <a:cubicBezTo>
                    <a:pt x="110" y="246"/>
                    <a:pt x="218" y="138"/>
                    <a:pt x="324" y="28"/>
                  </a:cubicBezTo>
                  <a:cubicBezTo>
                    <a:pt x="326" y="28"/>
                    <a:pt x="329" y="28"/>
                    <a:pt x="328" y="24"/>
                  </a:cubicBezTo>
                  <a:cubicBezTo>
                    <a:pt x="343" y="13"/>
                    <a:pt x="361" y="4"/>
                    <a:pt x="3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6" name="Gruppieren 2165"/>
          <p:cNvGrpSpPr>
            <a:grpSpLocks noChangeAspect="1"/>
          </p:cNvGrpSpPr>
          <p:nvPr/>
        </p:nvGrpSpPr>
        <p:grpSpPr bwMode="gray">
          <a:xfrm>
            <a:off x="1150877" y="2680420"/>
            <a:ext cx="535558" cy="356842"/>
            <a:chOff x="-31102301" y="-11187113"/>
            <a:chExt cx="7188200" cy="4789488"/>
          </a:xfrm>
        </p:grpSpPr>
        <p:sp>
          <p:nvSpPr>
            <p:cNvPr id="77" name="Freeform 850"/>
            <p:cNvSpPr>
              <a:spLocks noEditPoints="1"/>
            </p:cNvSpPr>
            <p:nvPr/>
          </p:nvSpPr>
          <p:spPr bwMode="gray">
            <a:xfrm>
              <a:off x="-30400626" y="-10290176"/>
              <a:ext cx="6486525" cy="1019175"/>
            </a:xfrm>
            <a:custGeom>
              <a:avLst/>
              <a:gdLst>
                <a:gd name="T0" fmla="*/ 33 w 1730"/>
                <a:gd name="T1" fmla="*/ 25 h 272"/>
                <a:gd name="T2" fmla="*/ 49 w 1730"/>
                <a:gd name="T3" fmla="*/ 17 h 272"/>
                <a:gd name="T4" fmla="*/ 461 w 1730"/>
                <a:gd name="T5" fmla="*/ 17 h 272"/>
                <a:gd name="T6" fmla="*/ 1697 w 1730"/>
                <a:gd name="T7" fmla="*/ 25 h 272"/>
                <a:gd name="T8" fmla="*/ 1717 w 1730"/>
                <a:gd name="T9" fmla="*/ 45 h 272"/>
                <a:gd name="T10" fmla="*/ 1717 w 1730"/>
                <a:gd name="T11" fmla="*/ 237 h 272"/>
                <a:gd name="T12" fmla="*/ 1697 w 1730"/>
                <a:gd name="T13" fmla="*/ 257 h 272"/>
                <a:gd name="T14" fmla="*/ 241 w 1730"/>
                <a:gd name="T15" fmla="*/ 265 h 272"/>
                <a:gd name="T16" fmla="*/ 33 w 1730"/>
                <a:gd name="T17" fmla="*/ 257 h 272"/>
                <a:gd name="T18" fmla="*/ 13 w 1730"/>
                <a:gd name="T19" fmla="*/ 237 h 272"/>
                <a:gd name="T20" fmla="*/ 13 w 1730"/>
                <a:gd name="T21" fmla="*/ 45 h 272"/>
                <a:gd name="T22" fmla="*/ 33 w 1730"/>
                <a:gd name="T23" fmla="*/ 25 h 272"/>
                <a:gd name="T24" fmla="*/ 141 w 1730"/>
                <a:gd name="T25" fmla="*/ 205 h 272"/>
                <a:gd name="T26" fmla="*/ 161 w 1730"/>
                <a:gd name="T27" fmla="*/ 85 h 272"/>
                <a:gd name="T28" fmla="*/ 141 w 1730"/>
                <a:gd name="T29" fmla="*/ 205 h 272"/>
                <a:gd name="T30" fmla="*/ 449 w 1730"/>
                <a:gd name="T31" fmla="*/ 77 h 272"/>
                <a:gd name="T32" fmla="*/ 445 w 1730"/>
                <a:gd name="T33" fmla="*/ 77 h 272"/>
                <a:gd name="T34" fmla="*/ 321 w 1730"/>
                <a:gd name="T35" fmla="*/ 201 h 272"/>
                <a:gd name="T36" fmla="*/ 325 w 1730"/>
                <a:gd name="T37" fmla="*/ 205 h 272"/>
                <a:gd name="T38" fmla="*/ 577 w 1730"/>
                <a:gd name="T39" fmla="*/ 205 h 272"/>
                <a:gd name="T40" fmla="*/ 581 w 1730"/>
                <a:gd name="T41" fmla="*/ 205 h 272"/>
                <a:gd name="T42" fmla="*/ 705 w 1730"/>
                <a:gd name="T43" fmla="*/ 81 h 272"/>
                <a:gd name="T44" fmla="*/ 701 w 1730"/>
                <a:gd name="T45" fmla="*/ 77 h 272"/>
                <a:gd name="T46" fmla="*/ 449 w 1730"/>
                <a:gd name="T47" fmla="*/ 77 h 272"/>
                <a:gd name="T48" fmla="*/ 897 w 1730"/>
                <a:gd name="T49" fmla="*/ 77 h 272"/>
                <a:gd name="T50" fmla="*/ 893 w 1730"/>
                <a:gd name="T51" fmla="*/ 77 h 272"/>
                <a:gd name="T52" fmla="*/ 769 w 1730"/>
                <a:gd name="T53" fmla="*/ 201 h 272"/>
                <a:gd name="T54" fmla="*/ 773 w 1730"/>
                <a:gd name="T55" fmla="*/ 205 h 272"/>
                <a:gd name="T56" fmla="*/ 1025 w 1730"/>
                <a:gd name="T57" fmla="*/ 205 h 272"/>
                <a:gd name="T58" fmla="*/ 1029 w 1730"/>
                <a:gd name="T59" fmla="*/ 205 h 272"/>
                <a:gd name="T60" fmla="*/ 1153 w 1730"/>
                <a:gd name="T61" fmla="*/ 81 h 272"/>
                <a:gd name="T62" fmla="*/ 1149 w 1730"/>
                <a:gd name="T63" fmla="*/ 77 h 272"/>
                <a:gd name="T64" fmla="*/ 897 w 1730"/>
                <a:gd name="T65" fmla="*/ 77 h 272"/>
                <a:gd name="T66" fmla="*/ 1345 w 1730"/>
                <a:gd name="T67" fmla="*/ 77 h 272"/>
                <a:gd name="T68" fmla="*/ 1341 w 1730"/>
                <a:gd name="T69" fmla="*/ 77 h 272"/>
                <a:gd name="T70" fmla="*/ 1217 w 1730"/>
                <a:gd name="T71" fmla="*/ 201 h 272"/>
                <a:gd name="T72" fmla="*/ 1221 w 1730"/>
                <a:gd name="T73" fmla="*/ 205 h 272"/>
                <a:gd name="T74" fmla="*/ 1473 w 1730"/>
                <a:gd name="T75" fmla="*/ 205 h 272"/>
                <a:gd name="T76" fmla="*/ 1477 w 1730"/>
                <a:gd name="T77" fmla="*/ 205 h 272"/>
                <a:gd name="T78" fmla="*/ 1601 w 1730"/>
                <a:gd name="T79" fmla="*/ 81 h 272"/>
                <a:gd name="T80" fmla="*/ 1597 w 1730"/>
                <a:gd name="T81" fmla="*/ 77 h 272"/>
                <a:gd name="T82" fmla="*/ 1345 w 1730"/>
                <a:gd name="T83" fmla="*/ 7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0" h="272">
                  <a:moveTo>
                    <a:pt x="33" y="25"/>
                  </a:moveTo>
                  <a:cubicBezTo>
                    <a:pt x="34" y="25"/>
                    <a:pt x="50" y="17"/>
                    <a:pt x="49" y="17"/>
                  </a:cubicBezTo>
                  <a:cubicBezTo>
                    <a:pt x="172" y="0"/>
                    <a:pt x="320" y="17"/>
                    <a:pt x="461" y="17"/>
                  </a:cubicBezTo>
                  <a:cubicBezTo>
                    <a:pt x="870" y="17"/>
                    <a:pt x="1317" y="11"/>
                    <a:pt x="1697" y="25"/>
                  </a:cubicBezTo>
                  <a:cubicBezTo>
                    <a:pt x="1708" y="27"/>
                    <a:pt x="1715" y="34"/>
                    <a:pt x="1717" y="45"/>
                  </a:cubicBezTo>
                  <a:cubicBezTo>
                    <a:pt x="1730" y="93"/>
                    <a:pt x="1730" y="189"/>
                    <a:pt x="1717" y="237"/>
                  </a:cubicBezTo>
                  <a:cubicBezTo>
                    <a:pt x="1715" y="249"/>
                    <a:pt x="1708" y="255"/>
                    <a:pt x="1697" y="257"/>
                  </a:cubicBezTo>
                  <a:cubicBezTo>
                    <a:pt x="1240" y="272"/>
                    <a:pt x="729" y="265"/>
                    <a:pt x="241" y="265"/>
                  </a:cubicBezTo>
                  <a:cubicBezTo>
                    <a:pt x="171" y="265"/>
                    <a:pt x="74" y="271"/>
                    <a:pt x="33" y="257"/>
                  </a:cubicBezTo>
                  <a:cubicBezTo>
                    <a:pt x="21" y="255"/>
                    <a:pt x="15" y="249"/>
                    <a:pt x="13" y="237"/>
                  </a:cubicBezTo>
                  <a:cubicBezTo>
                    <a:pt x="0" y="189"/>
                    <a:pt x="0" y="93"/>
                    <a:pt x="13" y="45"/>
                  </a:cubicBezTo>
                  <a:cubicBezTo>
                    <a:pt x="15" y="34"/>
                    <a:pt x="21" y="27"/>
                    <a:pt x="33" y="25"/>
                  </a:cubicBezTo>
                  <a:close/>
                  <a:moveTo>
                    <a:pt x="141" y="205"/>
                  </a:moveTo>
                  <a:cubicBezTo>
                    <a:pt x="190" y="198"/>
                    <a:pt x="215" y="112"/>
                    <a:pt x="161" y="85"/>
                  </a:cubicBezTo>
                  <a:cubicBezTo>
                    <a:pt x="54" y="31"/>
                    <a:pt x="26" y="221"/>
                    <a:pt x="141" y="205"/>
                  </a:cubicBezTo>
                  <a:close/>
                  <a:moveTo>
                    <a:pt x="449" y="77"/>
                  </a:moveTo>
                  <a:cubicBezTo>
                    <a:pt x="448" y="77"/>
                    <a:pt x="446" y="77"/>
                    <a:pt x="445" y="77"/>
                  </a:cubicBezTo>
                  <a:cubicBezTo>
                    <a:pt x="402" y="117"/>
                    <a:pt x="361" y="158"/>
                    <a:pt x="321" y="201"/>
                  </a:cubicBezTo>
                  <a:cubicBezTo>
                    <a:pt x="321" y="204"/>
                    <a:pt x="321" y="206"/>
                    <a:pt x="325" y="205"/>
                  </a:cubicBezTo>
                  <a:cubicBezTo>
                    <a:pt x="400" y="212"/>
                    <a:pt x="502" y="212"/>
                    <a:pt x="577" y="205"/>
                  </a:cubicBezTo>
                  <a:cubicBezTo>
                    <a:pt x="578" y="205"/>
                    <a:pt x="580" y="205"/>
                    <a:pt x="581" y="205"/>
                  </a:cubicBezTo>
                  <a:cubicBezTo>
                    <a:pt x="624" y="165"/>
                    <a:pt x="665" y="124"/>
                    <a:pt x="705" y="81"/>
                  </a:cubicBezTo>
                  <a:cubicBezTo>
                    <a:pt x="705" y="79"/>
                    <a:pt x="704" y="76"/>
                    <a:pt x="701" y="77"/>
                  </a:cubicBezTo>
                  <a:cubicBezTo>
                    <a:pt x="626" y="70"/>
                    <a:pt x="524" y="70"/>
                    <a:pt x="449" y="77"/>
                  </a:cubicBezTo>
                  <a:close/>
                  <a:moveTo>
                    <a:pt x="897" y="77"/>
                  </a:moveTo>
                  <a:cubicBezTo>
                    <a:pt x="896" y="77"/>
                    <a:pt x="894" y="77"/>
                    <a:pt x="893" y="77"/>
                  </a:cubicBezTo>
                  <a:cubicBezTo>
                    <a:pt x="850" y="117"/>
                    <a:pt x="809" y="158"/>
                    <a:pt x="769" y="201"/>
                  </a:cubicBezTo>
                  <a:cubicBezTo>
                    <a:pt x="769" y="204"/>
                    <a:pt x="769" y="206"/>
                    <a:pt x="773" y="205"/>
                  </a:cubicBezTo>
                  <a:cubicBezTo>
                    <a:pt x="848" y="212"/>
                    <a:pt x="950" y="212"/>
                    <a:pt x="1025" y="205"/>
                  </a:cubicBezTo>
                  <a:cubicBezTo>
                    <a:pt x="1026" y="205"/>
                    <a:pt x="1028" y="205"/>
                    <a:pt x="1029" y="205"/>
                  </a:cubicBezTo>
                  <a:cubicBezTo>
                    <a:pt x="1072" y="165"/>
                    <a:pt x="1113" y="124"/>
                    <a:pt x="1153" y="81"/>
                  </a:cubicBezTo>
                  <a:cubicBezTo>
                    <a:pt x="1153" y="79"/>
                    <a:pt x="1152" y="76"/>
                    <a:pt x="1149" y="77"/>
                  </a:cubicBezTo>
                  <a:cubicBezTo>
                    <a:pt x="1074" y="70"/>
                    <a:pt x="972" y="70"/>
                    <a:pt x="897" y="77"/>
                  </a:cubicBezTo>
                  <a:close/>
                  <a:moveTo>
                    <a:pt x="1345" y="77"/>
                  </a:moveTo>
                  <a:cubicBezTo>
                    <a:pt x="1344" y="77"/>
                    <a:pt x="1342" y="77"/>
                    <a:pt x="1341" y="77"/>
                  </a:cubicBezTo>
                  <a:cubicBezTo>
                    <a:pt x="1298" y="117"/>
                    <a:pt x="1257" y="158"/>
                    <a:pt x="1217" y="201"/>
                  </a:cubicBezTo>
                  <a:cubicBezTo>
                    <a:pt x="1217" y="204"/>
                    <a:pt x="1217" y="206"/>
                    <a:pt x="1221" y="205"/>
                  </a:cubicBezTo>
                  <a:cubicBezTo>
                    <a:pt x="1296" y="212"/>
                    <a:pt x="1398" y="212"/>
                    <a:pt x="1473" y="205"/>
                  </a:cubicBezTo>
                  <a:cubicBezTo>
                    <a:pt x="1474" y="205"/>
                    <a:pt x="1476" y="205"/>
                    <a:pt x="1477" y="205"/>
                  </a:cubicBezTo>
                  <a:cubicBezTo>
                    <a:pt x="1520" y="165"/>
                    <a:pt x="1561" y="124"/>
                    <a:pt x="1601" y="81"/>
                  </a:cubicBezTo>
                  <a:cubicBezTo>
                    <a:pt x="1601" y="79"/>
                    <a:pt x="1600" y="76"/>
                    <a:pt x="1597" y="77"/>
                  </a:cubicBezTo>
                  <a:cubicBezTo>
                    <a:pt x="1522" y="70"/>
                    <a:pt x="1420" y="70"/>
                    <a:pt x="1345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863"/>
            <p:cNvSpPr>
              <a:spLocks/>
            </p:cNvSpPr>
            <p:nvPr/>
          </p:nvSpPr>
          <p:spPr bwMode="gray">
            <a:xfrm>
              <a:off x="-31102301" y="-11187113"/>
              <a:ext cx="2370138" cy="4789488"/>
            </a:xfrm>
            <a:custGeom>
              <a:avLst/>
              <a:gdLst>
                <a:gd name="T0" fmla="*/ 64 w 632"/>
                <a:gd name="T1" fmla="*/ 104 h 1277"/>
                <a:gd name="T2" fmla="*/ 168 w 632"/>
                <a:gd name="T3" fmla="*/ 0 h 1277"/>
                <a:gd name="T4" fmla="*/ 464 w 632"/>
                <a:gd name="T5" fmla="*/ 0 h 1277"/>
                <a:gd name="T6" fmla="*/ 568 w 632"/>
                <a:gd name="T7" fmla="*/ 104 h 1277"/>
                <a:gd name="T8" fmla="*/ 564 w 632"/>
                <a:gd name="T9" fmla="*/ 184 h 1277"/>
                <a:gd name="T10" fmla="*/ 400 w 632"/>
                <a:gd name="T11" fmla="*/ 184 h 1277"/>
                <a:gd name="T12" fmla="*/ 240 w 632"/>
                <a:gd name="T13" fmla="*/ 188 h 1277"/>
                <a:gd name="T14" fmla="*/ 228 w 632"/>
                <a:gd name="T15" fmla="*/ 192 h 1277"/>
                <a:gd name="T16" fmla="*/ 168 w 632"/>
                <a:gd name="T17" fmla="*/ 216 h 1277"/>
                <a:gd name="T18" fmla="*/ 136 w 632"/>
                <a:gd name="T19" fmla="*/ 256 h 1277"/>
                <a:gd name="T20" fmla="*/ 128 w 632"/>
                <a:gd name="T21" fmla="*/ 292 h 1277"/>
                <a:gd name="T22" fmla="*/ 124 w 632"/>
                <a:gd name="T23" fmla="*/ 304 h 1277"/>
                <a:gd name="T24" fmla="*/ 124 w 632"/>
                <a:gd name="T25" fmla="*/ 456 h 1277"/>
                <a:gd name="T26" fmla="*/ 128 w 632"/>
                <a:gd name="T27" fmla="*/ 468 h 1277"/>
                <a:gd name="T28" fmla="*/ 136 w 632"/>
                <a:gd name="T29" fmla="*/ 504 h 1277"/>
                <a:gd name="T30" fmla="*/ 168 w 632"/>
                <a:gd name="T31" fmla="*/ 544 h 1277"/>
                <a:gd name="T32" fmla="*/ 228 w 632"/>
                <a:gd name="T33" fmla="*/ 568 h 1277"/>
                <a:gd name="T34" fmla="*/ 240 w 632"/>
                <a:gd name="T35" fmla="*/ 572 h 1277"/>
                <a:gd name="T36" fmla="*/ 568 w 632"/>
                <a:gd name="T37" fmla="*/ 580 h 1277"/>
                <a:gd name="T38" fmla="*/ 568 w 632"/>
                <a:gd name="T39" fmla="*/ 976 h 1277"/>
                <a:gd name="T40" fmla="*/ 588 w 632"/>
                <a:gd name="T41" fmla="*/ 1088 h 1277"/>
                <a:gd name="T42" fmla="*/ 632 w 632"/>
                <a:gd name="T43" fmla="*/ 1120 h 1277"/>
                <a:gd name="T44" fmla="*/ 632 w 632"/>
                <a:gd name="T45" fmla="*/ 1132 h 1277"/>
                <a:gd name="T46" fmla="*/ 632 w 632"/>
                <a:gd name="T47" fmla="*/ 1272 h 1277"/>
                <a:gd name="T48" fmla="*/ 0 w 632"/>
                <a:gd name="T49" fmla="*/ 1268 h 1277"/>
                <a:gd name="T50" fmla="*/ 0 w 632"/>
                <a:gd name="T51" fmla="*/ 1132 h 1277"/>
                <a:gd name="T52" fmla="*/ 0 w 632"/>
                <a:gd name="T53" fmla="*/ 1120 h 1277"/>
                <a:gd name="T54" fmla="*/ 44 w 632"/>
                <a:gd name="T55" fmla="*/ 1088 h 1277"/>
                <a:gd name="T56" fmla="*/ 52 w 632"/>
                <a:gd name="T57" fmla="*/ 1088 h 1277"/>
                <a:gd name="T58" fmla="*/ 64 w 632"/>
                <a:gd name="T59" fmla="*/ 848 h 1277"/>
                <a:gd name="T60" fmla="*/ 64 w 632"/>
                <a:gd name="T61" fmla="*/ 104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2" h="1277">
                  <a:moveTo>
                    <a:pt x="64" y="104"/>
                  </a:moveTo>
                  <a:cubicBezTo>
                    <a:pt x="73" y="44"/>
                    <a:pt x="108" y="10"/>
                    <a:pt x="168" y="0"/>
                  </a:cubicBezTo>
                  <a:cubicBezTo>
                    <a:pt x="267" y="0"/>
                    <a:pt x="365" y="0"/>
                    <a:pt x="464" y="0"/>
                  </a:cubicBezTo>
                  <a:cubicBezTo>
                    <a:pt x="524" y="10"/>
                    <a:pt x="558" y="44"/>
                    <a:pt x="568" y="104"/>
                  </a:cubicBezTo>
                  <a:cubicBezTo>
                    <a:pt x="563" y="112"/>
                    <a:pt x="575" y="174"/>
                    <a:pt x="564" y="184"/>
                  </a:cubicBezTo>
                  <a:cubicBezTo>
                    <a:pt x="550" y="196"/>
                    <a:pt x="425" y="184"/>
                    <a:pt x="400" y="184"/>
                  </a:cubicBezTo>
                  <a:cubicBezTo>
                    <a:pt x="333" y="184"/>
                    <a:pt x="278" y="181"/>
                    <a:pt x="240" y="188"/>
                  </a:cubicBezTo>
                  <a:cubicBezTo>
                    <a:pt x="234" y="188"/>
                    <a:pt x="229" y="187"/>
                    <a:pt x="228" y="192"/>
                  </a:cubicBezTo>
                  <a:cubicBezTo>
                    <a:pt x="198" y="191"/>
                    <a:pt x="189" y="210"/>
                    <a:pt x="168" y="216"/>
                  </a:cubicBezTo>
                  <a:cubicBezTo>
                    <a:pt x="153" y="225"/>
                    <a:pt x="144" y="240"/>
                    <a:pt x="136" y="256"/>
                  </a:cubicBezTo>
                  <a:cubicBezTo>
                    <a:pt x="135" y="270"/>
                    <a:pt x="126" y="275"/>
                    <a:pt x="128" y="292"/>
                  </a:cubicBezTo>
                  <a:cubicBezTo>
                    <a:pt x="123" y="293"/>
                    <a:pt x="124" y="299"/>
                    <a:pt x="124" y="304"/>
                  </a:cubicBezTo>
                  <a:cubicBezTo>
                    <a:pt x="117" y="345"/>
                    <a:pt x="117" y="415"/>
                    <a:pt x="124" y="456"/>
                  </a:cubicBezTo>
                  <a:cubicBezTo>
                    <a:pt x="124" y="462"/>
                    <a:pt x="123" y="467"/>
                    <a:pt x="128" y="468"/>
                  </a:cubicBezTo>
                  <a:cubicBezTo>
                    <a:pt x="126" y="485"/>
                    <a:pt x="135" y="490"/>
                    <a:pt x="136" y="504"/>
                  </a:cubicBezTo>
                  <a:cubicBezTo>
                    <a:pt x="144" y="520"/>
                    <a:pt x="153" y="535"/>
                    <a:pt x="168" y="544"/>
                  </a:cubicBezTo>
                  <a:cubicBezTo>
                    <a:pt x="189" y="551"/>
                    <a:pt x="198" y="570"/>
                    <a:pt x="228" y="568"/>
                  </a:cubicBezTo>
                  <a:cubicBezTo>
                    <a:pt x="228" y="573"/>
                    <a:pt x="235" y="571"/>
                    <a:pt x="240" y="572"/>
                  </a:cubicBezTo>
                  <a:cubicBezTo>
                    <a:pt x="340" y="584"/>
                    <a:pt x="468" y="568"/>
                    <a:pt x="568" y="580"/>
                  </a:cubicBezTo>
                  <a:cubicBezTo>
                    <a:pt x="568" y="691"/>
                    <a:pt x="568" y="842"/>
                    <a:pt x="568" y="976"/>
                  </a:cubicBezTo>
                  <a:cubicBezTo>
                    <a:pt x="568" y="1010"/>
                    <a:pt x="554" y="1090"/>
                    <a:pt x="588" y="1088"/>
                  </a:cubicBezTo>
                  <a:cubicBezTo>
                    <a:pt x="612" y="1089"/>
                    <a:pt x="618" y="1109"/>
                    <a:pt x="632" y="1120"/>
                  </a:cubicBezTo>
                  <a:cubicBezTo>
                    <a:pt x="632" y="1124"/>
                    <a:pt x="632" y="1128"/>
                    <a:pt x="632" y="1132"/>
                  </a:cubicBezTo>
                  <a:cubicBezTo>
                    <a:pt x="632" y="1179"/>
                    <a:pt x="632" y="1225"/>
                    <a:pt x="632" y="1272"/>
                  </a:cubicBezTo>
                  <a:cubicBezTo>
                    <a:pt x="423" y="1269"/>
                    <a:pt x="203" y="1277"/>
                    <a:pt x="0" y="1268"/>
                  </a:cubicBezTo>
                  <a:cubicBezTo>
                    <a:pt x="0" y="1223"/>
                    <a:pt x="0" y="1177"/>
                    <a:pt x="0" y="1132"/>
                  </a:cubicBezTo>
                  <a:cubicBezTo>
                    <a:pt x="0" y="1128"/>
                    <a:pt x="0" y="1124"/>
                    <a:pt x="0" y="1120"/>
                  </a:cubicBezTo>
                  <a:cubicBezTo>
                    <a:pt x="14" y="1109"/>
                    <a:pt x="20" y="1089"/>
                    <a:pt x="44" y="1088"/>
                  </a:cubicBezTo>
                  <a:cubicBezTo>
                    <a:pt x="46" y="1087"/>
                    <a:pt x="50" y="1089"/>
                    <a:pt x="52" y="1088"/>
                  </a:cubicBezTo>
                  <a:cubicBezTo>
                    <a:pt x="80" y="1074"/>
                    <a:pt x="64" y="896"/>
                    <a:pt x="64" y="848"/>
                  </a:cubicBezTo>
                  <a:cubicBezTo>
                    <a:pt x="64" y="604"/>
                    <a:pt x="64" y="332"/>
                    <a:pt x="64" y="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9" name="Gruppieren 2170"/>
          <p:cNvGrpSpPr>
            <a:grpSpLocks noChangeAspect="1"/>
          </p:cNvGrpSpPr>
          <p:nvPr/>
        </p:nvGrpSpPr>
        <p:grpSpPr bwMode="gray">
          <a:xfrm>
            <a:off x="6876256" y="2104058"/>
            <a:ext cx="280760" cy="356841"/>
            <a:chOff x="-30165676" y="-5400676"/>
            <a:chExt cx="5295900" cy="6731000"/>
          </a:xfrm>
          <a:solidFill>
            <a:schemeClr val="accent1"/>
          </a:solidFill>
        </p:grpSpPr>
        <p:sp>
          <p:nvSpPr>
            <p:cNvPr id="80" name="Freeform 888"/>
            <p:cNvSpPr>
              <a:spLocks noEditPoints="1"/>
            </p:cNvSpPr>
            <p:nvPr/>
          </p:nvSpPr>
          <p:spPr bwMode="gray">
            <a:xfrm>
              <a:off x="-30165676" y="-5400676"/>
              <a:ext cx="5295900" cy="5775325"/>
            </a:xfrm>
            <a:custGeom>
              <a:avLst/>
              <a:gdLst>
                <a:gd name="T0" fmla="*/ 670 w 1412"/>
                <a:gd name="T1" fmla="*/ 5 h 1540"/>
                <a:gd name="T2" fmla="*/ 742 w 1412"/>
                <a:gd name="T3" fmla="*/ 5 h 1540"/>
                <a:gd name="T4" fmla="*/ 894 w 1412"/>
                <a:gd name="T5" fmla="*/ 157 h 1540"/>
                <a:gd name="T6" fmla="*/ 898 w 1412"/>
                <a:gd name="T7" fmla="*/ 273 h 1540"/>
                <a:gd name="T8" fmla="*/ 1038 w 1412"/>
                <a:gd name="T9" fmla="*/ 377 h 1540"/>
                <a:gd name="T10" fmla="*/ 1038 w 1412"/>
                <a:gd name="T11" fmla="*/ 381 h 1540"/>
                <a:gd name="T12" fmla="*/ 1098 w 1412"/>
                <a:gd name="T13" fmla="*/ 437 h 1540"/>
                <a:gd name="T14" fmla="*/ 1214 w 1412"/>
                <a:gd name="T15" fmla="*/ 709 h 1540"/>
                <a:gd name="T16" fmla="*/ 1218 w 1412"/>
                <a:gd name="T17" fmla="*/ 869 h 1540"/>
                <a:gd name="T18" fmla="*/ 1222 w 1412"/>
                <a:gd name="T19" fmla="*/ 949 h 1540"/>
                <a:gd name="T20" fmla="*/ 1226 w 1412"/>
                <a:gd name="T21" fmla="*/ 1013 h 1540"/>
                <a:gd name="T22" fmla="*/ 1310 w 1412"/>
                <a:gd name="T23" fmla="*/ 1309 h 1540"/>
                <a:gd name="T24" fmla="*/ 1406 w 1412"/>
                <a:gd name="T25" fmla="*/ 1421 h 1540"/>
                <a:gd name="T26" fmla="*/ 1406 w 1412"/>
                <a:gd name="T27" fmla="*/ 1493 h 1540"/>
                <a:gd name="T28" fmla="*/ 1366 w 1412"/>
                <a:gd name="T29" fmla="*/ 1533 h 1540"/>
                <a:gd name="T30" fmla="*/ 46 w 1412"/>
                <a:gd name="T31" fmla="*/ 1533 h 1540"/>
                <a:gd name="T32" fmla="*/ 6 w 1412"/>
                <a:gd name="T33" fmla="*/ 1493 h 1540"/>
                <a:gd name="T34" fmla="*/ 6 w 1412"/>
                <a:gd name="T35" fmla="*/ 1421 h 1540"/>
                <a:gd name="T36" fmla="*/ 102 w 1412"/>
                <a:gd name="T37" fmla="*/ 1313 h 1540"/>
                <a:gd name="T38" fmla="*/ 186 w 1412"/>
                <a:gd name="T39" fmla="*/ 1013 h 1540"/>
                <a:gd name="T40" fmla="*/ 190 w 1412"/>
                <a:gd name="T41" fmla="*/ 949 h 1540"/>
                <a:gd name="T42" fmla="*/ 194 w 1412"/>
                <a:gd name="T43" fmla="*/ 865 h 1540"/>
                <a:gd name="T44" fmla="*/ 198 w 1412"/>
                <a:gd name="T45" fmla="*/ 709 h 1540"/>
                <a:gd name="T46" fmla="*/ 314 w 1412"/>
                <a:gd name="T47" fmla="*/ 437 h 1540"/>
                <a:gd name="T48" fmla="*/ 374 w 1412"/>
                <a:gd name="T49" fmla="*/ 377 h 1540"/>
                <a:gd name="T50" fmla="*/ 514 w 1412"/>
                <a:gd name="T51" fmla="*/ 273 h 1540"/>
                <a:gd name="T52" fmla="*/ 518 w 1412"/>
                <a:gd name="T53" fmla="*/ 273 h 1540"/>
                <a:gd name="T54" fmla="*/ 518 w 1412"/>
                <a:gd name="T55" fmla="*/ 157 h 1540"/>
                <a:gd name="T56" fmla="*/ 670 w 1412"/>
                <a:gd name="T57" fmla="*/ 5 h 1540"/>
                <a:gd name="T58" fmla="*/ 646 w 1412"/>
                <a:gd name="T59" fmla="*/ 165 h 1540"/>
                <a:gd name="T60" fmla="*/ 766 w 1412"/>
                <a:gd name="T61" fmla="*/ 165 h 1540"/>
                <a:gd name="T62" fmla="*/ 698 w 1412"/>
                <a:gd name="T63" fmla="*/ 129 h 1540"/>
                <a:gd name="T64" fmla="*/ 646 w 1412"/>
                <a:gd name="T65" fmla="*/ 165 h 1540"/>
                <a:gd name="T66" fmla="*/ 738 w 1412"/>
                <a:gd name="T67" fmla="*/ 509 h 1540"/>
                <a:gd name="T68" fmla="*/ 766 w 1412"/>
                <a:gd name="T69" fmla="*/ 401 h 1540"/>
                <a:gd name="T70" fmla="*/ 562 w 1412"/>
                <a:gd name="T71" fmla="*/ 413 h 1540"/>
                <a:gd name="T72" fmla="*/ 510 w 1412"/>
                <a:gd name="T73" fmla="*/ 441 h 1540"/>
                <a:gd name="T74" fmla="*/ 454 w 1412"/>
                <a:gd name="T75" fmla="*/ 477 h 1540"/>
                <a:gd name="T76" fmla="*/ 414 w 1412"/>
                <a:gd name="T77" fmla="*/ 517 h 1540"/>
                <a:gd name="T78" fmla="*/ 378 w 1412"/>
                <a:gd name="T79" fmla="*/ 573 h 1540"/>
                <a:gd name="T80" fmla="*/ 350 w 1412"/>
                <a:gd name="T81" fmla="*/ 625 h 1540"/>
                <a:gd name="T82" fmla="*/ 326 w 1412"/>
                <a:gd name="T83" fmla="*/ 725 h 1540"/>
                <a:gd name="T84" fmla="*/ 322 w 1412"/>
                <a:gd name="T85" fmla="*/ 861 h 1540"/>
                <a:gd name="T86" fmla="*/ 318 w 1412"/>
                <a:gd name="T87" fmla="*/ 953 h 1540"/>
                <a:gd name="T88" fmla="*/ 314 w 1412"/>
                <a:gd name="T89" fmla="*/ 1029 h 1540"/>
                <a:gd name="T90" fmla="*/ 286 w 1412"/>
                <a:gd name="T91" fmla="*/ 1205 h 1540"/>
                <a:gd name="T92" fmla="*/ 302 w 1412"/>
                <a:gd name="T93" fmla="*/ 1409 h 1540"/>
                <a:gd name="T94" fmla="*/ 402 w 1412"/>
                <a:gd name="T95" fmla="*/ 1261 h 1540"/>
                <a:gd name="T96" fmla="*/ 442 w 1412"/>
                <a:gd name="T97" fmla="*/ 1017 h 1540"/>
                <a:gd name="T98" fmla="*/ 446 w 1412"/>
                <a:gd name="T99" fmla="*/ 945 h 1540"/>
                <a:gd name="T100" fmla="*/ 450 w 1412"/>
                <a:gd name="T101" fmla="*/ 857 h 1540"/>
                <a:gd name="T102" fmla="*/ 454 w 1412"/>
                <a:gd name="T103" fmla="*/ 725 h 1540"/>
                <a:gd name="T104" fmla="*/ 662 w 1412"/>
                <a:gd name="T105" fmla="*/ 517 h 1540"/>
                <a:gd name="T106" fmla="*/ 738 w 1412"/>
                <a:gd name="T107" fmla="*/ 509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12" h="1540">
                  <a:moveTo>
                    <a:pt x="670" y="5"/>
                  </a:moveTo>
                  <a:cubicBezTo>
                    <a:pt x="690" y="0"/>
                    <a:pt x="721" y="0"/>
                    <a:pt x="742" y="5"/>
                  </a:cubicBezTo>
                  <a:cubicBezTo>
                    <a:pt x="824" y="24"/>
                    <a:pt x="875" y="75"/>
                    <a:pt x="894" y="157"/>
                  </a:cubicBezTo>
                  <a:cubicBezTo>
                    <a:pt x="907" y="192"/>
                    <a:pt x="884" y="239"/>
                    <a:pt x="898" y="273"/>
                  </a:cubicBezTo>
                  <a:cubicBezTo>
                    <a:pt x="927" y="326"/>
                    <a:pt x="997" y="337"/>
                    <a:pt x="1038" y="377"/>
                  </a:cubicBezTo>
                  <a:cubicBezTo>
                    <a:pt x="1038" y="378"/>
                    <a:pt x="1038" y="380"/>
                    <a:pt x="1038" y="381"/>
                  </a:cubicBezTo>
                  <a:cubicBezTo>
                    <a:pt x="1060" y="397"/>
                    <a:pt x="1075" y="421"/>
                    <a:pt x="1098" y="437"/>
                  </a:cubicBezTo>
                  <a:cubicBezTo>
                    <a:pt x="1153" y="511"/>
                    <a:pt x="1201" y="593"/>
                    <a:pt x="1214" y="709"/>
                  </a:cubicBezTo>
                  <a:cubicBezTo>
                    <a:pt x="1221" y="757"/>
                    <a:pt x="1217" y="816"/>
                    <a:pt x="1218" y="869"/>
                  </a:cubicBezTo>
                  <a:cubicBezTo>
                    <a:pt x="1220" y="895"/>
                    <a:pt x="1213" y="930"/>
                    <a:pt x="1222" y="949"/>
                  </a:cubicBezTo>
                  <a:cubicBezTo>
                    <a:pt x="1224" y="969"/>
                    <a:pt x="1217" y="1000"/>
                    <a:pt x="1226" y="1013"/>
                  </a:cubicBezTo>
                  <a:cubicBezTo>
                    <a:pt x="1232" y="1136"/>
                    <a:pt x="1258" y="1232"/>
                    <a:pt x="1310" y="1309"/>
                  </a:cubicBezTo>
                  <a:cubicBezTo>
                    <a:pt x="1338" y="1351"/>
                    <a:pt x="1378" y="1379"/>
                    <a:pt x="1406" y="1421"/>
                  </a:cubicBezTo>
                  <a:cubicBezTo>
                    <a:pt x="1412" y="1439"/>
                    <a:pt x="1412" y="1475"/>
                    <a:pt x="1406" y="1493"/>
                  </a:cubicBezTo>
                  <a:cubicBezTo>
                    <a:pt x="1399" y="1513"/>
                    <a:pt x="1386" y="1526"/>
                    <a:pt x="1366" y="1533"/>
                  </a:cubicBezTo>
                  <a:cubicBezTo>
                    <a:pt x="935" y="1540"/>
                    <a:pt x="477" y="1540"/>
                    <a:pt x="46" y="1533"/>
                  </a:cubicBezTo>
                  <a:cubicBezTo>
                    <a:pt x="26" y="1526"/>
                    <a:pt x="13" y="1513"/>
                    <a:pt x="6" y="1493"/>
                  </a:cubicBezTo>
                  <a:cubicBezTo>
                    <a:pt x="0" y="1475"/>
                    <a:pt x="0" y="1439"/>
                    <a:pt x="6" y="1421"/>
                  </a:cubicBezTo>
                  <a:cubicBezTo>
                    <a:pt x="31" y="1378"/>
                    <a:pt x="74" y="1355"/>
                    <a:pt x="102" y="1313"/>
                  </a:cubicBezTo>
                  <a:cubicBezTo>
                    <a:pt x="154" y="1235"/>
                    <a:pt x="178" y="1137"/>
                    <a:pt x="186" y="1013"/>
                  </a:cubicBezTo>
                  <a:cubicBezTo>
                    <a:pt x="195" y="1000"/>
                    <a:pt x="187" y="969"/>
                    <a:pt x="190" y="949"/>
                  </a:cubicBezTo>
                  <a:cubicBezTo>
                    <a:pt x="199" y="929"/>
                    <a:pt x="191" y="892"/>
                    <a:pt x="194" y="865"/>
                  </a:cubicBezTo>
                  <a:cubicBezTo>
                    <a:pt x="195" y="813"/>
                    <a:pt x="191" y="755"/>
                    <a:pt x="198" y="709"/>
                  </a:cubicBezTo>
                  <a:cubicBezTo>
                    <a:pt x="211" y="593"/>
                    <a:pt x="259" y="511"/>
                    <a:pt x="314" y="437"/>
                  </a:cubicBezTo>
                  <a:cubicBezTo>
                    <a:pt x="336" y="419"/>
                    <a:pt x="356" y="399"/>
                    <a:pt x="374" y="377"/>
                  </a:cubicBezTo>
                  <a:cubicBezTo>
                    <a:pt x="415" y="337"/>
                    <a:pt x="485" y="326"/>
                    <a:pt x="514" y="273"/>
                  </a:cubicBezTo>
                  <a:cubicBezTo>
                    <a:pt x="515" y="273"/>
                    <a:pt x="517" y="273"/>
                    <a:pt x="518" y="273"/>
                  </a:cubicBezTo>
                  <a:cubicBezTo>
                    <a:pt x="528" y="238"/>
                    <a:pt x="504" y="196"/>
                    <a:pt x="518" y="157"/>
                  </a:cubicBezTo>
                  <a:cubicBezTo>
                    <a:pt x="537" y="75"/>
                    <a:pt x="588" y="24"/>
                    <a:pt x="670" y="5"/>
                  </a:cubicBezTo>
                  <a:close/>
                  <a:moveTo>
                    <a:pt x="646" y="165"/>
                  </a:moveTo>
                  <a:cubicBezTo>
                    <a:pt x="597" y="292"/>
                    <a:pt x="811" y="281"/>
                    <a:pt x="766" y="165"/>
                  </a:cubicBezTo>
                  <a:cubicBezTo>
                    <a:pt x="762" y="155"/>
                    <a:pt x="744" y="125"/>
                    <a:pt x="698" y="129"/>
                  </a:cubicBezTo>
                  <a:cubicBezTo>
                    <a:pt x="669" y="132"/>
                    <a:pt x="649" y="156"/>
                    <a:pt x="646" y="165"/>
                  </a:cubicBezTo>
                  <a:close/>
                  <a:moveTo>
                    <a:pt x="738" y="509"/>
                  </a:moveTo>
                  <a:cubicBezTo>
                    <a:pt x="790" y="501"/>
                    <a:pt x="796" y="430"/>
                    <a:pt x="766" y="401"/>
                  </a:cubicBezTo>
                  <a:cubicBezTo>
                    <a:pt x="718" y="357"/>
                    <a:pt x="604" y="401"/>
                    <a:pt x="562" y="413"/>
                  </a:cubicBezTo>
                  <a:cubicBezTo>
                    <a:pt x="543" y="421"/>
                    <a:pt x="522" y="427"/>
                    <a:pt x="510" y="441"/>
                  </a:cubicBezTo>
                  <a:cubicBezTo>
                    <a:pt x="487" y="449"/>
                    <a:pt x="474" y="466"/>
                    <a:pt x="454" y="477"/>
                  </a:cubicBezTo>
                  <a:cubicBezTo>
                    <a:pt x="439" y="489"/>
                    <a:pt x="426" y="502"/>
                    <a:pt x="414" y="517"/>
                  </a:cubicBezTo>
                  <a:cubicBezTo>
                    <a:pt x="403" y="537"/>
                    <a:pt x="386" y="550"/>
                    <a:pt x="378" y="573"/>
                  </a:cubicBezTo>
                  <a:cubicBezTo>
                    <a:pt x="364" y="586"/>
                    <a:pt x="357" y="606"/>
                    <a:pt x="350" y="625"/>
                  </a:cubicBezTo>
                  <a:cubicBezTo>
                    <a:pt x="339" y="656"/>
                    <a:pt x="326" y="684"/>
                    <a:pt x="326" y="725"/>
                  </a:cubicBezTo>
                  <a:cubicBezTo>
                    <a:pt x="317" y="762"/>
                    <a:pt x="325" y="817"/>
                    <a:pt x="322" y="861"/>
                  </a:cubicBezTo>
                  <a:cubicBezTo>
                    <a:pt x="313" y="884"/>
                    <a:pt x="320" y="924"/>
                    <a:pt x="318" y="953"/>
                  </a:cubicBezTo>
                  <a:cubicBezTo>
                    <a:pt x="321" y="983"/>
                    <a:pt x="313" y="1002"/>
                    <a:pt x="314" y="1029"/>
                  </a:cubicBezTo>
                  <a:cubicBezTo>
                    <a:pt x="306" y="1089"/>
                    <a:pt x="303" y="1142"/>
                    <a:pt x="286" y="1205"/>
                  </a:cubicBezTo>
                  <a:cubicBezTo>
                    <a:pt x="267" y="1273"/>
                    <a:pt x="186" y="1409"/>
                    <a:pt x="302" y="1409"/>
                  </a:cubicBezTo>
                  <a:cubicBezTo>
                    <a:pt x="365" y="1409"/>
                    <a:pt x="382" y="1325"/>
                    <a:pt x="402" y="1261"/>
                  </a:cubicBezTo>
                  <a:cubicBezTo>
                    <a:pt x="429" y="1174"/>
                    <a:pt x="439" y="1098"/>
                    <a:pt x="442" y="1017"/>
                  </a:cubicBezTo>
                  <a:cubicBezTo>
                    <a:pt x="451" y="1001"/>
                    <a:pt x="443" y="968"/>
                    <a:pt x="446" y="945"/>
                  </a:cubicBezTo>
                  <a:cubicBezTo>
                    <a:pt x="455" y="924"/>
                    <a:pt x="447" y="885"/>
                    <a:pt x="450" y="857"/>
                  </a:cubicBezTo>
                  <a:cubicBezTo>
                    <a:pt x="451" y="813"/>
                    <a:pt x="447" y="763"/>
                    <a:pt x="454" y="725"/>
                  </a:cubicBezTo>
                  <a:cubicBezTo>
                    <a:pt x="479" y="612"/>
                    <a:pt x="548" y="542"/>
                    <a:pt x="662" y="517"/>
                  </a:cubicBezTo>
                  <a:cubicBezTo>
                    <a:pt x="683" y="510"/>
                    <a:pt x="719" y="518"/>
                    <a:pt x="738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889"/>
            <p:cNvSpPr>
              <a:spLocks/>
            </p:cNvSpPr>
            <p:nvPr/>
          </p:nvSpPr>
          <p:spPr bwMode="gray">
            <a:xfrm>
              <a:off x="-28448001" y="584199"/>
              <a:ext cx="1860550" cy="746125"/>
            </a:xfrm>
            <a:custGeom>
              <a:avLst/>
              <a:gdLst>
                <a:gd name="T0" fmla="*/ 4 w 496"/>
                <a:gd name="T1" fmla="*/ 17 h 199"/>
                <a:gd name="T2" fmla="*/ 0 w 496"/>
                <a:gd name="T3" fmla="*/ 5 h 199"/>
                <a:gd name="T4" fmla="*/ 496 w 496"/>
                <a:gd name="T5" fmla="*/ 9 h 199"/>
                <a:gd name="T6" fmla="*/ 492 w 496"/>
                <a:gd name="T7" fmla="*/ 17 h 199"/>
                <a:gd name="T8" fmla="*/ 292 w 496"/>
                <a:gd name="T9" fmla="*/ 193 h 199"/>
                <a:gd name="T10" fmla="*/ 204 w 496"/>
                <a:gd name="T11" fmla="*/ 193 h 199"/>
                <a:gd name="T12" fmla="*/ 4 w 496"/>
                <a:gd name="T13" fmla="*/ 1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199">
                  <a:moveTo>
                    <a:pt x="4" y="17"/>
                  </a:moveTo>
                  <a:cubicBezTo>
                    <a:pt x="4" y="12"/>
                    <a:pt x="2" y="8"/>
                    <a:pt x="0" y="5"/>
                  </a:cubicBezTo>
                  <a:cubicBezTo>
                    <a:pt x="164" y="8"/>
                    <a:pt x="339" y="0"/>
                    <a:pt x="496" y="9"/>
                  </a:cubicBezTo>
                  <a:cubicBezTo>
                    <a:pt x="493" y="10"/>
                    <a:pt x="491" y="12"/>
                    <a:pt x="492" y="17"/>
                  </a:cubicBezTo>
                  <a:cubicBezTo>
                    <a:pt x="460" y="111"/>
                    <a:pt x="395" y="171"/>
                    <a:pt x="292" y="193"/>
                  </a:cubicBezTo>
                  <a:cubicBezTo>
                    <a:pt x="265" y="199"/>
                    <a:pt x="230" y="199"/>
                    <a:pt x="204" y="193"/>
                  </a:cubicBezTo>
                  <a:cubicBezTo>
                    <a:pt x="100" y="171"/>
                    <a:pt x="36" y="111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2" name="Gruppieren 2175"/>
          <p:cNvGrpSpPr>
            <a:grpSpLocks noChangeAspect="1"/>
          </p:cNvGrpSpPr>
          <p:nvPr/>
        </p:nvGrpSpPr>
        <p:grpSpPr bwMode="gray">
          <a:xfrm>
            <a:off x="2951745" y="2680420"/>
            <a:ext cx="363010" cy="356841"/>
            <a:chOff x="-30862588" y="2717799"/>
            <a:chExt cx="6689725" cy="6576046"/>
          </a:xfrm>
          <a:solidFill>
            <a:schemeClr val="accent1"/>
          </a:solidFill>
        </p:grpSpPr>
        <p:sp>
          <p:nvSpPr>
            <p:cNvPr id="83" name="Freeform 901"/>
            <p:cNvSpPr>
              <a:spLocks/>
            </p:cNvSpPr>
            <p:nvPr/>
          </p:nvSpPr>
          <p:spPr bwMode="gray">
            <a:xfrm>
              <a:off x="-28462288" y="7165007"/>
              <a:ext cx="1889125" cy="2128838"/>
            </a:xfrm>
            <a:custGeom>
              <a:avLst/>
              <a:gdLst>
                <a:gd name="T0" fmla="*/ 504 w 504"/>
                <a:gd name="T1" fmla="*/ 76 h 568"/>
                <a:gd name="T2" fmla="*/ 460 w 504"/>
                <a:gd name="T3" fmla="*/ 120 h 568"/>
                <a:gd name="T4" fmla="*/ 316 w 504"/>
                <a:gd name="T5" fmla="*/ 120 h 568"/>
                <a:gd name="T6" fmla="*/ 312 w 504"/>
                <a:gd name="T7" fmla="*/ 568 h 568"/>
                <a:gd name="T8" fmla="*/ 192 w 504"/>
                <a:gd name="T9" fmla="*/ 568 h 568"/>
                <a:gd name="T10" fmla="*/ 192 w 504"/>
                <a:gd name="T11" fmla="*/ 124 h 568"/>
                <a:gd name="T12" fmla="*/ 44 w 504"/>
                <a:gd name="T13" fmla="*/ 120 h 568"/>
                <a:gd name="T14" fmla="*/ 0 w 504"/>
                <a:gd name="T15" fmla="*/ 76 h 568"/>
                <a:gd name="T16" fmla="*/ 0 w 504"/>
                <a:gd name="T17" fmla="*/ 0 h 568"/>
                <a:gd name="T18" fmla="*/ 504 w 504"/>
                <a:gd name="T19" fmla="*/ 0 h 568"/>
                <a:gd name="T20" fmla="*/ 504 w 504"/>
                <a:gd name="T21" fmla="*/ 76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568">
                  <a:moveTo>
                    <a:pt x="504" y="76"/>
                  </a:moveTo>
                  <a:cubicBezTo>
                    <a:pt x="500" y="101"/>
                    <a:pt x="485" y="116"/>
                    <a:pt x="460" y="120"/>
                  </a:cubicBezTo>
                  <a:cubicBezTo>
                    <a:pt x="412" y="120"/>
                    <a:pt x="364" y="120"/>
                    <a:pt x="316" y="120"/>
                  </a:cubicBezTo>
                  <a:cubicBezTo>
                    <a:pt x="307" y="261"/>
                    <a:pt x="314" y="420"/>
                    <a:pt x="312" y="568"/>
                  </a:cubicBezTo>
                  <a:cubicBezTo>
                    <a:pt x="272" y="568"/>
                    <a:pt x="232" y="568"/>
                    <a:pt x="192" y="568"/>
                  </a:cubicBezTo>
                  <a:cubicBezTo>
                    <a:pt x="192" y="420"/>
                    <a:pt x="192" y="272"/>
                    <a:pt x="192" y="124"/>
                  </a:cubicBezTo>
                  <a:cubicBezTo>
                    <a:pt x="150" y="115"/>
                    <a:pt x="92" y="123"/>
                    <a:pt x="44" y="120"/>
                  </a:cubicBezTo>
                  <a:cubicBezTo>
                    <a:pt x="19" y="116"/>
                    <a:pt x="4" y="101"/>
                    <a:pt x="0" y="76"/>
                  </a:cubicBezTo>
                  <a:cubicBezTo>
                    <a:pt x="0" y="51"/>
                    <a:pt x="0" y="25"/>
                    <a:pt x="0" y="0"/>
                  </a:cubicBezTo>
                  <a:cubicBezTo>
                    <a:pt x="168" y="0"/>
                    <a:pt x="336" y="0"/>
                    <a:pt x="504" y="0"/>
                  </a:cubicBezTo>
                  <a:cubicBezTo>
                    <a:pt x="504" y="25"/>
                    <a:pt x="504" y="51"/>
                    <a:pt x="50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904"/>
            <p:cNvSpPr>
              <a:spLocks noEditPoints="1"/>
            </p:cNvSpPr>
            <p:nvPr/>
          </p:nvSpPr>
          <p:spPr bwMode="gray">
            <a:xfrm>
              <a:off x="-30862588" y="2717799"/>
              <a:ext cx="6689725" cy="4289425"/>
            </a:xfrm>
            <a:custGeom>
              <a:avLst/>
              <a:gdLst>
                <a:gd name="T0" fmla="*/ 44 w 1784"/>
                <a:gd name="T1" fmla="*/ 0 h 1144"/>
                <a:gd name="T2" fmla="*/ 1740 w 1784"/>
                <a:gd name="T3" fmla="*/ 0 h 1144"/>
                <a:gd name="T4" fmla="*/ 1784 w 1784"/>
                <a:gd name="T5" fmla="*/ 44 h 1144"/>
                <a:gd name="T6" fmla="*/ 1784 w 1784"/>
                <a:gd name="T7" fmla="*/ 1100 h 1144"/>
                <a:gd name="T8" fmla="*/ 1740 w 1784"/>
                <a:gd name="T9" fmla="*/ 1144 h 1144"/>
                <a:gd name="T10" fmla="*/ 44 w 1784"/>
                <a:gd name="T11" fmla="*/ 1144 h 1144"/>
                <a:gd name="T12" fmla="*/ 0 w 1784"/>
                <a:gd name="T13" fmla="*/ 1100 h 1144"/>
                <a:gd name="T14" fmla="*/ 0 w 1784"/>
                <a:gd name="T15" fmla="*/ 44 h 1144"/>
                <a:gd name="T16" fmla="*/ 44 w 1784"/>
                <a:gd name="T17" fmla="*/ 0 h 1144"/>
                <a:gd name="T18" fmla="*/ 120 w 1784"/>
                <a:gd name="T19" fmla="*/ 132 h 1144"/>
                <a:gd name="T20" fmla="*/ 120 w 1784"/>
                <a:gd name="T21" fmla="*/ 1020 h 1144"/>
                <a:gd name="T22" fmla="*/ 1660 w 1784"/>
                <a:gd name="T23" fmla="*/ 1024 h 1144"/>
                <a:gd name="T24" fmla="*/ 1664 w 1784"/>
                <a:gd name="T25" fmla="*/ 124 h 1144"/>
                <a:gd name="T26" fmla="*/ 128 w 1784"/>
                <a:gd name="T27" fmla="*/ 120 h 1144"/>
                <a:gd name="T28" fmla="*/ 120 w 1784"/>
                <a:gd name="T29" fmla="*/ 132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4" h="1144">
                  <a:moveTo>
                    <a:pt x="44" y="0"/>
                  </a:moveTo>
                  <a:cubicBezTo>
                    <a:pt x="609" y="0"/>
                    <a:pt x="1175" y="0"/>
                    <a:pt x="1740" y="0"/>
                  </a:cubicBezTo>
                  <a:cubicBezTo>
                    <a:pt x="1765" y="4"/>
                    <a:pt x="1780" y="19"/>
                    <a:pt x="1784" y="44"/>
                  </a:cubicBezTo>
                  <a:cubicBezTo>
                    <a:pt x="1784" y="396"/>
                    <a:pt x="1784" y="748"/>
                    <a:pt x="1784" y="1100"/>
                  </a:cubicBezTo>
                  <a:cubicBezTo>
                    <a:pt x="1780" y="1125"/>
                    <a:pt x="1765" y="1140"/>
                    <a:pt x="1740" y="1144"/>
                  </a:cubicBezTo>
                  <a:cubicBezTo>
                    <a:pt x="1175" y="1144"/>
                    <a:pt x="609" y="1144"/>
                    <a:pt x="44" y="1144"/>
                  </a:cubicBezTo>
                  <a:cubicBezTo>
                    <a:pt x="19" y="1140"/>
                    <a:pt x="4" y="1125"/>
                    <a:pt x="0" y="1100"/>
                  </a:cubicBezTo>
                  <a:cubicBezTo>
                    <a:pt x="0" y="748"/>
                    <a:pt x="0" y="396"/>
                    <a:pt x="0" y="44"/>
                  </a:cubicBezTo>
                  <a:cubicBezTo>
                    <a:pt x="4" y="19"/>
                    <a:pt x="19" y="4"/>
                    <a:pt x="44" y="0"/>
                  </a:cubicBezTo>
                  <a:close/>
                  <a:moveTo>
                    <a:pt x="120" y="132"/>
                  </a:moveTo>
                  <a:cubicBezTo>
                    <a:pt x="120" y="428"/>
                    <a:pt x="120" y="724"/>
                    <a:pt x="120" y="1020"/>
                  </a:cubicBezTo>
                  <a:cubicBezTo>
                    <a:pt x="625" y="1029"/>
                    <a:pt x="1148" y="1021"/>
                    <a:pt x="1660" y="1024"/>
                  </a:cubicBezTo>
                  <a:cubicBezTo>
                    <a:pt x="1669" y="732"/>
                    <a:pt x="1661" y="423"/>
                    <a:pt x="1664" y="124"/>
                  </a:cubicBezTo>
                  <a:cubicBezTo>
                    <a:pt x="1160" y="115"/>
                    <a:pt x="639" y="123"/>
                    <a:pt x="128" y="120"/>
                  </a:cubicBezTo>
                  <a:cubicBezTo>
                    <a:pt x="123" y="122"/>
                    <a:pt x="120" y="125"/>
                    <a:pt x="12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5" name="Gruppieren 2180"/>
          <p:cNvGrpSpPr>
            <a:grpSpLocks noChangeAspect="1"/>
          </p:cNvGrpSpPr>
          <p:nvPr/>
        </p:nvGrpSpPr>
        <p:grpSpPr bwMode="gray">
          <a:xfrm>
            <a:off x="469977" y="2104356"/>
            <a:ext cx="475752" cy="356842"/>
            <a:chOff x="-30876876" y="11672887"/>
            <a:chExt cx="6719888" cy="5040313"/>
          </a:xfrm>
          <a:solidFill>
            <a:schemeClr val="accent1"/>
          </a:solidFill>
        </p:grpSpPr>
        <p:sp>
          <p:nvSpPr>
            <p:cNvPr id="86" name="Freeform 912"/>
            <p:cNvSpPr>
              <a:spLocks/>
            </p:cNvSpPr>
            <p:nvPr/>
          </p:nvSpPr>
          <p:spPr bwMode="gray">
            <a:xfrm>
              <a:off x="-30270451" y="14189074"/>
              <a:ext cx="1792288" cy="1811338"/>
            </a:xfrm>
            <a:custGeom>
              <a:avLst/>
              <a:gdLst>
                <a:gd name="T0" fmla="*/ 42 w 478"/>
                <a:gd name="T1" fmla="*/ 189 h 483"/>
                <a:gd name="T2" fmla="*/ 102 w 478"/>
                <a:gd name="T3" fmla="*/ 225 h 483"/>
                <a:gd name="T4" fmla="*/ 178 w 478"/>
                <a:gd name="T5" fmla="*/ 49 h 483"/>
                <a:gd name="T6" fmla="*/ 478 w 478"/>
                <a:gd name="T7" fmla="*/ 257 h 483"/>
                <a:gd name="T8" fmla="*/ 258 w 478"/>
                <a:gd name="T9" fmla="*/ 481 h 483"/>
                <a:gd name="T10" fmla="*/ 42 w 478"/>
                <a:gd name="T11" fmla="*/ 189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483">
                  <a:moveTo>
                    <a:pt x="42" y="189"/>
                  </a:moveTo>
                  <a:cubicBezTo>
                    <a:pt x="49" y="183"/>
                    <a:pt x="78" y="220"/>
                    <a:pt x="102" y="225"/>
                  </a:cubicBezTo>
                  <a:cubicBezTo>
                    <a:pt x="211" y="246"/>
                    <a:pt x="267" y="102"/>
                    <a:pt x="178" y="49"/>
                  </a:cubicBezTo>
                  <a:cubicBezTo>
                    <a:pt x="339" y="0"/>
                    <a:pt x="478" y="102"/>
                    <a:pt x="478" y="257"/>
                  </a:cubicBezTo>
                  <a:cubicBezTo>
                    <a:pt x="478" y="382"/>
                    <a:pt x="374" y="479"/>
                    <a:pt x="258" y="481"/>
                  </a:cubicBezTo>
                  <a:cubicBezTo>
                    <a:pt x="115" y="483"/>
                    <a:pt x="0" y="362"/>
                    <a:pt x="42" y="18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913"/>
            <p:cNvSpPr>
              <a:spLocks/>
            </p:cNvSpPr>
            <p:nvPr/>
          </p:nvSpPr>
          <p:spPr bwMode="gray">
            <a:xfrm>
              <a:off x="-26670001" y="14189074"/>
              <a:ext cx="1792288" cy="1811338"/>
            </a:xfrm>
            <a:custGeom>
              <a:avLst/>
              <a:gdLst>
                <a:gd name="T0" fmla="*/ 42 w 478"/>
                <a:gd name="T1" fmla="*/ 189 h 483"/>
                <a:gd name="T2" fmla="*/ 102 w 478"/>
                <a:gd name="T3" fmla="*/ 225 h 483"/>
                <a:gd name="T4" fmla="*/ 178 w 478"/>
                <a:gd name="T5" fmla="*/ 49 h 483"/>
                <a:gd name="T6" fmla="*/ 478 w 478"/>
                <a:gd name="T7" fmla="*/ 257 h 483"/>
                <a:gd name="T8" fmla="*/ 258 w 478"/>
                <a:gd name="T9" fmla="*/ 481 h 483"/>
                <a:gd name="T10" fmla="*/ 42 w 478"/>
                <a:gd name="T11" fmla="*/ 189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483">
                  <a:moveTo>
                    <a:pt x="42" y="189"/>
                  </a:moveTo>
                  <a:cubicBezTo>
                    <a:pt x="49" y="183"/>
                    <a:pt x="78" y="220"/>
                    <a:pt x="102" y="225"/>
                  </a:cubicBezTo>
                  <a:cubicBezTo>
                    <a:pt x="211" y="246"/>
                    <a:pt x="267" y="102"/>
                    <a:pt x="178" y="49"/>
                  </a:cubicBezTo>
                  <a:cubicBezTo>
                    <a:pt x="339" y="0"/>
                    <a:pt x="478" y="102"/>
                    <a:pt x="478" y="257"/>
                  </a:cubicBezTo>
                  <a:cubicBezTo>
                    <a:pt x="478" y="382"/>
                    <a:pt x="374" y="479"/>
                    <a:pt x="258" y="481"/>
                  </a:cubicBezTo>
                  <a:cubicBezTo>
                    <a:pt x="115" y="483"/>
                    <a:pt x="0" y="362"/>
                    <a:pt x="42" y="18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921"/>
            <p:cNvSpPr>
              <a:spLocks noEditPoints="1"/>
            </p:cNvSpPr>
            <p:nvPr/>
          </p:nvSpPr>
          <p:spPr bwMode="gray">
            <a:xfrm>
              <a:off x="-30876876" y="11672887"/>
              <a:ext cx="6719888" cy="5040313"/>
            </a:xfrm>
            <a:custGeom>
              <a:avLst/>
              <a:gdLst>
                <a:gd name="T0" fmla="*/ 520 w 1792"/>
                <a:gd name="T1" fmla="*/ 0 h 1344"/>
                <a:gd name="T2" fmla="*/ 568 w 1792"/>
                <a:gd name="T3" fmla="*/ 0 h 1344"/>
                <a:gd name="T4" fmla="*/ 740 w 1792"/>
                <a:gd name="T5" fmla="*/ 116 h 1344"/>
                <a:gd name="T6" fmla="*/ 868 w 1792"/>
                <a:gd name="T7" fmla="*/ 64 h 1344"/>
                <a:gd name="T8" fmla="*/ 924 w 1792"/>
                <a:gd name="T9" fmla="*/ 64 h 1344"/>
                <a:gd name="T10" fmla="*/ 1048 w 1792"/>
                <a:gd name="T11" fmla="*/ 116 h 1344"/>
                <a:gd name="T12" fmla="*/ 1224 w 1792"/>
                <a:gd name="T13" fmla="*/ 0 h 1344"/>
                <a:gd name="T14" fmla="*/ 1272 w 1792"/>
                <a:gd name="T15" fmla="*/ 0 h 1344"/>
                <a:gd name="T16" fmla="*/ 1480 w 1792"/>
                <a:gd name="T17" fmla="*/ 184 h 1344"/>
                <a:gd name="T18" fmla="*/ 1500 w 1792"/>
                <a:gd name="T19" fmla="*/ 224 h 1344"/>
                <a:gd name="T20" fmla="*/ 1792 w 1792"/>
                <a:gd name="T21" fmla="*/ 892 h 1344"/>
                <a:gd name="T22" fmla="*/ 1792 w 1792"/>
                <a:gd name="T23" fmla="*/ 964 h 1344"/>
                <a:gd name="T24" fmla="*/ 1412 w 1792"/>
                <a:gd name="T25" fmla="*/ 1344 h 1344"/>
                <a:gd name="T26" fmla="*/ 1340 w 1792"/>
                <a:gd name="T27" fmla="*/ 1344 h 1344"/>
                <a:gd name="T28" fmla="*/ 960 w 1792"/>
                <a:gd name="T29" fmla="*/ 952 h 1344"/>
                <a:gd name="T30" fmla="*/ 920 w 1792"/>
                <a:gd name="T31" fmla="*/ 960 h 1344"/>
                <a:gd name="T32" fmla="*/ 872 w 1792"/>
                <a:gd name="T33" fmla="*/ 960 h 1344"/>
                <a:gd name="T34" fmla="*/ 836 w 1792"/>
                <a:gd name="T35" fmla="*/ 952 h 1344"/>
                <a:gd name="T36" fmla="*/ 452 w 1792"/>
                <a:gd name="T37" fmla="*/ 1344 h 1344"/>
                <a:gd name="T38" fmla="*/ 380 w 1792"/>
                <a:gd name="T39" fmla="*/ 1344 h 1344"/>
                <a:gd name="T40" fmla="*/ 0 w 1792"/>
                <a:gd name="T41" fmla="*/ 964 h 1344"/>
                <a:gd name="T42" fmla="*/ 0 w 1792"/>
                <a:gd name="T43" fmla="*/ 892 h 1344"/>
                <a:gd name="T44" fmla="*/ 292 w 1792"/>
                <a:gd name="T45" fmla="*/ 224 h 1344"/>
                <a:gd name="T46" fmla="*/ 312 w 1792"/>
                <a:gd name="T47" fmla="*/ 184 h 1344"/>
                <a:gd name="T48" fmla="*/ 520 w 1792"/>
                <a:gd name="T49" fmla="*/ 0 h 1344"/>
                <a:gd name="T50" fmla="*/ 128 w 1792"/>
                <a:gd name="T51" fmla="*/ 948 h 1344"/>
                <a:gd name="T52" fmla="*/ 620 w 1792"/>
                <a:gd name="T53" fmla="*/ 1136 h 1344"/>
                <a:gd name="T54" fmla="*/ 376 w 1792"/>
                <a:gd name="T55" fmla="*/ 644 h 1344"/>
                <a:gd name="T56" fmla="*/ 128 w 1792"/>
                <a:gd name="T57" fmla="*/ 948 h 1344"/>
                <a:gd name="T58" fmla="*/ 1088 w 1792"/>
                <a:gd name="T59" fmla="*/ 948 h 1344"/>
                <a:gd name="T60" fmla="*/ 1580 w 1792"/>
                <a:gd name="T61" fmla="*/ 1136 h 1344"/>
                <a:gd name="T62" fmla="*/ 1336 w 1792"/>
                <a:gd name="T63" fmla="*/ 644 h 1344"/>
                <a:gd name="T64" fmla="*/ 1088 w 1792"/>
                <a:gd name="T65" fmla="*/ 9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92" h="1344">
                  <a:moveTo>
                    <a:pt x="520" y="0"/>
                  </a:moveTo>
                  <a:cubicBezTo>
                    <a:pt x="536" y="0"/>
                    <a:pt x="552" y="0"/>
                    <a:pt x="568" y="0"/>
                  </a:cubicBezTo>
                  <a:cubicBezTo>
                    <a:pt x="650" y="14"/>
                    <a:pt x="706" y="54"/>
                    <a:pt x="740" y="116"/>
                  </a:cubicBezTo>
                  <a:cubicBezTo>
                    <a:pt x="774" y="91"/>
                    <a:pt x="816" y="73"/>
                    <a:pt x="868" y="64"/>
                  </a:cubicBezTo>
                  <a:cubicBezTo>
                    <a:pt x="887" y="64"/>
                    <a:pt x="905" y="64"/>
                    <a:pt x="924" y="64"/>
                  </a:cubicBezTo>
                  <a:cubicBezTo>
                    <a:pt x="973" y="74"/>
                    <a:pt x="1018" y="88"/>
                    <a:pt x="1048" y="116"/>
                  </a:cubicBezTo>
                  <a:cubicBezTo>
                    <a:pt x="1087" y="58"/>
                    <a:pt x="1139" y="12"/>
                    <a:pt x="1224" y="0"/>
                  </a:cubicBezTo>
                  <a:cubicBezTo>
                    <a:pt x="1240" y="0"/>
                    <a:pt x="1256" y="0"/>
                    <a:pt x="1272" y="0"/>
                  </a:cubicBezTo>
                  <a:cubicBezTo>
                    <a:pt x="1390" y="12"/>
                    <a:pt x="1438" y="95"/>
                    <a:pt x="1480" y="184"/>
                  </a:cubicBezTo>
                  <a:cubicBezTo>
                    <a:pt x="1484" y="200"/>
                    <a:pt x="1491" y="213"/>
                    <a:pt x="1500" y="224"/>
                  </a:cubicBezTo>
                  <a:cubicBezTo>
                    <a:pt x="1592" y="452"/>
                    <a:pt x="1732" y="632"/>
                    <a:pt x="1792" y="892"/>
                  </a:cubicBezTo>
                  <a:cubicBezTo>
                    <a:pt x="1792" y="916"/>
                    <a:pt x="1792" y="940"/>
                    <a:pt x="1792" y="964"/>
                  </a:cubicBezTo>
                  <a:cubicBezTo>
                    <a:pt x="1758" y="1183"/>
                    <a:pt x="1631" y="1310"/>
                    <a:pt x="1412" y="1344"/>
                  </a:cubicBezTo>
                  <a:cubicBezTo>
                    <a:pt x="1388" y="1344"/>
                    <a:pt x="1364" y="1344"/>
                    <a:pt x="1340" y="1344"/>
                  </a:cubicBezTo>
                  <a:cubicBezTo>
                    <a:pt x="1118" y="1308"/>
                    <a:pt x="988" y="1181"/>
                    <a:pt x="960" y="952"/>
                  </a:cubicBezTo>
                  <a:cubicBezTo>
                    <a:pt x="945" y="953"/>
                    <a:pt x="931" y="956"/>
                    <a:pt x="920" y="960"/>
                  </a:cubicBezTo>
                  <a:cubicBezTo>
                    <a:pt x="904" y="960"/>
                    <a:pt x="888" y="960"/>
                    <a:pt x="872" y="960"/>
                  </a:cubicBezTo>
                  <a:cubicBezTo>
                    <a:pt x="862" y="955"/>
                    <a:pt x="848" y="954"/>
                    <a:pt x="836" y="952"/>
                  </a:cubicBezTo>
                  <a:cubicBezTo>
                    <a:pt x="801" y="1175"/>
                    <a:pt x="677" y="1310"/>
                    <a:pt x="452" y="1344"/>
                  </a:cubicBezTo>
                  <a:cubicBezTo>
                    <a:pt x="428" y="1344"/>
                    <a:pt x="404" y="1344"/>
                    <a:pt x="380" y="1344"/>
                  </a:cubicBezTo>
                  <a:cubicBezTo>
                    <a:pt x="161" y="1310"/>
                    <a:pt x="34" y="1183"/>
                    <a:pt x="0" y="964"/>
                  </a:cubicBezTo>
                  <a:cubicBezTo>
                    <a:pt x="0" y="940"/>
                    <a:pt x="0" y="916"/>
                    <a:pt x="0" y="892"/>
                  </a:cubicBezTo>
                  <a:cubicBezTo>
                    <a:pt x="60" y="632"/>
                    <a:pt x="199" y="452"/>
                    <a:pt x="292" y="224"/>
                  </a:cubicBezTo>
                  <a:cubicBezTo>
                    <a:pt x="301" y="213"/>
                    <a:pt x="307" y="200"/>
                    <a:pt x="312" y="184"/>
                  </a:cubicBezTo>
                  <a:cubicBezTo>
                    <a:pt x="354" y="95"/>
                    <a:pt x="401" y="12"/>
                    <a:pt x="520" y="0"/>
                  </a:cubicBezTo>
                  <a:close/>
                  <a:moveTo>
                    <a:pt x="128" y="948"/>
                  </a:moveTo>
                  <a:cubicBezTo>
                    <a:pt x="143" y="1193"/>
                    <a:pt x="451" y="1301"/>
                    <a:pt x="620" y="1136"/>
                  </a:cubicBezTo>
                  <a:cubicBezTo>
                    <a:pt x="817" y="945"/>
                    <a:pt x="654" y="605"/>
                    <a:pt x="376" y="644"/>
                  </a:cubicBezTo>
                  <a:cubicBezTo>
                    <a:pt x="227" y="665"/>
                    <a:pt x="118" y="780"/>
                    <a:pt x="128" y="948"/>
                  </a:cubicBezTo>
                  <a:close/>
                  <a:moveTo>
                    <a:pt x="1088" y="948"/>
                  </a:moveTo>
                  <a:cubicBezTo>
                    <a:pt x="1103" y="1193"/>
                    <a:pt x="1411" y="1301"/>
                    <a:pt x="1580" y="1136"/>
                  </a:cubicBezTo>
                  <a:cubicBezTo>
                    <a:pt x="1777" y="945"/>
                    <a:pt x="1614" y="605"/>
                    <a:pt x="1336" y="644"/>
                  </a:cubicBezTo>
                  <a:cubicBezTo>
                    <a:pt x="1187" y="665"/>
                    <a:pt x="1078" y="780"/>
                    <a:pt x="1088" y="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2179"/>
          <p:cNvGrpSpPr>
            <a:grpSpLocks noChangeAspect="1"/>
          </p:cNvGrpSpPr>
          <p:nvPr/>
        </p:nvGrpSpPr>
        <p:grpSpPr bwMode="gray">
          <a:xfrm>
            <a:off x="7685822" y="2675686"/>
            <a:ext cx="258867" cy="356842"/>
            <a:chOff x="-20483513" y="10263187"/>
            <a:chExt cx="4852988" cy="6689725"/>
          </a:xfrm>
          <a:solidFill>
            <a:schemeClr val="accent1"/>
          </a:solidFill>
        </p:grpSpPr>
        <p:sp>
          <p:nvSpPr>
            <p:cNvPr id="90" name="Freeform 923"/>
            <p:cNvSpPr>
              <a:spLocks/>
            </p:cNvSpPr>
            <p:nvPr/>
          </p:nvSpPr>
          <p:spPr bwMode="gray">
            <a:xfrm>
              <a:off x="-18559463" y="14282737"/>
              <a:ext cx="982663" cy="2670175"/>
            </a:xfrm>
            <a:custGeom>
              <a:avLst/>
              <a:gdLst>
                <a:gd name="T0" fmla="*/ 27 w 262"/>
                <a:gd name="T1" fmla="*/ 100 h 712"/>
                <a:gd name="T2" fmla="*/ 3 w 262"/>
                <a:gd name="T3" fmla="*/ 0 h 712"/>
                <a:gd name="T4" fmla="*/ 259 w 262"/>
                <a:gd name="T5" fmla="*/ 0 h 712"/>
                <a:gd name="T6" fmla="*/ 235 w 262"/>
                <a:gd name="T7" fmla="*/ 100 h 712"/>
                <a:gd name="T8" fmla="*/ 179 w 262"/>
                <a:gd name="T9" fmla="*/ 156 h 712"/>
                <a:gd name="T10" fmla="*/ 183 w 262"/>
                <a:gd name="T11" fmla="*/ 164 h 712"/>
                <a:gd name="T12" fmla="*/ 259 w 262"/>
                <a:gd name="T13" fmla="*/ 588 h 712"/>
                <a:gd name="T14" fmla="*/ 135 w 262"/>
                <a:gd name="T15" fmla="*/ 712 h 712"/>
                <a:gd name="T16" fmla="*/ 3 w 262"/>
                <a:gd name="T17" fmla="*/ 588 h 712"/>
                <a:gd name="T18" fmla="*/ 79 w 262"/>
                <a:gd name="T19" fmla="*/ 164 h 712"/>
                <a:gd name="T20" fmla="*/ 27 w 262"/>
                <a:gd name="T21" fmla="*/ 10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712">
                  <a:moveTo>
                    <a:pt x="27" y="100"/>
                  </a:moveTo>
                  <a:cubicBezTo>
                    <a:pt x="12" y="73"/>
                    <a:pt x="0" y="45"/>
                    <a:pt x="3" y="0"/>
                  </a:cubicBezTo>
                  <a:cubicBezTo>
                    <a:pt x="78" y="16"/>
                    <a:pt x="183" y="16"/>
                    <a:pt x="259" y="0"/>
                  </a:cubicBezTo>
                  <a:cubicBezTo>
                    <a:pt x="262" y="45"/>
                    <a:pt x="249" y="73"/>
                    <a:pt x="235" y="100"/>
                  </a:cubicBezTo>
                  <a:cubicBezTo>
                    <a:pt x="215" y="117"/>
                    <a:pt x="196" y="136"/>
                    <a:pt x="179" y="156"/>
                  </a:cubicBezTo>
                  <a:cubicBezTo>
                    <a:pt x="178" y="161"/>
                    <a:pt x="180" y="163"/>
                    <a:pt x="183" y="164"/>
                  </a:cubicBezTo>
                  <a:cubicBezTo>
                    <a:pt x="205" y="308"/>
                    <a:pt x="233" y="448"/>
                    <a:pt x="259" y="588"/>
                  </a:cubicBezTo>
                  <a:cubicBezTo>
                    <a:pt x="216" y="628"/>
                    <a:pt x="175" y="669"/>
                    <a:pt x="135" y="712"/>
                  </a:cubicBezTo>
                  <a:cubicBezTo>
                    <a:pt x="85" y="677"/>
                    <a:pt x="50" y="626"/>
                    <a:pt x="3" y="588"/>
                  </a:cubicBezTo>
                  <a:cubicBezTo>
                    <a:pt x="29" y="448"/>
                    <a:pt x="56" y="308"/>
                    <a:pt x="79" y="164"/>
                  </a:cubicBezTo>
                  <a:cubicBezTo>
                    <a:pt x="82" y="138"/>
                    <a:pt x="43" y="120"/>
                    <a:pt x="27" y="1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924"/>
            <p:cNvSpPr>
              <a:spLocks/>
            </p:cNvSpPr>
            <p:nvPr/>
          </p:nvSpPr>
          <p:spPr bwMode="gray">
            <a:xfrm>
              <a:off x="-20043776" y="10263187"/>
              <a:ext cx="3948113" cy="3824288"/>
            </a:xfrm>
            <a:custGeom>
              <a:avLst/>
              <a:gdLst>
                <a:gd name="T0" fmla="*/ 583 w 1053"/>
                <a:gd name="T1" fmla="*/ 4 h 1020"/>
                <a:gd name="T2" fmla="*/ 891 w 1053"/>
                <a:gd name="T3" fmla="*/ 148 h 1020"/>
                <a:gd name="T4" fmla="*/ 1039 w 1053"/>
                <a:gd name="T5" fmla="*/ 556 h 1020"/>
                <a:gd name="T6" fmla="*/ 547 w 1053"/>
                <a:gd name="T7" fmla="*/ 1020 h 1020"/>
                <a:gd name="T8" fmla="*/ 507 w 1053"/>
                <a:gd name="T9" fmla="*/ 1020 h 1020"/>
                <a:gd name="T10" fmla="*/ 15 w 1053"/>
                <a:gd name="T11" fmla="*/ 560 h 1020"/>
                <a:gd name="T12" fmla="*/ 167 w 1053"/>
                <a:gd name="T13" fmla="*/ 144 h 1020"/>
                <a:gd name="T14" fmla="*/ 471 w 1053"/>
                <a:gd name="T15" fmla="*/ 4 h 1020"/>
                <a:gd name="T16" fmla="*/ 511 w 1053"/>
                <a:gd name="T17" fmla="*/ 0 h 1020"/>
                <a:gd name="T18" fmla="*/ 543 w 1053"/>
                <a:gd name="T19" fmla="*/ 0 h 1020"/>
                <a:gd name="T20" fmla="*/ 583 w 1053"/>
                <a:gd name="T21" fmla="*/ 4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3" h="1020">
                  <a:moveTo>
                    <a:pt x="583" y="4"/>
                  </a:moveTo>
                  <a:cubicBezTo>
                    <a:pt x="705" y="20"/>
                    <a:pt x="822" y="78"/>
                    <a:pt x="891" y="148"/>
                  </a:cubicBezTo>
                  <a:cubicBezTo>
                    <a:pt x="983" y="242"/>
                    <a:pt x="1053" y="391"/>
                    <a:pt x="1039" y="556"/>
                  </a:cubicBezTo>
                  <a:cubicBezTo>
                    <a:pt x="1018" y="800"/>
                    <a:pt x="815" y="1007"/>
                    <a:pt x="547" y="1020"/>
                  </a:cubicBezTo>
                  <a:cubicBezTo>
                    <a:pt x="534" y="1020"/>
                    <a:pt x="520" y="1020"/>
                    <a:pt x="507" y="1020"/>
                  </a:cubicBezTo>
                  <a:cubicBezTo>
                    <a:pt x="248" y="1005"/>
                    <a:pt x="38" y="812"/>
                    <a:pt x="15" y="560"/>
                  </a:cubicBezTo>
                  <a:cubicBezTo>
                    <a:pt x="0" y="398"/>
                    <a:pt x="71" y="239"/>
                    <a:pt x="167" y="144"/>
                  </a:cubicBezTo>
                  <a:cubicBezTo>
                    <a:pt x="235" y="77"/>
                    <a:pt x="341" y="22"/>
                    <a:pt x="471" y="4"/>
                  </a:cubicBezTo>
                  <a:cubicBezTo>
                    <a:pt x="483" y="2"/>
                    <a:pt x="505" y="9"/>
                    <a:pt x="511" y="0"/>
                  </a:cubicBezTo>
                  <a:cubicBezTo>
                    <a:pt x="522" y="0"/>
                    <a:pt x="532" y="0"/>
                    <a:pt x="543" y="0"/>
                  </a:cubicBezTo>
                  <a:cubicBezTo>
                    <a:pt x="548" y="9"/>
                    <a:pt x="571" y="2"/>
                    <a:pt x="58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928"/>
            <p:cNvSpPr>
              <a:spLocks/>
            </p:cNvSpPr>
            <p:nvPr/>
          </p:nvSpPr>
          <p:spPr bwMode="gray">
            <a:xfrm>
              <a:off x="-17692688" y="13998574"/>
              <a:ext cx="2062163" cy="2954338"/>
            </a:xfrm>
            <a:custGeom>
              <a:avLst/>
              <a:gdLst>
                <a:gd name="T0" fmla="*/ 92 w 550"/>
                <a:gd name="T1" fmla="*/ 64 h 788"/>
                <a:gd name="T2" fmla="*/ 204 w 550"/>
                <a:gd name="T3" fmla="*/ 0 h 788"/>
                <a:gd name="T4" fmla="*/ 536 w 550"/>
                <a:gd name="T5" fmla="*/ 472 h 788"/>
                <a:gd name="T6" fmla="*/ 540 w 550"/>
                <a:gd name="T7" fmla="*/ 524 h 788"/>
                <a:gd name="T8" fmla="*/ 124 w 550"/>
                <a:gd name="T9" fmla="*/ 780 h 788"/>
                <a:gd name="T10" fmla="*/ 0 w 550"/>
                <a:gd name="T11" fmla="*/ 788 h 788"/>
                <a:gd name="T12" fmla="*/ 84 w 550"/>
                <a:gd name="T13" fmla="*/ 696 h 788"/>
                <a:gd name="T14" fmla="*/ 40 w 550"/>
                <a:gd name="T15" fmla="*/ 364 h 788"/>
                <a:gd name="T16" fmla="*/ 20 w 550"/>
                <a:gd name="T17" fmla="*/ 260 h 788"/>
                <a:gd name="T18" fmla="*/ 88 w 550"/>
                <a:gd name="T19" fmla="*/ 128 h 788"/>
                <a:gd name="T20" fmla="*/ 92 w 550"/>
                <a:gd name="T21" fmla="*/ 64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788">
                  <a:moveTo>
                    <a:pt x="92" y="64"/>
                  </a:moveTo>
                  <a:cubicBezTo>
                    <a:pt x="120" y="34"/>
                    <a:pt x="177" y="32"/>
                    <a:pt x="204" y="0"/>
                  </a:cubicBezTo>
                  <a:cubicBezTo>
                    <a:pt x="363" y="109"/>
                    <a:pt x="529" y="211"/>
                    <a:pt x="536" y="472"/>
                  </a:cubicBezTo>
                  <a:cubicBezTo>
                    <a:pt x="538" y="488"/>
                    <a:pt x="531" y="515"/>
                    <a:pt x="540" y="524"/>
                  </a:cubicBezTo>
                  <a:cubicBezTo>
                    <a:pt x="550" y="714"/>
                    <a:pt x="290" y="758"/>
                    <a:pt x="124" y="780"/>
                  </a:cubicBezTo>
                  <a:cubicBezTo>
                    <a:pt x="80" y="786"/>
                    <a:pt x="34" y="786"/>
                    <a:pt x="0" y="788"/>
                  </a:cubicBezTo>
                  <a:cubicBezTo>
                    <a:pt x="25" y="755"/>
                    <a:pt x="62" y="733"/>
                    <a:pt x="84" y="696"/>
                  </a:cubicBezTo>
                  <a:cubicBezTo>
                    <a:pt x="98" y="617"/>
                    <a:pt x="57" y="462"/>
                    <a:pt x="40" y="364"/>
                  </a:cubicBezTo>
                  <a:cubicBezTo>
                    <a:pt x="34" y="328"/>
                    <a:pt x="16" y="284"/>
                    <a:pt x="20" y="260"/>
                  </a:cubicBezTo>
                  <a:cubicBezTo>
                    <a:pt x="27" y="213"/>
                    <a:pt x="98" y="199"/>
                    <a:pt x="88" y="128"/>
                  </a:cubicBezTo>
                  <a:cubicBezTo>
                    <a:pt x="97" y="115"/>
                    <a:pt x="89" y="84"/>
                    <a:pt x="9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939"/>
            <p:cNvSpPr>
              <a:spLocks/>
            </p:cNvSpPr>
            <p:nvPr/>
          </p:nvSpPr>
          <p:spPr bwMode="gray">
            <a:xfrm>
              <a:off x="-20483513" y="13998574"/>
              <a:ext cx="2041525" cy="2954338"/>
            </a:xfrm>
            <a:custGeom>
              <a:avLst/>
              <a:gdLst>
                <a:gd name="T0" fmla="*/ 8 w 544"/>
                <a:gd name="T1" fmla="*/ 472 h 788"/>
                <a:gd name="T2" fmla="*/ 340 w 544"/>
                <a:gd name="T3" fmla="*/ 0 h 788"/>
                <a:gd name="T4" fmla="*/ 452 w 544"/>
                <a:gd name="T5" fmla="*/ 56 h 788"/>
                <a:gd name="T6" fmla="*/ 452 w 544"/>
                <a:gd name="T7" fmla="*/ 64 h 788"/>
                <a:gd name="T8" fmla="*/ 456 w 544"/>
                <a:gd name="T9" fmla="*/ 128 h 788"/>
                <a:gd name="T10" fmla="*/ 524 w 544"/>
                <a:gd name="T11" fmla="*/ 256 h 788"/>
                <a:gd name="T12" fmla="*/ 504 w 544"/>
                <a:gd name="T13" fmla="*/ 360 h 788"/>
                <a:gd name="T14" fmla="*/ 484 w 544"/>
                <a:gd name="T15" fmla="*/ 464 h 788"/>
                <a:gd name="T16" fmla="*/ 460 w 544"/>
                <a:gd name="T17" fmla="*/ 696 h 788"/>
                <a:gd name="T18" fmla="*/ 544 w 544"/>
                <a:gd name="T19" fmla="*/ 788 h 788"/>
                <a:gd name="T20" fmla="*/ 28 w 544"/>
                <a:gd name="T21" fmla="*/ 636 h 788"/>
                <a:gd name="T22" fmla="*/ 4 w 544"/>
                <a:gd name="T23" fmla="*/ 524 h 788"/>
                <a:gd name="T24" fmla="*/ 8 w 544"/>
                <a:gd name="T25" fmla="*/ 472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" h="788">
                  <a:moveTo>
                    <a:pt x="8" y="472"/>
                  </a:moveTo>
                  <a:cubicBezTo>
                    <a:pt x="15" y="212"/>
                    <a:pt x="180" y="109"/>
                    <a:pt x="340" y="0"/>
                  </a:cubicBezTo>
                  <a:cubicBezTo>
                    <a:pt x="369" y="27"/>
                    <a:pt x="412" y="40"/>
                    <a:pt x="452" y="56"/>
                  </a:cubicBezTo>
                  <a:cubicBezTo>
                    <a:pt x="452" y="59"/>
                    <a:pt x="452" y="61"/>
                    <a:pt x="452" y="64"/>
                  </a:cubicBezTo>
                  <a:cubicBezTo>
                    <a:pt x="454" y="84"/>
                    <a:pt x="447" y="115"/>
                    <a:pt x="456" y="128"/>
                  </a:cubicBezTo>
                  <a:cubicBezTo>
                    <a:pt x="441" y="191"/>
                    <a:pt x="516" y="215"/>
                    <a:pt x="524" y="256"/>
                  </a:cubicBezTo>
                  <a:cubicBezTo>
                    <a:pt x="528" y="279"/>
                    <a:pt x="510" y="324"/>
                    <a:pt x="504" y="360"/>
                  </a:cubicBezTo>
                  <a:cubicBezTo>
                    <a:pt x="497" y="396"/>
                    <a:pt x="489" y="434"/>
                    <a:pt x="484" y="464"/>
                  </a:cubicBezTo>
                  <a:cubicBezTo>
                    <a:pt x="469" y="542"/>
                    <a:pt x="445" y="640"/>
                    <a:pt x="460" y="696"/>
                  </a:cubicBezTo>
                  <a:cubicBezTo>
                    <a:pt x="482" y="733"/>
                    <a:pt x="519" y="755"/>
                    <a:pt x="544" y="788"/>
                  </a:cubicBezTo>
                  <a:cubicBezTo>
                    <a:pt x="369" y="773"/>
                    <a:pt x="106" y="741"/>
                    <a:pt x="28" y="636"/>
                  </a:cubicBezTo>
                  <a:cubicBezTo>
                    <a:pt x="8" y="610"/>
                    <a:pt x="0" y="571"/>
                    <a:pt x="4" y="524"/>
                  </a:cubicBezTo>
                  <a:cubicBezTo>
                    <a:pt x="13" y="515"/>
                    <a:pt x="5" y="488"/>
                    <a:pt x="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2176"/>
          <p:cNvGrpSpPr>
            <a:grpSpLocks noChangeAspect="1"/>
          </p:cNvGrpSpPr>
          <p:nvPr/>
        </p:nvGrpSpPr>
        <p:grpSpPr bwMode="gray">
          <a:xfrm>
            <a:off x="4729525" y="2667619"/>
            <a:ext cx="682337" cy="293693"/>
            <a:chOff x="-21439188" y="4611687"/>
            <a:chExt cx="6742113" cy="2901950"/>
          </a:xfrm>
          <a:solidFill>
            <a:schemeClr val="accent1"/>
          </a:solidFill>
        </p:grpSpPr>
        <p:sp>
          <p:nvSpPr>
            <p:cNvPr id="95" name="Freeform 966"/>
            <p:cNvSpPr>
              <a:spLocks noEditPoints="1"/>
            </p:cNvSpPr>
            <p:nvPr/>
          </p:nvSpPr>
          <p:spPr bwMode="gray">
            <a:xfrm>
              <a:off x="-21439188" y="4611687"/>
              <a:ext cx="6742113" cy="2901950"/>
            </a:xfrm>
            <a:custGeom>
              <a:avLst/>
              <a:gdLst>
                <a:gd name="T0" fmla="*/ 103 w 1798"/>
                <a:gd name="T1" fmla="*/ 7 h 774"/>
                <a:gd name="T2" fmla="*/ 1695 w 1798"/>
                <a:gd name="T3" fmla="*/ 7 h 774"/>
                <a:gd name="T4" fmla="*/ 1791 w 1798"/>
                <a:gd name="T5" fmla="*/ 103 h 774"/>
                <a:gd name="T6" fmla="*/ 1791 w 1798"/>
                <a:gd name="T7" fmla="*/ 671 h 774"/>
                <a:gd name="T8" fmla="*/ 1695 w 1798"/>
                <a:gd name="T9" fmla="*/ 767 h 774"/>
                <a:gd name="T10" fmla="*/ 103 w 1798"/>
                <a:gd name="T11" fmla="*/ 767 h 774"/>
                <a:gd name="T12" fmla="*/ 7 w 1798"/>
                <a:gd name="T13" fmla="*/ 671 h 774"/>
                <a:gd name="T14" fmla="*/ 7 w 1798"/>
                <a:gd name="T15" fmla="*/ 103 h 774"/>
                <a:gd name="T16" fmla="*/ 103 w 1798"/>
                <a:gd name="T17" fmla="*/ 7 h 774"/>
                <a:gd name="T18" fmla="*/ 871 w 1798"/>
                <a:gd name="T19" fmla="*/ 343 h 774"/>
                <a:gd name="T20" fmla="*/ 547 w 1798"/>
                <a:gd name="T21" fmla="*/ 139 h 774"/>
                <a:gd name="T22" fmla="*/ 431 w 1798"/>
                <a:gd name="T23" fmla="*/ 551 h 774"/>
                <a:gd name="T24" fmla="*/ 755 w 1798"/>
                <a:gd name="T25" fmla="*/ 619 h 774"/>
                <a:gd name="T26" fmla="*/ 871 w 1798"/>
                <a:gd name="T27" fmla="*/ 431 h 774"/>
                <a:gd name="T28" fmla="*/ 875 w 1798"/>
                <a:gd name="T29" fmla="*/ 411 h 774"/>
                <a:gd name="T30" fmla="*/ 875 w 1798"/>
                <a:gd name="T31" fmla="*/ 363 h 774"/>
                <a:gd name="T32" fmla="*/ 871 w 1798"/>
                <a:gd name="T33" fmla="*/ 343 h 774"/>
                <a:gd name="T34" fmla="*/ 959 w 1798"/>
                <a:gd name="T35" fmla="*/ 635 h 774"/>
                <a:gd name="T36" fmla="*/ 1059 w 1798"/>
                <a:gd name="T37" fmla="*/ 631 h 774"/>
                <a:gd name="T38" fmla="*/ 1059 w 1798"/>
                <a:gd name="T39" fmla="*/ 483 h 774"/>
                <a:gd name="T40" fmla="*/ 1139 w 1798"/>
                <a:gd name="T41" fmla="*/ 403 h 774"/>
                <a:gd name="T42" fmla="*/ 1275 w 1798"/>
                <a:gd name="T43" fmla="*/ 627 h 774"/>
                <a:gd name="T44" fmla="*/ 1407 w 1798"/>
                <a:gd name="T45" fmla="*/ 631 h 774"/>
                <a:gd name="T46" fmla="*/ 1303 w 1798"/>
                <a:gd name="T47" fmla="*/ 475 h 774"/>
                <a:gd name="T48" fmla="*/ 1267 w 1798"/>
                <a:gd name="T49" fmla="*/ 419 h 774"/>
                <a:gd name="T50" fmla="*/ 1211 w 1798"/>
                <a:gd name="T51" fmla="*/ 331 h 774"/>
                <a:gd name="T52" fmla="*/ 1275 w 1798"/>
                <a:gd name="T53" fmla="*/ 267 h 774"/>
                <a:gd name="T54" fmla="*/ 1379 w 1798"/>
                <a:gd name="T55" fmla="*/ 163 h 774"/>
                <a:gd name="T56" fmla="*/ 1395 w 1798"/>
                <a:gd name="T57" fmla="*/ 143 h 774"/>
                <a:gd name="T58" fmla="*/ 1251 w 1798"/>
                <a:gd name="T59" fmla="*/ 155 h 774"/>
                <a:gd name="T60" fmla="*/ 1091 w 1798"/>
                <a:gd name="T61" fmla="*/ 327 h 774"/>
                <a:gd name="T62" fmla="*/ 1063 w 1798"/>
                <a:gd name="T63" fmla="*/ 355 h 774"/>
                <a:gd name="T64" fmla="*/ 1059 w 1798"/>
                <a:gd name="T65" fmla="*/ 143 h 774"/>
                <a:gd name="T66" fmla="*/ 959 w 1798"/>
                <a:gd name="T67" fmla="*/ 139 h 774"/>
                <a:gd name="T68" fmla="*/ 959 w 1798"/>
                <a:gd name="T69" fmla="*/ 63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8" h="774">
                  <a:moveTo>
                    <a:pt x="103" y="7"/>
                  </a:moveTo>
                  <a:cubicBezTo>
                    <a:pt x="624" y="0"/>
                    <a:pt x="1174" y="0"/>
                    <a:pt x="1695" y="7"/>
                  </a:cubicBezTo>
                  <a:cubicBezTo>
                    <a:pt x="1747" y="19"/>
                    <a:pt x="1779" y="51"/>
                    <a:pt x="1791" y="103"/>
                  </a:cubicBezTo>
                  <a:cubicBezTo>
                    <a:pt x="1798" y="283"/>
                    <a:pt x="1798" y="491"/>
                    <a:pt x="1791" y="671"/>
                  </a:cubicBezTo>
                  <a:cubicBezTo>
                    <a:pt x="1779" y="723"/>
                    <a:pt x="1747" y="755"/>
                    <a:pt x="1695" y="767"/>
                  </a:cubicBezTo>
                  <a:cubicBezTo>
                    <a:pt x="1174" y="774"/>
                    <a:pt x="624" y="774"/>
                    <a:pt x="103" y="767"/>
                  </a:cubicBezTo>
                  <a:cubicBezTo>
                    <a:pt x="51" y="755"/>
                    <a:pt x="19" y="723"/>
                    <a:pt x="7" y="671"/>
                  </a:cubicBezTo>
                  <a:cubicBezTo>
                    <a:pt x="0" y="491"/>
                    <a:pt x="0" y="283"/>
                    <a:pt x="7" y="103"/>
                  </a:cubicBezTo>
                  <a:cubicBezTo>
                    <a:pt x="19" y="51"/>
                    <a:pt x="51" y="19"/>
                    <a:pt x="103" y="7"/>
                  </a:cubicBezTo>
                  <a:close/>
                  <a:moveTo>
                    <a:pt x="871" y="343"/>
                  </a:moveTo>
                  <a:cubicBezTo>
                    <a:pt x="868" y="182"/>
                    <a:pt x="702" y="93"/>
                    <a:pt x="547" y="139"/>
                  </a:cubicBezTo>
                  <a:cubicBezTo>
                    <a:pt x="389" y="186"/>
                    <a:pt x="337" y="414"/>
                    <a:pt x="431" y="551"/>
                  </a:cubicBezTo>
                  <a:cubicBezTo>
                    <a:pt x="479" y="621"/>
                    <a:pt x="623" y="685"/>
                    <a:pt x="755" y="619"/>
                  </a:cubicBezTo>
                  <a:cubicBezTo>
                    <a:pt x="809" y="592"/>
                    <a:pt x="868" y="522"/>
                    <a:pt x="871" y="431"/>
                  </a:cubicBezTo>
                  <a:cubicBezTo>
                    <a:pt x="880" y="432"/>
                    <a:pt x="873" y="417"/>
                    <a:pt x="875" y="411"/>
                  </a:cubicBezTo>
                  <a:cubicBezTo>
                    <a:pt x="881" y="404"/>
                    <a:pt x="881" y="370"/>
                    <a:pt x="875" y="363"/>
                  </a:cubicBezTo>
                  <a:cubicBezTo>
                    <a:pt x="873" y="357"/>
                    <a:pt x="880" y="342"/>
                    <a:pt x="871" y="343"/>
                  </a:cubicBezTo>
                  <a:close/>
                  <a:moveTo>
                    <a:pt x="959" y="635"/>
                  </a:moveTo>
                  <a:cubicBezTo>
                    <a:pt x="991" y="632"/>
                    <a:pt x="1033" y="640"/>
                    <a:pt x="1059" y="631"/>
                  </a:cubicBezTo>
                  <a:cubicBezTo>
                    <a:pt x="1059" y="582"/>
                    <a:pt x="1059" y="532"/>
                    <a:pt x="1059" y="483"/>
                  </a:cubicBezTo>
                  <a:cubicBezTo>
                    <a:pt x="1087" y="458"/>
                    <a:pt x="1114" y="431"/>
                    <a:pt x="1139" y="403"/>
                  </a:cubicBezTo>
                  <a:cubicBezTo>
                    <a:pt x="1186" y="476"/>
                    <a:pt x="1229" y="553"/>
                    <a:pt x="1275" y="627"/>
                  </a:cubicBezTo>
                  <a:cubicBezTo>
                    <a:pt x="1299" y="643"/>
                    <a:pt x="1389" y="635"/>
                    <a:pt x="1407" y="631"/>
                  </a:cubicBezTo>
                  <a:cubicBezTo>
                    <a:pt x="1375" y="576"/>
                    <a:pt x="1340" y="524"/>
                    <a:pt x="1303" y="475"/>
                  </a:cubicBezTo>
                  <a:cubicBezTo>
                    <a:pt x="1294" y="453"/>
                    <a:pt x="1280" y="437"/>
                    <a:pt x="1267" y="419"/>
                  </a:cubicBezTo>
                  <a:cubicBezTo>
                    <a:pt x="1251" y="387"/>
                    <a:pt x="1229" y="361"/>
                    <a:pt x="1211" y="331"/>
                  </a:cubicBezTo>
                  <a:cubicBezTo>
                    <a:pt x="1234" y="311"/>
                    <a:pt x="1255" y="290"/>
                    <a:pt x="1275" y="267"/>
                  </a:cubicBezTo>
                  <a:cubicBezTo>
                    <a:pt x="1311" y="234"/>
                    <a:pt x="1346" y="199"/>
                    <a:pt x="1379" y="163"/>
                  </a:cubicBezTo>
                  <a:cubicBezTo>
                    <a:pt x="1382" y="154"/>
                    <a:pt x="1392" y="152"/>
                    <a:pt x="1395" y="143"/>
                  </a:cubicBezTo>
                  <a:cubicBezTo>
                    <a:pt x="1373" y="141"/>
                    <a:pt x="1268" y="125"/>
                    <a:pt x="1251" y="155"/>
                  </a:cubicBezTo>
                  <a:cubicBezTo>
                    <a:pt x="1197" y="212"/>
                    <a:pt x="1141" y="267"/>
                    <a:pt x="1091" y="327"/>
                  </a:cubicBezTo>
                  <a:cubicBezTo>
                    <a:pt x="1080" y="335"/>
                    <a:pt x="1071" y="344"/>
                    <a:pt x="1063" y="355"/>
                  </a:cubicBezTo>
                  <a:cubicBezTo>
                    <a:pt x="1054" y="292"/>
                    <a:pt x="1062" y="212"/>
                    <a:pt x="1059" y="143"/>
                  </a:cubicBezTo>
                  <a:cubicBezTo>
                    <a:pt x="1033" y="134"/>
                    <a:pt x="991" y="142"/>
                    <a:pt x="959" y="139"/>
                  </a:cubicBezTo>
                  <a:cubicBezTo>
                    <a:pt x="952" y="295"/>
                    <a:pt x="952" y="479"/>
                    <a:pt x="959" y="6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967"/>
            <p:cNvSpPr>
              <a:spLocks/>
            </p:cNvSpPr>
            <p:nvPr/>
          </p:nvSpPr>
          <p:spPr bwMode="gray">
            <a:xfrm>
              <a:off x="-19583401" y="5432424"/>
              <a:ext cx="1042988" cy="1260475"/>
            </a:xfrm>
            <a:custGeom>
              <a:avLst/>
              <a:gdLst>
                <a:gd name="T0" fmla="*/ 0 w 278"/>
                <a:gd name="T1" fmla="*/ 124 h 336"/>
                <a:gd name="T2" fmla="*/ 112 w 278"/>
                <a:gd name="T3" fmla="*/ 0 h 336"/>
                <a:gd name="T4" fmla="*/ 164 w 278"/>
                <a:gd name="T5" fmla="*/ 0 h 336"/>
                <a:gd name="T6" fmla="*/ 272 w 278"/>
                <a:gd name="T7" fmla="*/ 116 h 336"/>
                <a:gd name="T8" fmla="*/ 272 w 278"/>
                <a:gd name="T9" fmla="*/ 216 h 336"/>
                <a:gd name="T10" fmla="*/ 160 w 278"/>
                <a:gd name="T11" fmla="*/ 336 h 336"/>
                <a:gd name="T12" fmla="*/ 112 w 278"/>
                <a:gd name="T13" fmla="*/ 336 h 336"/>
                <a:gd name="T14" fmla="*/ 0 w 278"/>
                <a:gd name="T15" fmla="*/ 208 h 336"/>
                <a:gd name="T16" fmla="*/ 0 w 278"/>
                <a:gd name="T17" fmla="*/ 188 h 336"/>
                <a:gd name="T18" fmla="*/ 0 w 278"/>
                <a:gd name="T19" fmla="*/ 12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336">
                  <a:moveTo>
                    <a:pt x="0" y="124"/>
                  </a:moveTo>
                  <a:cubicBezTo>
                    <a:pt x="10" y="56"/>
                    <a:pt x="45" y="12"/>
                    <a:pt x="112" y="0"/>
                  </a:cubicBezTo>
                  <a:cubicBezTo>
                    <a:pt x="129" y="0"/>
                    <a:pt x="147" y="0"/>
                    <a:pt x="164" y="0"/>
                  </a:cubicBezTo>
                  <a:cubicBezTo>
                    <a:pt x="227" y="12"/>
                    <a:pt x="260" y="53"/>
                    <a:pt x="272" y="116"/>
                  </a:cubicBezTo>
                  <a:cubicBezTo>
                    <a:pt x="278" y="146"/>
                    <a:pt x="278" y="187"/>
                    <a:pt x="272" y="216"/>
                  </a:cubicBezTo>
                  <a:cubicBezTo>
                    <a:pt x="260" y="281"/>
                    <a:pt x="226" y="325"/>
                    <a:pt x="160" y="336"/>
                  </a:cubicBezTo>
                  <a:cubicBezTo>
                    <a:pt x="144" y="336"/>
                    <a:pt x="128" y="336"/>
                    <a:pt x="112" y="336"/>
                  </a:cubicBezTo>
                  <a:cubicBezTo>
                    <a:pt x="46" y="322"/>
                    <a:pt x="10" y="278"/>
                    <a:pt x="0" y="208"/>
                  </a:cubicBezTo>
                  <a:cubicBezTo>
                    <a:pt x="0" y="201"/>
                    <a:pt x="0" y="195"/>
                    <a:pt x="0" y="188"/>
                  </a:cubicBezTo>
                  <a:cubicBezTo>
                    <a:pt x="0" y="167"/>
                    <a:pt x="0" y="145"/>
                    <a:pt x="0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2169"/>
          <p:cNvGrpSpPr>
            <a:grpSpLocks noChangeAspect="1"/>
          </p:cNvGrpSpPr>
          <p:nvPr/>
        </p:nvGrpSpPr>
        <p:grpSpPr bwMode="gray">
          <a:xfrm>
            <a:off x="6844196" y="2680122"/>
            <a:ext cx="261331" cy="356842"/>
            <a:chOff x="-20550188" y="-5116514"/>
            <a:chExt cx="4938713" cy="6743700"/>
          </a:xfrm>
          <a:solidFill>
            <a:schemeClr val="accent1"/>
          </a:solidFill>
        </p:grpSpPr>
        <p:sp>
          <p:nvSpPr>
            <p:cNvPr id="98" name="Freeform 974"/>
            <p:cNvSpPr>
              <a:spLocks/>
            </p:cNvSpPr>
            <p:nvPr/>
          </p:nvSpPr>
          <p:spPr bwMode="gray">
            <a:xfrm>
              <a:off x="-20550188" y="-4722814"/>
              <a:ext cx="4938713" cy="6350000"/>
            </a:xfrm>
            <a:custGeom>
              <a:avLst/>
              <a:gdLst>
                <a:gd name="T0" fmla="*/ 22 w 1317"/>
                <a:gd name="T1" fmla="*/ 0 h 1693"/>
                <a:gd name="T2" fmla="*/ 22 w 1317"/>
                <a:gd name="T3" fmla="*/ 1260 h 1693"/>
                <a:gd name="T4" fmla="*/ 86 w 1317"/>
                <a:gd name="T5" fmla="*/ 1500 h 1693"/>
                <a:gd name="T6" fmla="*/ 86 w 1317"/>
                <a:gd name="T7" fmla="*/ 1680 h 1693"/>
                <a:gd name="T8" fmla="*/ 1234 w 1317"/>
                <a:gd name="T9" fmla="*/ 1684 h 1693"/>
                <a:gd name="T10" fmla="*/ 1238 w 1317"/>
                <a:gd name="T11" fmla="*/ 1504 h 1693"/>
                <a:gd name="T12" fmla="*/ 1270 w 1317"/>
                <a:gd name="T13" fmla="*/ 1480 h 1693"/>
                <a:gd name="T14" fmla="*/ 1302 w 1317"/>
                <a:gd name="T15" fmla="*/ 1272 h 1693"/>
                <a:gd name="T16" fmla="*/ 1302 w 1317"/>
                <a:gd name="T17" fmla="*/ 0 h 1693"/>
                <a:gd name="T18" fmla="*/ 1302 w 1317"/>
                <a:gd name="T19" fmla="*/ 1444 h 1693"/>
                <a:gd name="T20" fmla="*/ 1242 w 1317"/>
                <a:gd name="T21" fmla="*/ 1504 h 1693"/>
                <a:gd name="T22" fmla="*/ 1242 w 1317"/>
                <a:gd name="T23" fmla="*/ 1684 h 1693"/>
                <a:gd name="T24" fmla="*/ 86 w 1317"/>
                <a:gd name="T25" fmla="*/ 1688 h 1693"/>
                <a:gd name="T26" fmla="*/ 82 w 1317"/>
                <a:gd name="T27" fmla="*/ 1508 h 1693"/>
                <a:gd name="T28" fmla="*/ 22 w 1317"/>
                <a:gd name="T29" fmla="*/ 1448 h 1693"/>
                <a:gd name="T30" fmla="*/ 18 w 1317"/>
                <a:gd name="T31" fmla="*/ 1268 h 1693"/>
                <a:gd name="T32" fmla="*/ 18 w 1317"/>
                <a:gd name="T33" fmla="*/ 360 h 1693"/>
                <a:gd name="T34" fmla="*/ 22 w 1317"/>
                <a:gd name="T35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7" h="1693">
                  <a:moveTo>
                    <a:pt x="22" y="0"/>
                  </a:moveTo>
                  <a:cubicBezTo>
                    <a:pt x="22" y="398"/>
                    <a:pt x="22" y="853"/>
                    <a:pt x="22" y="1260"/>
                  </a:cubicBezTo>
                  <a:cubicBezTo>
                    <a:pt x="22" y="1374"/>
                    <a:pt x="0" y="1484"/>
                    <a:pt x="86" y="1500"/>
                  </a:cubicBezTo>
                  <a:cubicBezTo>
                    <a:pt x="86" y="1560"/>
                    <a:pt x="86" y="1620"/>
                    <a:pt x="86" y="1680"/>
                  </a:cubicBezTo>
                  <a:cubicBezTo>
                    <a:pt x="461" y="1689"/>
                    <a:pt x="853" y="1681"/>
                    <a:pt x="1234" y="1684"/>
                  </a:cubicBezTo>
                  <a:cubicBezTo>
                    <a:pt x="1243" y="1632"/>
                    <a:pt x="1235" y="1563"/>
                    <a:pt x="1238" y="1504"/>
                  </a:cubicBezTo>
                  <a:cubicBezTo>
                    <a:pt x="1242" y="1488"/>
                    <a:pt x="1261" y="1487"/>
                    <a:pt x="1270" y="1480"/>
                  </a:cubicBezTo>
                  <a:cubicBezTo>
                    <a:pt x="1317" y="1447"/>
                    <a:pt x="1302" y="1359"/>
                    <a:pt x="1302" y="1272"/>
                  </a:cubicBezTo>
                  <a:cubicBezTo>
                    <a:pt x="1302" y="850"/>
                    <a:pt x="1302" y="396"/>
                    <a:pt x="1302" y="0"/>
                  </a:cubicBezTo>
                  <a:cubicBezTo>
                    <a:pt x="1308" y="454"/>
                    <a:pt x="1309" y="975"/>
                    <a:pt x="1302" y="1444"/>
                  </a:cubicBezTo>
                  <a:cubicBezTo>
                    <a:pt x="1299" y="1482"/>
                    <a:pt x="1262" y="1485"/>
                    <a:pt x="1242" y="1504"/>
                  </a:cubicBezTo>
                  <a:cubicBezTo>
                    <a:pt x="1242" y="1564"/>
                    <a:pt x="1242" y="1624"/>
                    <a:pt x="1242" y="1684"/>
                  </a:cubicBezTo>
                  <a:cubicBezTo>
                    <a:pt x="865" y="1693"/>
                    <a:pt x="470" y="1685"/>
                    <a:pt x="86" y="1688"/>
                  </a:cubicBezTo>
                  <a:cubicBezTo>
                    <a:pt x="63" y="1646"/>
                    <a:pt x="102" y="1561"/>
                    <a:pt x="82" y="1508"/>
                  </a:cubicBezTo>
                  <a:cubicBezTo>
                    <a:pt x="72" y="1483"/>
                    <a:pt x="31" y="1478"/>
                    <a:pt x="22" y="1448"/>
                  </a:cubicBezTo>
                  <a:cubicBezTo>
                    <a:pt x="8" y="1405"/>
                    <a:pt x="18" y="1330"/>
                    <a:pt x="18" y="1268"/>
                  </a:cubicBezTo>
                  <a:cubicBezTo>
                    <a:pt x="18" y="971"/>
                    <a:pt x="18" y="657"/>
                    <a:pt x="18" y="360"/>
                  </a:cubicBezTo>
                  <a:cubicBezTo>
                    <a:pt x="18" y="232"/>
                    <a:pt x="15" y="8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977"/>
            <p:cNvSpPr>
              <a:spLocks/>
            </p:cNvSpPr>
            <p:nvPr/>
          </p:nvSpPr>
          <p:spPr bwMode="gray">
            <a:xfrm>
              <a:off x="-20550188" y="-4722814"/>
              <a:ext cx="4938713" cy="6334125"/>
            </a:xfrm>
            <a:custGeom>
              <a:avLst/>
              <a:gdLst>
                <a:gd name="T0" fmla="*/ 1298 w 1317"/>
                <a:gd name="T1" fmla="*/ 0 h 1689"/>
                <a:gd name="T2" fmla="*/ 1302 w 1317"/>
                <a:gd name="T3" fmla="*/ 0 h 1689"/>
                <a:gd name="T4" fmla="*/ 1302 w 1317"/>
                <a:gd name="T5" fmla="*/ 1272 h 1689"/>
                <a:gd name="T6" fmla="*/ 1270 w 1317"/>
                <a:gd name="T7" fmla="*/ 1480 h 1689"/>
                <a:gd name="T8" fmla="*/ 1238 w 1317"/>
                <a:gd name="T9" fmla="*/ 1504 h 1689"/>
                <a:gd name="T10" fmla="*/ 1234 w 1317"/>
                <a:gd name="T11" fmla="*/ 1684 h 1689"/>
                <a:gd name="T12" fmla="*/ 86 w 1317"/>
                <a:gd name="T13" fmla="*/ 1680 h 1689"/>
                <a:gd name="T14" fmla="*/ 86 w 1317"/>
                <a:gd name="T15" fmla="*/ 1500 h 1689"/>
                <a:gd name="T16" fmla="*/ 22 w 1317"/>
                <a:gd name="T17" fmla="*/ 1260 h 1689"/>
                <a:gd name="T18" fmla="*/ 22 w 1317"/>
                <a:gd name="T19" fmla="*/ 0 h 1689"/>
                <a:gd name="T20" fmla="*/ 26 w 1317"/>
                <a:gd name="T21" fmla="*/ 0 h 1689"/>
                <a:gd name="T22" fmla="*/ 26 w 1317"/>
                <a:gd name="T23" fmla="*/ 1268 h 1689"/>
                <a:gd name="T24" fmla="*/ 90 w 1317"/>
                <a:gd name="T25" fmla="*/ 1496 h 1689"/>
                <a:gd name="T26" fmla="*/ 90 w 1317"/>
                <a:gd name="T27" fmla="*/ 1676 h 1689"/>
                <a:gd name="T28" fmla="*/ 1234 w 1317"/>
                <a:gd name="T29" fmla="*/ 1680 h 1689"/>
                <a:gd name="T30" fmla="*/ 1234 w 1317"/>
                <a:gd name="T31" fmla="*/ 1500 h 1689"/>
                <a:gd name="T32" fmla="*/ 1294 w 1317"/>
                <a:gd name="T33" fmla="*/ 1452 h 1689"/>
                <a:gd name="T34" fmla="*/ 1298 w 1317"/>
                <a:gd name="T35" fmla="*/ 1276 h 1689"/>
                <a:gd name="T36" fmla="*/ 1298 w 1317"/>
                <a:gd name="T37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7" h="1689">
                  <a:moveTo>
                    <a:pt x="1298" y="0"/>
                  </a:moveTo>
                  <a:cubicBezTo>
                    <a:pt x="1299" y="0"/>
                    <a:pt x="1301" y="0"/>
                    <a:pt x="1302" y="0"/>
                  </a:cubicBezTo>
                  <a:cubicBezTo>
                    <a:pt x="1302" y="396"/>
                    <a:pt x="1302" y="850"/>
                    <a:pt x="1302" y="1272"/>
                  </a:cubicBezTo>
                  <a:cubicBezTo>
                    <a:pt x="1302" y="1359"/>
                    <a:pt x="1317" y="1447"/>
                    <a:pt x="1270" y="1480"/>
                  </a:cubicBezTo>
                  <a:cubicBezTo>
                    <a:pt x="1261" y="1487"/>
                    <a:pt x="1242" y="1488"/>
                    <a:pt x="1238" y="1504"/>
                  </a:cubicBezTo>
                  <a:cubicBezTo>
                    <a:pt x="1235" y="1563"/>
                    <a:pt x="1243" y="1632"/>
                    <a:pt x="1234" y="1684"/>
                  </a:cubicBezTo>
                  <a:cubicBezTo>
                    <a:pt x="853" y="1681"/>
                    <a:pt x="461" y="1689"/>
                    <a:pt x="86" y="1680"/>
                  </a:cubicBezTo>
                  <a:cubicBezTo>
                    <a:pt x="86" y="1620"/>
                    <a:pt x="86" y="1560"/>
                    <a:pt x="86" y="1500"/>
                  </a:cubicBezTo>
                  <a:cubicBezTo>
                    <a:pt x="0" y="1484"/>
                    <a:pt x="22" y="1374"/>
                    <a:pt x="22" y="1260"/>
                  </a:cubicBezTo>
                  <a:cubicBezTo>
                    <a:pt x="22" y="853"/>
                    <a:pt x="22" y="398"/>
                    <a:pt x="22" y="0"/>
                  </a:cubicBezTo>
                  <a:cubicBezTo>
                    <a:pt x="23" y="0"/>
                    <a:pt x="25" y="0"/>
                    <a:pt x="26" y="0"/>
                  </a:cubicBezTo>
                  <a:cubicBezTo>
                    <a:pt x="26" y="397"/>
                    <a:pt x="26" y="855"/>
                    <a:pt x="26" y="1268"/>
                  </a:cubicBezTo>
                  <a:cubicBezTo>
                    <a:pt x="26" y="1377"/>
                    <a:pt x="4" y="1485"/>
                    <a:pt x="90" y="1496"/>
                  </a:cubicBezTo>
                  <a:cubicBezTo>
                    <a:pt x="90" y="1556"/>
                    <a:pt x="90" y="1616"/>
                    <a:pt x="90" y="1676"/>
                  </a:cubicBezTo>
                  <a:cubicBezTo>
                    <a:pt x="463" y="1685"/>
                    <a:pt x="854" y="1677"/>
                    <a:pt x="1234" y="1680"/>
                  </a:cubicBezTo>
                  <a:cubicBezTo>
                    <a:pt x="1234" y="1620"/>
                    <a:pt x="1234" y="1560"/>
                    <a:pt x="1234" y="1500"/>
                  </a:cubicBezTo>
                  <a:cubicBezTo>
                    <a:pt x="1255" y="1479"/>
                    <a:pt x="1284" y="1479"/>
                    <a:pt x="1294" y="1452"/>
                  </a:cubicBezTo>
                  <a:cubicBezTo>
                    <a:pt x="1308" y="1415"/>
                    <a:pt x="1298" y="1336"/>
                    <a:pt x="1298" y="1276"/>
                  </a:cubicBezTo>
                  <a:cubicBezTo>
                    <a:pt x="1298" y="852"/>
                    <a:pt x="1298" y="396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84"/>
            <p:cNvSpPr>
              <a:spLocks noEditPoints="1"/>
            </p:cNvSpPr>
            <p:nvPr/>
          </p:nvSpPr>
          <p:spPr bwMode="gray">
            <a:xfrm>
              <a:off x="-19735800" y="-4392614"/>
              <a:ext cx="3333750" cy="4530725"/>
            </a:xfrm>
            <a:custGeom>
              <a:avLst/>
              <a:gdLst>
                <a:gd name="T0" fmla="*/ 5 w 889"/>
                <a:gd name="T1" fmla="*/ 0 h 1208"/>
                <a:gd name="T2" fmla="*/ 889 w 889"/>
                <a:gd name="T3" fmla="*/ 0 h 1208"/>
                <a:gd name="T4" fmla="*/ 889 w 889"/>
                <a:gd name="T5" fmla="*/ 1208 h 1208"/>
                <a:gd name="T6" fmla="*/ 1 w 889"/>
                <a:gd name="T7" fmla="*/ 1208 h 1208"/>
                <a:gd name="T8" fmla="*/ 1 w 889"/>
                <a:gd name="T9" fmla="*/ 12 h 1208"/>
                <a:gd name="T10" fmla="*/ 5 w 889"/>
                <a:gd name="T11" fmla="*/ 0 h 1208"/>
                <a:gd name="T12" fmla="*/ 293 w 889"/>
                <a:gd name="T13" fmla="*/ 864 h 1208"/>
                <a:gd name="T14" fmla="*/ 385 w 889"/>
                <a:gd name="T15" fmla="*/ 996 h 1208"/>
                <a:gd name="T16" fmla="*/ 585 w 889"/>
                <a:gd name="T17" fmla="*/ 812 h 1208"/>
                <a:gd name="T18" fmla="*/ 585 w 889"/>
                <a:gd name="T19" fmla="*/ 804 h 1208"/>
                <a:gd name="T20" fmla="*/ 561 w 889"/>
                <a:gd name="T21" fmla="*/ 764 h 1208"/>
                <a:gd name="T22" fmla="*/ 517 w 889"/>
                <a:gd name="T23" fmla="*/ 756 h 1208"/>
                <a:gd name="T24" fmla="*/ 617 w 889"/>
                <a:gd name="T25" fmla="*/ 552 h 1208"/>
                <a:gd name="T26" fmla="*/ 593 w 889"/>
                <a:gd name="T27" fmla="*/ 508 h 1208"/>
                <a:gd name="T28" fmla="*/ 453 w 889"/>
                <a:gd name="T29" fmla="*/ 500 h 1208"/>
                <a:gd name="T30" fmla="*/ 537 w 889"/>
                <a:gd name="T31" fmla="*/ 360 h 1208"/>
                <a:gd name="T32" fmla="*/ 589 w 889"/>
                <a:gd name="T33" fmla="*/ 188 h 1208"/>
                <a:gd name="T34" fmla="*/ 337 w 889"/>
                <a:gd name="T35" fmla="*/ 188 h 1208"/>
                <a:gd name="T36" fmla="*/ 301 w 889"/>
                <a:gd name="T37" fmla="*/ 296 h 1208"/>
                <a:gd name="T38" fmla="*/ 269 w 889"/>
                <a:gd name="T39" fmla="*/ 520 h 1208"/>
                <a:gd name="T40" fmla="*/ 281 w 889"/>
                <a:gd name="T41" fmla="*/ 636 h 1208"/>
                <a:gd name="T42" fmla="*/ 437 w 889"/>
                <a:gd name="T43" fmla="*/ 644 h 1208"/>
                <a:gd name="T44" fmla="*/ 377 w 889"/>
                <a:gd name="T45" fmla="*/ 760 h 1208"/>
                <a:gd name="T46" fmla="*/ 293 w 889"/>
                <a:gd name="T47" fmla="*/ 764 h 1208"/>
                <a:gd name="T48" fmla="*/ 273 w 889"/>
                <a:gd name="T49" fmla="*/ 820 h 1208"/>
                <a:gd name="T50" fmla="*/ 293 w 889"/>
                <a:gd name="T51" fmla="*/ 864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9" h="1208">
                  <a:moveTo>
                    <a:pt x="5" y="0"/>
                  </a:moveTo>
                  <a:cubicBezTo>
                    <a:pt x="300" y="0"/>
                    <a:pt x="594" y="0"/>
                    <a:pt x="889" y="0"/>
                  </a:cubicBezTo>
                  <a:cubicBezTo>
                    <a:pt x="889" y="403"/>
                    <a:pt x="889" y="805"/>
                    <a:pt x="889" y="1208"/>
                  </a:cubicBezTo>
                  <a:cubicBezTo>
                    <a:pt x="593" y="1208"/>
                    <a:pt x="297" y="1208"/>
                    <a:pt x="1" y="1208"/>
                  </a:cubicBezTo>
                  <a:cubicBezTo>
                    <a:pt x="1" y="809"/>
                    <a:pt x="1" y="411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  <a:moveTo>
                    <a:pt x="293" y="864"/>
                  </a:moveTo>
                  <a:cubicBezTo>
                    <a:pt x="327" y="905"/>
                    <a:pt x="310" y="997"/>
                    <a:pt x="385" y="996"/>
                  </a:cubicBezTo>
                  <a:cubicBezTo>
                    <a:pt x="454" y="937"/>
                    <a:pt x="522" y="877"/>
                    <a:pt x="585" y="812"/>
                  </a:cubicBezTo>
                  <a:cubicBezTo>
                    <a:pt x="585" y="809"/>
                    <a:pt x="585" y="807"/>
                    <a:pt x="585" y="804"/>
                  </a:cubicBezTo>
                  <a:cubicBezTo>
                    <a:pt x="589" y="779"/>
                    <a:pt x="576" y="770"/>
                    <a:pt x="561" y="764"/>
                  </a:cubicBezTo>
                  <a:cubicBezTo>
                    <a:pt x="555" y="752"/>
                    <a:pt x="522" y="768"/>
                    <a:pt x="517" y="756"/>
                  </a:cubicBezTo>
                  <a:cubicBezTo>
                    <a:pt x="550" y="688"/>
                    <a:pt x="586" y="623"/>
                    <a:pt x="617" y="552"/>
                  </a:cubicBezTo>
                  <a:cubicBezTo>
                    <a:pt x="620" y="526"/>
                    <a:pt x="610" y="514"/>
                    <a:pt x="593" y="508"/>
                  </a:cubicBezTo>
                  <a:cubicBezTo>
                    <a:pt x="555" y="496"/>
                    <a:pt x="490" y="512"/>
                    <a:pt x="453" y="500"/>
                  </a:cubicBezTo>
                  <a:cubicBezTo>
                    <a:pt x="467" y="463"/>
                    <a:pt x="503" y="417"/>
                    <a:pt x="537" y="360"/>
                  </a:cubicBezTo>
                  <a:cubicBezTo>
                    <a:pt x="562" y="318"/>
                    <a:pt x="641" y="219"/>
                    <a:pt x="589" y="188"/>
                  </a:cubicBezTo>
                  <a:cubicBezTo>
                    <a:pt x="514" y="181"/>
                    <a:pt x="412" y="181"/>
                    <a:pt x="337" y="188"/>
                  </a:cubicBezTo>
                  <a:cubicBezTo>
                    <a:pt x="307" y="195"/>
                    <a:pt x="307" y="251"/>
                    <a:pt x="301" y="296"/>
                  </a:cubicBezTo>
                  <a:cubicBezTo>
                    <a:pt x="289" y="377"/>
                    <a:pt x="280" y="445"/>
                    <a:pt x="269" y="520"/>
                  </a:cubicBezTo>
                  <a:cubicBezTo>
                    <a:pt x="261" y="571"/>
                    <a:pt x="245" y="630"/>
                    <a:pt x="281" y="636"/>
                  </a:cubicBezTo>
                  <a:cubicBezTo>
                    <a:pt x="324" y="648"/>
                    <a:pt x="394" y="632"/>
                    <a:pt x="437" y="644"/>
                  </a:cubicBezTo>
                  <a:cubicBezTo>
                    <a:pt x="415" y="664"/>
                    <a:pt x="401" y="749"/>
                    <a:pt x="377" y="760"/>
                  </a:cubicBezTo>
                  <a:cubicBezTo>
                    <a:pt x="355" y="770"/>
                    <a:pt x="323" y="749"/>
                    <a:pt x="293" y="764"/>
                  </a:cubicBezTo>
                  <a:cubicBezTo>
                    <a:pt x="270" y="768"/>
                    <a:pt x="264" y="796"/>
                    <a:pt x="273" y="820"/>
                  </a:cubicBezTo>
                  <a:cubicBezTo>
                    <a:pt x="279" y="836"/>
                    <a:pt x="282" y="853"/>
                    <a:pt x="293" y="86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90"/>
            <p:cNvSpPr>
              <a:spLocks noEditPoints="1"/>
            </p:cNvSpPr>
            <p:nvPr/>
          </p:nvSpPr>
          <p:spPr bwMode="gray">
            <a:xfrm>
              <a:off x="-20535900" y="-5116514"/>
              <a:ext cx="4891088" cy="6713538"/>
            </a:xfrm>
            <a:custGeom>
              <a:avLst/>
              <a:gdLst>
                <a:gd name="T0" fmla="*/ 106 w 1304"/>
                <a:gd name="T1" fmla="*/ 5 h 1790"/>
                <a:gd name="T2" fmla="*/ 126 w 1304"/>
                <a:gd name="T3" fmla="*/ 1 h 1790"/>
                <a:gd name="T4" fmla="*/ 1190 w 1304"/>
                <a:gd name="T5" fmla="*/ 1 h 1790"/>
                <a:gd name="T6" fmla="*/ 1198 w 1304"/>
                <a:gd name="T7" fmla="*/ 1 h 1790"/>
                <a:gd name="T8" fmla="*/ 1210 w 1304"/>
                <a:gd name="T9" fmla="*/ 5 h 1790"/>
                <a:gd name="T10" fmla="*/ 1290 w 1304"/>
                <a:gd name="T11" fmla="*/ 85 h 1790"/>
                <a:gd name="T12" fmla="*/ 1294 w 1304"/>
                <a:gd name="T13" fmla="*/ 105 h 1790"/>
                <a:gd name="T14" fmla="*/ 1294 w 1304"/>
                <a:gd name="T15" fmla="*/ 1381 h 1790"/>
                <a:gd name="T16" fmla="*/ 1290 w 1304"/>
                <a:gd name="T17" fmla="*/ 1557 h 1790"/>
                <a:gd name="T18" fmla="*/ 1230 w 1304"/>
                <a:gd name="T19" fmla="*/ 1605 h 1790"/>
                <a:gd name="T20" fmla="*/ 1230 w 1304"/>
                <a:gd name="T21" fmla="*/ 1785 h 1790"/>
                <a:gd name="T22" fmla="*/ 86 w 1304"/>
                <a:gd name="T23" fmla="*/ 1781 h 1790"/>
                <a:gd name="T24" fmla="*/ 86 w 1304"/>
                <a:gd name="T25" fmla="*/ 1601 h 1790"/>
                <a:gd name="T26" fmla="*/ 22 w 1304"/>
                <a:gd name="T27" fmla="*/ 1373 h 1790"/>
                <a:gd name="T28" fmla="*/ 22 w 1304"/>
                <a:gd name="T29" fmla="*/ 105 h 1790"/>
                <a:gd name="T30" fmla="*/ 26 w 1304"/>
                <a:gd name="T31" fmla="*/ 85 h 1790"/>
                <a:gd name="T32" fmla="*/ 106 w 1304"/>
                <a:gd name="T33" fmla="*/ 5 h 1790"/>
                <a:gd name="T34" fmla="*/ 142 w 1304"/>
                <a:gd name="T35" fmla="*/ 321 h 1790"/>
                <a:gd name="T36" fmla="*/ 142 w 1304"/>
                <a:gd name="T37" fmla="*/ 485 h 1790"/>
                <a:gd name="T38" fmla="*/ 142 w 1304"/>
                <a:gd name="T39" fmla="*/ 1141 h 1790"/>
                <a:gd name="T40" fmla="*/ 162 w 1304"/>
                <a:gd name="T41" fmla="*/ 1453 h 1790"/>
                <a:gd name="T42" fmla="*/ 398 w 1304"/>
                <a:gd name="T43" fmla="*/ 1473 h 1790"/>
                <a:gd name="T44" fmla="*/ 910 w 1304"/>
                <a:gd name="T45" fmla="*/ 1473 h 1790"/>
                <a:gd name="T46" fmla="*/ 1150 w 1304"/>
                <a:gd name="T47" fmla="*/ 1457 h 1790"/>
                <a:gd name="T48" fmla="*/ 1174 w 1304"/>
                <a:gd name="T49" fmla="*/ 1133 h 1790"/>
                <a:gd name="T50" fmla="*/ 1174 w 1304"/>
                <a:gd name="T51" fmla="*/ 465 h 1790"/>
                <a:gd name="T52" fmla="*/ 1158 w 1304"/>
                <a:gd name="T53" fmla="*/ 145 h 1790"/>
                <a:gd name="T54" fmla="*/ 938 w 1304"/>
                <a:gd name="T55" fmla="*/ 121 h 1790"/>
                <a:gd name="T56" fmla="*/ 446 w 1304"/>
                <a:gd name="T57" fmla="*/ 121 h 1790"/>
                <a:gd name="T58" fmla="*/ 194 w 1304"/>
                <a:gd name="T59" fmla="*/ 125 h 1790"/>
                <a:gd name="T60" fmla="*/ 142 w 1304"/>
                <a:gd name="T61" fmla="*/ 321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04" h="1790">
                  <a:moveTo>
                    <a:pt x="106" y="5"/>
                  </a:moveTo>
                  <a:cubicBezTo>
                    <a:pt x="110" y="2"/>
                    <a:pt x="117" y="0"/>
                    <a:pt x="126" y="1"/>
                  </a:cubicBezTo>
                  <a:cubicBezTo>
                    <a:pt x="481" y="1"/>
                    <a:pt x="835" y="1"/>
                    <a:pt x="1190" y="1"/>
                  </a:cubicBezTo>
                  <a:cubicBezTo>
                    <a:pt x="1193" y="1"/>
                    <a:pt x="1195" y="1"/>
                    <a:pt x="1198" y="1"/>
                  </a:cubicBezTo>
                  <a:cubicBezTo>
                    <a:pt x="1204" y="0"/>
                    <a:pt x="1205" y="5"/>
                    <a:pt x="1210" y="5"/>
                  </a:cubicBezTo>
                  <a:cubicBezTo>
                    <a:pt x="1246" y="22"/>
                    <a:pt x="1273" y="49"/>
                    <a:pt x="1290" y="85"/>
                  </a:cubicBezTo>
                  <a:cubicBezTo>
                    <a:pt x="1293" y="90"/>
                    <a:pt x="1295" y="96"/>
                    <a:pt x="1294" y="105"/>
                  </a:cubicBezTo>
                  <a:cubicBezTo>
                    <a:pt x="1294" y="501"/>
                    <a:pt x="1294" y="957"/>
                    <a:pt x="1294" y="1381"/>
                  </a:cubicBezTo>
                  <a:cubicBezTo>
                    <a:pt x="1294" y="1441"/>
                    <a:pt x="1304" y="1520"/>
                    <a:pt x="1290" y="1557"/>
                  </a:cubicBezTo>
                  <a:cubicBezTo>
                    <a:pt x="1280" y="1584"/>
                    <a:pt x="1251" y="1584"/>
                    <a:pt x="1230" y="1605"/>
                  </a:cubicBezTo>
                  <a:cubicBezTo>
                    <a:pt x="1230" y="1665"/>
                    <a:pt x="1230" y="1725"/>
                    <a:pt x="1230" y="1785"/>
                  </a:cubicBezTo>
                  <a:cubicBezTo>
                    <a:pt x="850" y="1782"/>
                    <a:pt x="459" y="1790"/>
                    <a:pt x="86" y="1781"/>
                  </a:cubicBezTo>
                  <a:cubicBezTo>
                    <a:pt x="86" y="1721"/>
                    <a:pt x="86" y="1661"/>
                    <a:pt x="86" y="1601"/>
                  </a:cubicBezTo>
                  <a:cubicBezTo>
                    <a:pt x="0" y="1590"/>
                    <a:pt x="22" y="1482"/>
                    <a:pt x="22" y="1373"/>
                  </a:cubicBezTo>
                  <a:cubicBezTo>
                    <a:pt x="22" y="960"/>
                    <a:pt x="22" y="502"/>
                    <a:pt x="22" y="105"/>
                  </a:cubicBezTo>
                  <a:cubicBezTo>
                    <a:pt x="21" y="96"/>
                    <a:pt x="22" y="90"/>
                    <a:pt x="26" y="85"/>
                  </a:cubicBezTo>
                  <a:cubicBezTo>
                    <a:pt x="43" y="49"/>
                    <a:pt x="70" y="22"/>
                    <a:pt x="106" y="5"/>
                  </a:cubicBezTo>
                  <a:close/>
                  <a:moveTo>
                    <a:pt x="142" y="321"/>
                  </a:moveTo>
                  <a:cubicBezTo>
                    <a:pt x="142" y="383"/>
                    <a:pt x="142" y="444"/>
                    <a:pt x="142" y="485"/>
                  </a:cubicBezTo>
                  <a:cubicBezTo>
                    <a:pt x="142" y="665"/>
                    <a:pt x="142" y="957"/>
                    <a:pt x="142" y="1141"/>
                  </a:cubicBezTo>
                  <a:cubicBezTo>
                    <a:pt x="142" y="1223"/>
                    <a:pt x="124" y="1415"/>
                    <a:pt x="162" y="1453"/>
                  </a:cubicBezTo>
                  <a:cubicBezTo>
                    <a:pt x="198" y="1489"/>
                    <a:pt x="332" y="1473"/>
                    <a:pt x="398" y="1473"/>
                  </a:cubicBezTo>
                  <a:cubicBezTo>
                    <a:pt x="569" y="1473"/>
                    <a:pt x="730" y="1473"/>
                    <a:pt x="910" y="1473"/>
                  </a:cubicBezTo>
                  <a:cubicBezTo>
                    <a:pt x="977" y="1473"/>
                    <a:pt x="1119" y="1488"/>
                    <a:pt x="1150" y="1457"/>
                  </a:cubicBezTo>
                  <a:cubicBezTo>
                    <a:pt x="1189" y="1418"/>
                    <a:pt x="1174" y="1223"/>
                    <a:pt x="1174" y="1133"/>
                  </a:cubicBezTo>
                  <a:cubicBezTo>
                    <a:pt x="1174" y="886"/>
                    <a:pt x="1174" y="696"/>
                    <a:pt x="1174" y="465"/>
                  </a:cubicBezTo>
                  <a:cubicBezTo>
                    <a:pt x="1174" y="398"/>
                    <a:pt x="1195" y="191"/>
                    <a:pt x="1158" y="145"/>
                  </a:cubicBezTo>
                  <a:cubicBezTo>
                    <a:pt x="1130" y="111"/>
                    <a:pt x="1017" y="121"/>
                    <a:pt x="938" y="121"/>
                  </a:cubicBezTo>
                  <a:cubicBezTo>
                    <a:pt x="767" y="121"/>
                    <a:pt x="608" y="121"/>
                    <a:pt x="446" y="121"/>
                  </a:cubicBezTo>
                  <a:cubicBezTo>
                    <a:pt x="372" y="121"/>
                    <a:pt x="255" y="108"/>
                    <a:pt x="194" y="125"/>
                  </a:cubicBezTo>
                  <a:cubicBezTo>
                    <a:pt x="122" y="145"/>
                    <a:pt x="142" y="227"/>
                    <a:pt x="142" y="3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2" name="Gruppieren 2166"/>
          <p:cNvGrpSpPr>
            <a:grpSpLocks noChangeAspect="1"/>
          </p:cNvGrpSpPr>
          <p:nvPr/>
        </p:nvGrpSpPr>
        <p:grpSpPr bwMode="gray">
          <a:xfrm>
            <a:off x="5913063" y="2680122"/>
            <a:ext cx="376583" cy="356841"/>
            <a:chOff x="-20850225" y="-11982451"/>
            <a:chExt cx="5572125" cy="5280025"/>
          </a:xfrm>
        </p:grpSpPr>
        <p:sp>
          <p:nvSpPr>
            <p:cNvPr id="103" name="Freeform 1009"/>
            <p:cNvSpPr>
              <a:spLocks/>
            </p:cNvSpPr>
            <p:nvPr/>
          </p:nvSpPr>
          <p:spPr bwMode="gray">
            <a:xfrm>
              <a:off x="-20707350" y="-7827964"/>
              <a:ext cx="958850" cy="1125538"/>
            </a:xfrm>
            <a:custGeom>
              <a:avLst/>
              <a:gdLst>
                <a:gd name="T0" fmla="*/ 0 w 256"/>
                <a:gd name="T1" fmla="*/ 0 h 300"/>
                <a:gd name="T2" fmla="*/ 256 w 256"/>
                <a:gd name="T3" fmla="*/ 172 h 300"/>
                <a:gd name="T4" fmla="*/ 256 w 256"/>
                <a:gd name="T5" fmla="*/ 244 h 300"/>
                <a:gd name="T6" fmla="*/ 200 w 256"/>
                <a:gd name="T7" fmla="*/ 300 h 300"/>
                <a:gd name="T8" fmla="*/ 56 w 256"/>
                <a:gd name="T9" fmla="*/ 300 h 300"/>
                <a:gd name="T10" fmla="*/ 0 w 256"/>
                <a:gd name="T11" fmla="*/ 244 h 300"/>
                <a:gd name="T12" fmla="*/ 0 w 256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00">
                  <a:moveTo>
                    <a:pt x="0" y="0"/>
                  </a:moveTo>
                  <a:cubicBezTo>
                    <a:pt x="61" y="66"/>
                    <a:pt x="128" y="160"/>
                    <a:pt x="256" y="172"/>
                  </a:cubicBezTo>
                  <a:cubicBezTo>
                    <a:pt x="256" y="196"/>
                    <a:pt x="256" y="220"/>
                    <a:pt x="256" y="244"/>
                  </a:cubicBezTo>
                  <a:cubicBezTo>
                    <a:pt x="250" y="276"/>
                    <a:pt x="231" y="294"/>
                    <a:pt x="200" y="300"/>
                  </a:cubicBezTo>
                  <a:cubicBezTo>
                    <a:pt x="152" y="300"/>
                    <a:pt x="104" y="300"/>
                    <a:pt x="56" y="300"/>
                  </a:cubicBezTo>
                  <a:cubicBezTo>
                    <a:pt x="24" y="294"/>
                    <a:pt x="6" y="276"/>
                    <a:pt x="0" y="244"/>
                  </a:cubicBezTo>
                  <a:cubicBezTo>
                    <a:pt x="0" y="163"/>
                    <a:pt x="0" y="81"/>
                    <a:pt x="0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1010"/>
            <p:cNvSpPr>
              <a:spLocks noEditPoints="1"/>
            </p:cNvSpPr>
            <p:nvPr/>
          </p:nvSpPr>
          <p:spPr bwMode="gray">
            <a:xfrm>
              <a:off x="-20850225" y="-11982451"/>
              <a:ext cx="5572125" cy="4594225"/>
            </a:xfrm>
            <a:custGeom>
              <a:avLst/>
              <a:gdLst>
                <a:gd name="T0" fmla="*/ 858 w 1486"/>
                <a:gd name="T1" fmla="*/ 4 h 1225"/>
                <a:gd name="T2" fmla="*/ 1186 w 1486"/>
                <a:gd name="T3" fmla="*/ 60 h 1225"/>
                <a:gd name="T4" fmla="*/ 1310 w 1486"/>
                <a:gd name="T5" fmla="*/ 240 h 1225"/>
                <a:gd name="T6" fmla="*/ 1374 w 1486"/>
                <a:gd name="T7" fmla="*/ 476 h 1225"/>
                <a:gd name="T8" fmla="*/ 1434 w 1486"/>
                <a:gd name="T9" fmla="*/ 992 h 1225"/>
                <a:gd name="T10" fmla="*/ 1242 w 1486"/>
                <a:gd name="T11" fmla="*/ 1204 h 1225"/>
                <a:gd name="T12" fmla="*/ 998 w 1486"/>
                <a:gd name="T13" fmla="*/ 1216 h 1225"/>
                <a:gd name="T14" fmla="*/ 486 w 1486"/>
                <a:gd name="T15" fmla="*/ 1216 h 1225"/>
                <a:gd name="T16" fmla="*/ 242 w 1486"/>
                <a:gd name="T17" fmla="*/ 1204 h 1225"/>
                <a:gd name="T18" fmla="*/ 50 w 1486"/>
                <a:gd name="T19" fmla="*/ 992 h 1225"/>
                <a:gd name="T20" fmla="*/ 110 w 1486"/>
                <a:gd name="T21" fmla="*/ 472 h 1225"/>
                <a:gd name="T22" fmla="*/ 302 w 1486"/>
                <a:gd name="T23" fmla="*/ 60 h 1225"/>
                <a:gd name="T24" fmla="*/ 626 w 1486"/>
                <a:gd name="T25" fmla="*/ 4 h 1225"/>
                <a:gd name="T26" fmla="*/ 682 w 1486"/>
                <a:gd name="T27" fmla="*/ 0 h 1225"/>
                <a:gd name="T28" fmla="*/ 802 w 1486"/>
                <a:gd name="T29" fmla="*/ 0 h 1225"/>
                <a:gd name="T30" fmla="*/ 858 w 1486"/>
                <a:gd name="T31" fmla="*/ 4 h 1225"/>
                <a:gd name="T32" fmla="*/ 606 w 1486"/>
                <a:gd name="T33" fmla="*/ 68 h 1225"/>
                <a:gd name="T34" fmla="*/ 334 w 1486"/>
                <a:gd name="T35" fmla="*/ 116 h 1225"/>
                <a:gd name="T36" fmla="*/ 270 w 1486"/>
                <a:gd name="T37" fmla="*/ 192 h 1225"/>
                <a:gd name="T38" fmla="*/ 210 w 1486"/>
                <a:gd name="T39" fmla="*/ 336 h 1225"/>
                <a:gd name="T40" fmla="*/ 186 w 1486"/>
                <a:gd name="T41" fmla="*/ 500 h 1225"/>
                <a:gd name="T42" fmla="*/ 342 w 1486"/>
                <a:gd name="T43" fmla="*/ 544 h 1225"/>
                <a:gd name="T44" fmla="*/ 530 w 1486"/>
                <a:gd name="T45" fmla="*/ 556 h 1225"/>
                <a:gd name="T46" fmla="*/ 594 w 1486"/>
                <a:gd name="T47" fmla="*/ 560 h 1225"/>
                <a:gd name="T48" fmla="*/ 690 w 1486"/>
                <a:gd name="T49" fmla="*/ 560 h 1225"/>
                <a:gd name="T50" fmla="*/ 794 w 1486"/>
                <a:gd name="T51" fmla="*/ 560 h 1225"/>
                <a:gd name="T52" fmla="*/ 890 w 1486"/>
                <a:gd name="T53" fmla="*/ 560 h 1225"/>
                <a:gd name="T54" fmla="*/ 954 w 1486"/>
                <a:gd name="T55" fmla="*/ 556 h 1225"/>
                <a:gd name="T56" fmla="*/ 1142 w 1486"/>
                <a:gd name="T57" fmla="*/ 548 h 1225"/>
                <a:gd name="T58" fmla="*/ 1298 w 1486"/>
                <a:gd name="T59" fmla="*/ 504 h 1225"/>
                <a:gd name="T60" fmla="*/ 1290 w 1486"/>
                <a:gd name="T61" fmla="*/ 392 h 1225"/>
                <a:gd name="T62" fmla="*/ 1146 w 1486"/>
                <a:gd name="T63" fmla="*/ 116 h 1225"/>
                <a:gd name="T64" fmla="*/ 878 w 1486"/>
                <a:gd name="T65" fmla="*/ 68 h 1225"/>
                <a:gd name="T66" fmla="*/ 838 w 1486"/>
                <a:gd name="T67" fmla="*/ 64 h 1225"/>
                <a:gd name="T68" fmla="*/ 778 w 1486"/>
                <a:gd name="T69" fmla="*/ 64 h 1225"/>
                <a:gd name="T70" fmla="*/ 706 w 1486"/>
                <a:gd name="T71" fmla="*/ 64 h 1225"/>
                <a:gd name="T72" fmla="*/ 646 w 1486"/>
                <a:gd name="T73" fmla="*/ 64 h 1225"/>
                <a:gd name="T74" fmla="*/ 606 w 1486"/>
                <a:gd name="T75" fmla="*/ 68 h 1225"/>
                <a:gd name="T76" fmla="*/ 202 w 1486"/>
                <a:gd name="T77" fmla="*/ 868 h 1225"/>
                <a:gd name="T78" fmla="*/ 174 w 1486"/>
                <a:gd name="T79" fmla="*/ 1000 h 1225"/>
                <a:gd name="T80" fmla="*/ 414 w 1486"/>
                <a:gd name="T81" fmla="*/ 1000 h 1225"/>
                <a:gd name="T82" fmla="*/ 386 w 1486"/>
                <a:gd name="T83" fmla="*/ 868 h 1225"/>
                <a:gd name="T84" fmla="*/ 282 w 1486"/>
                <a:gd name="T85" fmla="*/ 832 h 1225"/>
                <a:gd name="T86" fmla="*/ 202 w 1486"/>
                <a:gd name="T87" fmla="*/ 868 h 1225"/>
                <a:gd name="T88" fmla="*/ 1098 w 1486"/>
                <a:gd name="T89" fmla="*/ 868 h 1225"/>
                <a:gd name="T90" fmla="*/ 1070 w 1486"/>
                <a:gd name="T91" fmla="*/ 1000 h 1225"/>
                <a:gd name="T92" fmla="*/ 1310 w 1486"/>
                <a:gd name="T93" fmla="*/ 1000 h 1225"/>
                <a:gd name="T94" fmla="*/ 1282 w 1486"/>
                <a:gd name="T95" fmla="*/ 868 h 1225"/>
                <a:gd name="T96" fmla="*/ 1182 w 1486"/>
                <a:gd name="T97" fmla="*/ 832 h 1225"/>
                <a:gd name="T98" fmla="*/ 1098 w 1486"/>
                <a:gd name="T99" fmla="*/ 868 h 1225"/>
                <a:gd name="T100" fmla="*/ 518 w 1486"/>
                <a:gd name="T101" fmla="*/ 896 h 1225"/>
                <a:gd name="T102" fmla="*/ 494 w 1486"/>
                <a:gd name="T103" fmla="*/ 1016 h 1225"/>
                <a:gd name="T104" fmla="*/ 990 w 1486"/>
                <a:gd name="T105" fmla="*/ 1016 h 1225"/>
                <a:gd name="T106" fmla="*/ 990 w 1486"/>
                <a:gd name="T107" fmla="*/ 904 h 1225"/>
                <a:gd name="T108" fmla="*/ 518 w 1486"/>
                <a:gd name="T109" fmla="*/ 896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6" h="1225">
                  <a:moveTo>
                    <a:pt x="858" y="4"/>
                  </a:moveTo>
                  <a:cubicBezTo>
                    <a:pt x="966" y="11"/>
                    <a:pt x="1115" y="17"/>
                    <a:pt x="1186" y="60"/>
                  </a:cubicBezTo>
                  <a:cubicBezTo>
                    <a:pt x="1234" y="90"/>
                    <a:pt x="1283" y="174"/>
                    <a:pt x="1310" y="240"/>
                  </a:cubicBezTo>
                  <a:cubicBezTo>
                    <a:pt x="1338" y="310"/>
                    <a:pt x="1356" y="398"/>
                    <a:pt x="1374" y="476"/>
                  </a:cubicBezTo>
                  <a:cubicBezTo>
                    <a:pt x="1410" y="634"/>
                    <a:pt x="1486" y="818"/>
                    <a:pt x="1434" y="992"/>
                  </a:cubicBezTo>
                  <a:cubicBezTo>
                    <a:pt x="1408" y="1078"/>
                    <a:pt x="1315" y="1179"/>
                    <a:pt x="1242" y="1204"/>
                  </a:cubicBezTo>
                  <a:cubicBezTo>
                    <a:pt x="1183" y="1225"/>
                    <a:pt x="1083" y="1216"/>
                    <a:pt x="998" y="1216"/>
                  </a:cubicBezTo>
                  <a:cubicBezTo>
                    <a:pt x="810" y="1216"/>
                    <a:pt x="677" y="1216"/>
                    <a:pt x="486" y="1216"/>
                  </a:cubicBezTo>
                  <a:cubicBezTo>
                    <a:pt x="400" y="1216"/>
                    <a:pt x="301" y="1225"/>
                    <a:pt x="242" y="1204"/>
                  </a:cubicBezTo>
                  <a:cubicBezTo>
                    <a:pt x="165" y="1177"/>
                    <a:pt x="74" y="1071"/>
                    <a:pt x="50" y="992"/>
                  </a:cubicBezTo>
                  <a:cubicBezTo>
                    <a:pt x="0" y="828"/>
                    <a:pt x="77" y="617"/>
                    <a:pt x="110" y="472"/>
                  </a:cubicBezTo>
                  <a:cubicBezTo>
                    <a:pt x="143" y="327"/>
                    <a:pt x="187" y="126"/>
                    <a:pt x="302" y="60"/>
                  </a:cubicBezTo>
                  <a:cubicBezTo>
                    <a:pt x="387" y="11"/>
                    <a:pt x="492" y="16"/>
                    <a:pt x="626" y="4"/>
                  </a:cubicBezTo>
                  <a:cubicBezTo>
                    <a:pt x="643" y="2"/>
                    <a:pt x="671" y="9"/>
                    <a:pt x="682" y="0"/>
                  </a:cubicBezTo>
                  <a:cubicBezTo>
                    <a:pt x="722" y="0"/>
                    <a:pt x="762" y="0"/>
                    <a:pt x="802" y="0"/>
                  </a:cubicBezTo>
                  <a:cubicBezTo>
                    <a:pt x="813" y="9"/>
                    <a:pt x="840" y="2"/>
                    <a:pt x="858" y="4"/>
                  </a:cubicBezTo>
                  <a:close/>
                  <a:moveTo>
                    <a:pt x="606" y="68"/>
                  </a:moveTo>
                  <a:cubicBezTo>
                    <a:pt x="516" y="82"/>
                    <a:pt x="404" y="73"/>
                    <a:pt x="334" y="116"/>
                  </a:cubicBezTo>
                  <a:cubicBezTo>
                    <a:pt x="312" y="130"/>
                    <a:pt x="281" y="174"/>
                    <a:pt x="270" y="192"/>
                  </a:cubicBezTo>
                  <a:cubicBezTo>
                    <a:pt x="250" y="225"/>
                    <a:pt x="227" y="282"/>
                    <a:pt x="210" y="336"/>
                  </a:cubicBezTo>
                  <a:cubicBezTo>
                    <a:pt x="194" y="387"/>
                    <a:pt x="167" y="461"/>
                    <a:pt x="186" y="500"/>
                  </a:cubicBezTo>
                  <a:cubicBezTo>
                    <a:pt x="207" y="543"/>
                    <a:pt x="279" y="539"/>
                    <a:pt x="342" y="544"/>
                  </a:cubicBezTo>
                  <a:cubicBezTo>
                    <a:pt x="406" y="550"/>
                    <a:pt x="468" y="557"/>
                    <a:pt x="530" y="556"/>
                  </a:cubicBezTo>
                  <a:cubicBezTo>
                    <a:pt x="543" y="565"/>
                    <a:pt x="574" y="558"/>
                    <a:pt x="594" y="560"/>
                  </a:cubicBezTo>
                  <a:cubicBezTo>
                    <a:pt x="626" y="560"/>
                    <a:pt x="658" y="560"/>
                    <a:pt x="690" y="560"/>
                  </a:cubicBezTo>
                  <a:cubicBezTo>
                    <a:pt x="725" y="560"/>
                    <a:pt x="759" y="560"/>
                    <a:pt x="794" y="560"/>
                  </a:cubicBezTo>
                  <a:cubicBezTo>
                    <a:pt x="826" y="560"/>
                    <a:pt x="858" y="560"/>
                    <a:pt x="890" y="560"/>
                  </a:cubicBezTo>
                  <a:cubicBezTo>
                    <a:pt x="910" y="558"/>
                    <a:pt x="940" y="565"/>
                    <a:pt x="954" y="556"/>
                  </a:cubicBezTo>
                  <a:cubicBezTo>
                    <a:pt x="1016" y="552"/>
                    <a:pt x="1072" y="554"/>
                    <a:pt x="1142" y="548"/>
                  </a:cubicBezTo>
                  <a:cubicBezTo>
                    <a:pt x="1196" y="543"/>
                    <a:pt x="1279" y="539"/>
                    <a:pt x="1298" y="504"/>
                  </a:cubicBezTo>
                  <a:cubicBezTo>
                    <a:pt x="1314" y="476"/>
                    <a:pt x="1298" y="422"/>
                    <a:pt x="1290" y="392"/>
                  </a:cubicBezTo>
                  <a:cubicBezTo>
                    <a:pt x="1263" y="288"/>
                    <a:pt x="1228" y="165"/>
                    <a:pt x="1146" y="116"/>
                  </a:cubicBezTo>
                  <a:cubicBezTo>
                    <a:pt x="1075" y="75"/>
                    <a:pt x="953" y="78"/>
                    <a:pt x="878" y="68"/>
                  </a:cubicBezTo>
                  <a:cubicBezTo>
                    <a:pt x="872" y="59"/>
                    <a:pt x="850" y="67"/>
                    <a:pt x="838" y="64"/>
                  </a:cubicBezTo>
                  <a:cubicBezTo>
                    <a:pt x="818" y="64"/>
                    <a:pt x="798" y="64"/>
                    <a:pt x="778" y="64"/>
                  </a:cubicBezTo>
                  <a:cubicBezTo>
                    <a:pt x="754" y="64"/>
                    <a:pt x="730" y="64"/>
                    <a:pt x="706" y="64"/>
                  </a:cubicBezTo>
                  <a:cubicBezTo>
                    <a:pt x="686" y="64"/>
                    <a:pt x="666" y="64"/>
                    <a:pt x="646" y="64"/>
                  </a:cubicBezTo>
                  <a:cubicBezTo>
                    <a:pt x="634" y="67"/>
                    <a:pt x="611" y="59"/>
                    <a:pt x="606" y="68"/>
                  </a:cubicBezTo>
                  <a:close/>
                  <a:moveTo>
                    <a:pt x="202" y="868"/>
                  </a:moveTo>
                  <a:cubicBezTo>
                    <a:pt x="182" y="888"/>
                    <a:pt x="147" y="959"/>
                    <a:pt x="174" y="1000"/>
                  </a:cubicBezTo>
                  <a:cubicBezTo>
                    <a:pt x="200" y="1040"/>
                    <a:pt x="390" y="1036"/>
                    <a:pt x="414" y="1000"/>
                  </a:cubicBezTo>
                  <a:cubicBezTo>
                    <a:pt x="439" y="962"/>
                    <a:pt x="410" y="893"/>
                    <a:pt x="386" y="868"/>
                  </a:cubicBezTo>
                  <a:cubicBezTo>
                    <a:pt x="366" y="848"/>
                    <a:pt x="326" y="829"/>
                    <a:pt x="282" y="832"/>
                  </a:cubicBezTo>
                  <a:cubicBezTo>
                    <a:pt x="248" y="835"/>
                    <a:pt x="219" y="851"/>
                    <a:pt x="202" y="868"/>
                  </a:cubicBezTo>
                  <a:close/>
                  <a:moveTo>
                    <a:pt x="1098" y="868"/>
                  </a:moveTo>
                  <a:cubicBezTo>
                    <a:pt x="1077" y="889"/>
                    <a:pt x="1043" y="959"/>
                    <a:pt x="1070" y="1000"/>
                  </a:cubicBezTo>
                  <a:cubicBezTo>
                    <a:pt x="1096" y="1040"/>
                    <a:pt x="1286" y="1036"/>
                    <a:pt x="1310" y="1000"/>
                  </a:cubicBezTo>
                  <a:cubicBezTo>
                    <a:pt x="1335" y="962"/>
                    <a:pt x="1306" y="892"/>
                    <a:pt x="1282" y="868"/>
                  </a:cubicBezTo>
                  <a:cubicBezTo>
                    <a:pt x="1262" y="849"/>
                    <a:pt x="1223" y="830"/>
                    <a:pt x="1182" y="832"/>
                  </a:cubicBezTo>
                  <a:cubicBezTo>
                    <a:pt x="1147" y="834"/>
                    <a:pt x="1115" y="851"/>
                    <a:pt x="1098" y="868"/>
                  </a:cubicBezTo>
                  <a:close/>
                  <a:moveTo>
                    <a:pt x="518" y="896"/>
                  </a:moveTo>
                  <a:cubicBezTo>
                    <a:pt x="469" y="901"/>
                    <a:pt x="484" y="981"/>
                    <a:pt x="494" y="1016"/>
                  </a:cubicBezTo>
                  <a:cubicBezTo>
                    <a:pt x="641" y="1029"/>
                    <a:pt x="843" y="1029"/>
                    <a:pt x="990" y="1016"/>
                  </a:cubicBezTo>
                  <a:cubicBezTo>
                    <a:pt x="1002" y="990"/>
                    <a:pt x="1002" y="930"/>
                    <a:pt x="990" y="904"/>
                  </a:cubicBezTo>
                  <a:cubicBezTo>
                    <a:pt x="877" y="898"/>
                    <a:pt x="638" y="885"/>
                    <a:pt x="518" y="896"/>
                  </a:cubicBezTo>
                  <a:close/>
                </a:path>
              </a:pathLst>
            </a:custGeom>
            <a:solidFill>
              <a:srgbClr val="0F4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1011"/>
            <p:cNvSpPr>
              <a:spLocks/>
            </p:cNvSpPr>
            <p:nvPr/>
          </p:nvSpPr>
          <p:spPr bwMode="gray">
            <a:xfrm>
              <a:off x="-16387763" y="-7827964"/>
              <a:ext cx="960438" cy="1125538"/>
            </a:xfrm>
            <a:custGeom>
              <a:avLst/>
              <a:gdLst>
                <a:gd name="T0" fmla="*/ 256 w 256"/>
                <a:gd name="T1" fmla="*/ 0 h 300"/>
                <a:gd name="T2" fmla="*/ 256 w 256"/>
                <a:gd name="T3" fmla="*/ 244 h 300"/>
                <a:gd name="T4" fmla="*/ 200 w 256"/>
                <a:gd name="T5" fmla="*/ 300 h 300"/>
                <a:gd name="T6" fmla="*/ 56 w 256"/>
                <a:gd name="T7" fmla="*/ 300 h 300"/>
                <a:gd name="T8" fmla="*/ 0 w 256"/>
                <a:gd name="T9" fmla="*/ 244 h 300"/>
                <a:gd name="T10" fmla="*/ 0 w 256"/>
                <a:gd name="T11" fmla="*/ 172 h 300"/>
                <a:gd name="T12" fmla="*/ 0 w 256"/>
                <a:gd name="T13" fmla="*/ 168 h 300"/>
                <a:gd name="T14" fmla="*/ 256 w 256"/>
                <a:gd name="T1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300">
                  <a:moveTo>
                    <a:pt x="256" y="0"/>
                  </a:moveTo>
                  <a:cubicBezTo>
                    <a:pt x="256" y="81"/>
                    <a:pt x="256" y="163"/>
                    <a:pt x="256" y="244"/>
                  </a:cubicBezTo>
                  <a:cubicBezTo>
                    <a:pt x="250" y="276"/>
                    <a:pt x="231" y="294"/>
                    <a:pt x="200" y="300"/>
                  </a:cubicBezTo>
                  <a:cubicBezTo>
                    <a:pt x="152" y="300"/>
                    <a:pt x="104" y="300"/>
                    <a:pt x="56" y="300"/>
                  </a:cubicBezTo>
                  <a:cubicBezTo>
                    <a:pt x="24" y="294"/>
                    <a:pt x="6" y="276"/>
                    <a:pt x="0" y="244"/>
                  </a:cubicBezTo>
                  <a:cubicBezTo>
                    <a:pt x="0" y="220"/>
                    <a:pt x="0" y="196"/>
                    <a:pt x="0" y="172"/>
                  </a:cubicBezTo>
                  <a:cubicBezTo>
                    <a:pt x="0" y="171"/>
                    <a:pt x="0" y="169"/>
                    <a:pt x="0" y="168"/>
                  </a:cubicBezTo>
                  <a:cubicBezTo>
                    <a:pt x="134" y="164"/>
                    <a:pt x="193" y="63"/>
                    <a:pt x="256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6" name="Gruppieren 2160"/>
          <p:cNvGrpSpPr>
            <a:grpSpLocks noChangeAspect="1"/>
          </p:cNvGrpSpPr>
          <p:nvPr/>
        </p:nvGrpSpPr>
        <p:grpSpPr bwMode="gray">
          <a:xfrm>
            <a:off x="2105363" y="2649587"/>
            <a:ext cx="345333" cy="356841"/>
            <a:chOff x="-21442363" y="-22407564"/>
            <a:chExt cx="6764338" cy="6989763"/>
          </a:xfrm>
        </p:grpSpPr>
        <p:sp>
          <p:nvSpPr>
            <p:cNvPr id="107" name="Freeform 1012"/>
            <p:cNvSpPr>
              <a:spLocks/>
            </p:cNvSpPr>
            <p:nvPr/>
          </p:nvSpPr>
          <p:spPr bwMode="gray">
            <a:xfrm>
              <a:off x="-19342100" y="-22407564"/>
              <a:ext cx="4619625" cy="3405188"/>
            </a:xfrm>
            <a:custGeom>
              <a:avLst/>
              <a:gdLst>
                <a:gd name="T0" fmla="*/ 1020 w 1232"/>
                <a:gd name="T1" fmla="*/ 388 h 908"/>
                <a:gd name="T2" fmla="*/ 1232 w 1232"/>
                <a:gd name="T3" fmla="*/ 908 h 908"/>
                <a:gd name="T4" fmla="*/ 380 w 1232"/>
                <a:gd name="T5" fmla="*/ 908 h 908"/>
                <a:gd name="T6" fmla="*/ 0 w 1232"/>
                <a:gd name="T7" fmla="*/ 144 h 908"/>
                <a:gd name="T8" fmla="*/ 924 w 1232"/>
                <a:gd name="T9" fmla="*/ 292 h 908"/>
                <a:gd name="T10" fmla="*/ 1020 w 1232"/>
                <a:gd name="T11" fmla="*/ 38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908">
                  <a:moveTo>
                    <a:pt x="1020" y="388"/>
                  </a:moveTo>
                  <a:cubicBezTo>
                    <a:pt x="1128" y="524"/>
                    <a:pt x="1215" y="681"/>
                    <a:pt x="1232" y="908"/>
                  </a:cubicBezTo>
                  <a:cubicBezTo>
                    <a:pt x="948" y="908"/>
                    <a:pt x="664" y="908"/>
                    <a:pt x="380" y="908"/>
                  </a:cubicBezTo>
                  <a:cubicBezTo>
                    <a:pt x="254" y="653"/>
                    <a:pt x="124" y="401"/>
                    <a:pt x="0" y="144"/>
                  </a:cubicBezTo>
                  <a:cubicBezTo>
                    <a:pt x="308" y="0"/>
                    <a:pt x="743" y="111"/>
                    <a:pt x="924" y="292"/>
                  </a:cubicBezTo>
                  <a:cubicBezTo>
                    <a:pt x="957" y="323"/>
                    <a:pt x="989" y="355"/>
                    <a:pt x="1020" y="388"/>
                  </a:cubicBezTo>
                  <a:close/>
                </a:path>
              </a:pathLst>
            </a:custGeom>
            <a:solidFill>
              <a:srgbClr val="0F4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19"/>
            <p:cNvSpPr>
              <a:spLocks/>
            </p:cNvSpPr>
            <p:nvPr/>
          </p:nvSpPr>
          <p:spPr bwMode="gray">
            <a:xfrm>
              <a:off x="-21442363" y="-21642389"/>
              <a:ext cx="3135313" cy="6224588"/>
            </a:xfrm>
            <a:custGeom>
              <a:avLst/>
              <a:gdLst>
                <a:gd name="T0" fmla="*/ 296 w 836"/>
                <a:gd name="T1" fmla="*/ 104 h 1660"/>
                <a:gd name="T2" fmla="*/ 444 w 836"/>
                <a:gd name="T3" fmla="*/ 0 h 1660"/>
                <a:gd name="T4" fmla="*/ 836 w 836"/>
                <a:gd name="T5" fmla="*/ 780 h 1660"/>
                <a:gd name="T6" fmla="*/ 836 w 836"/>
                <a:gd name="T7" fmla="*/ 1660 h 1660"/>
                <a:gd name="T8" fmla="*/ 296 w 836"/>
                <a:gd name="T9" fmla="*/ 1432 h 1660"/>
                <a:gd name="T10" fmla="*/ 236 w 836"/>
                <a:gd name="T11" fmla="*/ 1372 h 1660"/>
                <a:gd name="T12" fmla="*/ 8 w 836"/>
                <a:gd name="T13" fmla="*/ 848 h 1660"/>
                <a:gd name="T14" fmla="*/ 4 w 836"/>
                <a:gd name="T15" fmla="*/ 704 h 1660"/>
                <a:gd name="T16" fmla="*/ 236 w 836"/>
                <a:gd name="T17" fmla="*/ 164 h 1660"/>
                <a:gd name="T18" fmla="*/ 296 w 836"/>
                <a:gd name="T19" fmla="*/ 104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6" h="1660">
                  <a:moveTo>
                    <a:pt x="296" y="104"/>
                  </a:moveTo>
                  <a:cubicBezTo>
                    <a:pt x="344" y="68"/>
                    <a:pt x="385" y="25"/>
                    <a:pt x="444" y="0"/>
                  </a:cubicBezTo>
                  <a:cubicBezTo>
                    <a:pt x="575" y="260"/>
                    <a:pt x="703" y="523"/>
                    <a:pt x="836" y="780"/>
                  </a:cubicBezTo>
                  <a:cubicBezTo>
                    <a:pt x="836" y="1073"/>
                    <a:pt x="836" y="1367"/>
                    <a:pt x="836" y="1660"/>
                  </a:cubicBezTo>
                  <a:cubicBezTo>
                    <a:pt x="595" y="1645"/>
                    <a:pt x="435" y="1549"/>
                    <a:pt x="296" y="1432"/>
                  </a:cubicBezTo>
                  <a:cubicBezTo>
                    <a:pt x="278" y="1410"/>
                    <a:pt x="258" y="1390"/>
                    <a:pt x="236" y="1372"/>
                  </a:cubicBezTo>
                  <a:cubicBezTo>
                    <a:pt x="121" y="1237"/>
                    <a:pt x="29" y="1078"/>
                    <a:pt x="8" y="848"/>
                  </a:cubicBezTo>
                  <a:cubicBezTo>
                    <a:pt x="0" y="806"/>
                    <a:pt x="5" y="752"/>
                    <a:pt x="4" y="704"/>
                  </a:cubicBezTo>
                  <a:cubicBezTo>
                    <a:pt x="27" y="470"/>
                    <a:pt x="116" y="302"/>
                    <a:pt x="236" y="164"/>
                  </a:cubicBezTo>
                  <a:cubicBezTo>
                    <a:pt x="258" y="146"/>
                    <a:pt x="278" y="126"/>
                    <a:pt x="296" y="10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21"/>
            <p:cNvSpPr>
              <a:spLocks/>
            </p:cNvSpPr>
            <p:nvPr/>
          </p:nvSpPr>
          <p:spPr bwMode="gray">
            <a:xfrm>
              <a:off x="-17846675" y="-18559464"/>
              <a:ext cx="3168650" cy="3141663"/>
            </a:xfrm>
            <a:custGeom>
              <a:avLst/>
              <a:gdLst>
                <a:gd name="T0" fmla="*/ 833 w 845"/>
                <a:gd name="T1" fmla="*/ 26 h 838"/>
                <a:gd name="T2" fmla="*/ 605 w 845"/>
                <a:gd name="T3" fmla="*/ 550 h 838"/>
                <a:gd name="T4" fmla="*/ 545 w 845"/>
                <a:gd name="T5" fmla="*/ 610 h 838"/>
                <a:gd name="T6" fmla="*/ 21 w 845"/>
                <a:gd name="T7" fmla="*/ 838 h 838"/>
                <a:gd name="T8" fmla="*/ 9 w 845"/>
                <a:gd name="T9" fmla="*/ 838 h 838"/>
                <a:gd name="T10" fmla="*/ 5 w 845"/>
                <a:gd name="T11" fmla="*/ 10 h 838"/>
                <a:gd name="T12" fmla="*/ 729 w 845"/>
                <a:gd name="T13" fmla="*/ 10 h 838"/>
                <a:gd name="T14" fmla="*/ 833 w 845"/>
                <a:gd name="T15" fmla="*/ 26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5" h="838">
                  <a:moveTo>
                    <a:pt x="833" y="26"/>
                  </a:moveTo>
                  <a:cubicBezTo>
                    <a:pt x="812" y="256"/>
                    <a:pt x="720" y="415"/>
                    <a:pt x="605" y="550"/>
                  </a:cubicBezTo>
                  <a:cubicBezTo>
                    <a:pt x="583" y="568"/>
                    <a:pt x="563" y="588"/>
                    <a:pt x="545" y="610"/>
                  </a:cubicBezTo>
                  <a:cubicBezTo>
                    <a:pt x="409" y="725"/>
                    <a:pt x="251" y="817"/>
                    <a:pt x="21" y="838"/>
                  </a:cubicBezTo>
                  <a:cubicBezTo>
                    <a:pt x="17" y="838"/>
                    <a:pt x="13" y="838"/>
                    <a:pt x="9" y="838"/>
                  </a:cubicBezTo>
                  <a:cubicBezTo>
                    <a:pt x="0" y="570"/>
                    <a:pt x="8" y="285"/>
                    <a:pt x="5" y="10"/>
                  </a:cubicBezTo>
                  <a:cubicBezTo>
                    <a:pt x="227" y="10"/>
                    <a:pt x="494" y="10"/>
                    <a:pt x="729" y="10"/>
                  </a:cubicBezTo>
                  <a:cubicBezTo>
                    <a:pt x="768" y="10"/>
                    <a:pt x="845" y="0"/>
                    <a:pt x="833" y="26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0" name="Freeform 1046"/>
          <p:cNvSpPr>
            <a:spLocks noChangeAspect="1" noEditPoints="1"/>
          </p:cNvSpPr>
          <p:nvPr/>
        </p:nvSpPr>
        <p:spPr bwMode="gray">
          <a:xfrm>
            <a:off x="3806875" y="2680420"/>
            <a:ext cx="356842" cy="356842"/>
          </a:xfrm>
          <a:custGeom>
            <a:avLst/>
            <a:gdLst>
              <a:gd name="T0" fmla="*/ 1500 w 1792"/>
              <a:gd name="T1" fmla="*/ 232 h 1792"/>
              <a:gd name="T2" fmla="*/ 1788 w 1792"/>
              <a:gd name="T3" fmla="*/ 828 h 1792"/>
              <a:gd name="T4" fmla="*/ 1792 w 1792"/>
              <a:gd name="T5" fmla="*/ 920 h 1792"/>
              <a:gd name="T6" fmla="*/ 1560 w 1792"/>
              <a:gd name="T7" fmla="*/ 1500 h 1792"/>
              <a:gd name="T8" fmla="*/ 964 w 1792"/>
              <a:gd name="T9" fmla="*/ 1788 h 1792"/>
              <a:gd name="T10" fmla="*/ 868 w 1792"/>
              <a:gd name="T11" fmla="*/ 1792 h 1792"/>
              <a:gd name="T12" fmla="*/ 292 w 1792"/>
              <a:gd name="T13" fmla="*/ 1560 h 1792"/>
              <a:gd name="T14" fmla="*/ 4 w 1792"/>
              <a:gd name="T15" fmla="*/ 964 h 1792"/>
              <a:gd name="T16" fmla="*/ 0 w 1792"/>
              <a:gd name="T17" fmla="*/ 868 h 1792"/>
              <a:gd name="T18" fmla="*/ 232 w 1792"/>
              <a:gd name="T19" fmla="*/ 292 h 1792"/>
              <a:gd name="T20" fmla="*/ 828 w 1792"/>
              <a:gd name="T21" fmla="*/ 4 h 1792"/>
              <a:gd name="T22" fmla="*/ 920 w 1792"/>
              <a:gd name="T23" fmla="*/ 0 h 1792"/>
              <a:gd name="T24" fmla="*/ 832 w 1792"/>
              <a:gd name="T25" fmla="*/ 260 h 1792"/>
              <a:gd name="T26" fmla="*/ 456 w 1792"/>
              <a:gd name="T27" fmla="*/ 452 h 1792"/>
              <a:gd name="T28" fmla="*/ 344 w 1792"/>
              <a:gd name="T29" fmla="*/ 628 h 1792"/>
              <a:gd name="T30" fmla="*/ 228 w 1792"/>
              <a:gd name="T31" fmla="*/ 784 h 1792"/>
              <a:gd name="T32" fmla="*/ 288 w 1792"/>
              <a:gd name="T33" fmla="*/ 896 h 1792"/>
              <a:gd name="T34" fmla="*/ 188 w 1792"/>
              <a:gd name="T35" fmla="*/ 968 h 1792"/>
              <a:gd name="T36" fmla="*/ 160 w 1792"/>
              <a:gd name="T37" fmla="*/ 1080 h 1792"/>
              <a:gd name="T38" fmla="*/ 344 w 1792"/>
              <a:gd name="T39" fmla="*/ 1164 h 1792"/>
              <a:gd name="T40" fmla="*/ 456 w 1792"/>
              <a:gd name="T41" fmla="*/ 1340 h 1792"/>
              <a:gd name="T42" fmla="*/ 856 w 1792"/>
              <a:gd name="T43" fmla="*/ 1532 h 1792"/>
              <a:gd name="T44" fmla="*/ 1180 w 1792"/>
              <a:gd name="T45" fmla="*/ 1456 h 1792"/>
              <a:gd name="T46" fmla="*/ 936 w 1792"/>
              <a:gd name="T47" fmla="*/ 1280 h 1792"/>
              <a:gd name="T48" fmla="*/ 688 w 1792"/>
              <a:gd name="T49" fmla="*/ 1208 h 1792"/>
              <a:gd name="T50" fmla="*/ 596 w 1792"/>
              <a:gd name="T51" fmla="*/ 1100 h 1792"/>
              <a:gd name="T52" fmla="*/ 796 w 1792"/>
              <a:gd name="T53" fmla="*/ 1088 h 1792"/>
              <a:gd name="T54" fmla="*/ 1028 w 1792"/>
              <a:gd name="T55" fmla="*/ 972 h 1792"/>
              <a:gd name="T56" fmla="*/ 548 w 1792"/>
              <a:gd name="T57" fmla="*/ 952 h 1792"/>
              <a:gd name="T58" fmla="*/ 544 w 1792"/>
              <a:gd name="T59" fmla="*/ 940 h 1792"/>
              <a:gd name="T60" fmla="*/ 996 w 1792"/>
              <a:gd name="T61" fmla="*/ 896 h 1792"/>
              <a:gd name="T62" fmla="*/ 1068 w 1792"/>
              <a:gd name="T63" fmla="*/ 784 h 1792"/>
              <a:gd name="T64" fmla="*/ 564 w 1792"/>
              <a:gd name="T65" fmla="*/ 764 h 1792"/>
              <a:gd name="T66" fmla="*/ 628 w 1792"/>
              <a:gd name="T67" fmla="*/ 644 h 1792"/>
              <a:gd name="T68" fmla="*/ 856 w 1792"/>
              <a:gd name="T69" fmla="*/ 512 h 1792"/>
              <a:gd name="T70" fmla="*/ 1044 w 1792"/>
              <a:gd name="T71" fmla="*/ 544 h 1792"/>
              <a:gd name="T72" fmla="*/ 1168 w 1792"/>
              <a:gd name="T73" fmla="*/ 320 h 1792"/>
              <a:gd name="T74" fmla="*/ 832 w 1792"/>
              <a:gd name="T75" fmla="*/ 260 h 1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92" h="1792">
                <a:moveTo>
                  <a:pt x="964" y="4"/>
                </a:moveTo>
                <a:cubicBezTo>
                  <a:pt x="1203" y="20"/>
                  <a:pt x="1360" y="117"/>
                  <a:pt x="1500" y="232"/>
                </a:cubicBezTo>
                <a:cubicBezTo>
                  <a:pt x="1518" y="254"/>
                  <a:pt x="1538" y="274"/>
                  <a:pt x="1560" y="292"/>
                </a:cubicBezTo>
                <a:cubicBezTo>
                  <a:pt x="1675" y="432"/>
                  <a:pt x="1772" y="589"/>
                  <a:pt x="1788" y="828"/>
                </a:cubicBezTo>
                <a:cubicBezTo>
                  <a:pt x="1790" y="842"/>
                  <a:pt x="1783" y="865"/>
                  <a:pt x="1792" y="872"/>
                </a:cubicBezTo>
                <a:cubicBezTo>
                  <a:pt x="1792" y="888"/>
                  <a:pt x="1792" y="904"/>
                  <a:pt x="1792" y="920"/>
                </a:cubicBezTo>
                <a:cubicBezTo>
                  <a:pt x="1783" y="927"/>
                  <a:pt x="1790" y="951"/>
                  <a:pt x="1788" y="964"/>
                </a:cubicBezTo>
                <a:cubicBezTo>
                  <a:pt x="1772" y="1203"/>
                  <a:pt x="1675" y="1360"/>
                  <a:pt x="1560" y="1500"/>
                </a:cubicBezTo>
                <a:cubicBezTo>
                  <a:pt x="1538" y="1518"/>
                  <a:pt x="1518" y="1538"/>
                  <a:pt x="1500" y="1560"/>
                </a:cubicBezTo>
                <a:cubicBezTo>
                  <a:pt x="1360" y="1675"/>
                  <a:pt x="1203" y="1772"/>
                  <a:pt x="964" y="1788"/>
                </a:cubicBezTo>
                <a:cubicBezTo>
                  <a:pt x="952" y="1791"/>
                  <a:pt x="929" y="1783"/>
                  <a:pt x="924" y="1792"/>
                </a:cubicBezTo>
                <a:cubicBezTo>
                  <a:pt x="905" y="1792"/>
                  <a:pt x="887" y="1792"/>
                  <a:pt x="868" y="1792"/>
                </a:cubicBezTo>
                <a:cubicBezTo>
                  <a:pt x="862" y="1783"/>
                  <a:pt x="840" y="1791"/>
                  <a:pt x="828" y="1788"/>
                </a:cubicBezTo>
                <a:cubicBezTo>
                  <a:pt x="589" y="1772"/>
                  <a:pt x="432" y="1675"/>
                  <a:pt x="292" y="1560"/>
                </a:cubicBezTo>
                <a:cubicBezTo>
                  <a:pt x="274" y="1538"/>
                  <a:pt x="254" y="1518"/>
                  <a:pt x="232" y="1500"/>
                </a:cubicBezTo>
                <a:cubicBezTo>
                  <a:pt x="117" y="1360"/>
                  <a:pt x="20" y="1203"/>
                  <a:pt x="4" y="964"/>
                </a:cubicBezTo>
                <a:cubicBezTo>
                  <a:pt x="1" y="952"/>
                  <a:pt x="9" y="930"/>
                  <a:pt x="0" y="924"/>
                </a:cubicBezTo>
                <a:cubicBezTo>
                  <a:pt x="0" y="905"/>
                  <a:pt x="0" y="887"/>
                  <a:pt x="0" y="868"/>
                </a:cubicBezTo>
                <a:cubicBezTo>
                  <a:pt x="9" y="863"/>
                  <a:pt x="1" y="840"/>
                  <a:pt x="4" y="828"/>
                </a:cubicBezTo>
                <a:cubicBezTo>
                  <a:pt x="20" y="589"/>
                  <a:pt x="117" y="432"/>
                  <a:pt x="232" y="292"/>
                </a:cubicBezTo>
                <a:cubicBezTo>
                  <a:pt x="254" y="274"/>
                  <a:pt x="274" y="254"/>
                  <a:pt x="292" y="232"/>
                </a:cubicBezTo>
                <a:cubicBezTo>
                  <a:pt x="432" y="117"/>
                  <a:pt x="589" y="20"/>
                  <a:pt x="828" y="4"/>
                </a:cubicBezTo>
                <a:cubicBezTo>
                  <a:pt x="841" y="2"/>
                  <a:pt x="865" y="9"/>
                  <a:pt x="872" y="0"/>
                </a:cubicBezTo>
                <a:cubicBezTo>
                  <a:pt x="888" y="0"/>
                  <a:pt x="904" y="0"/>
                  <a:pt x="920" y="0"/>
                </a:cubicBezTo>
                <a:cubicBezTo>
                  <a:pt x="927" y="9"/>
                  <a:pt x="950" y="2"/>
                  <a:pt x="964" y="4"/>
                </a:cubicBezTo>
                <a:close/>
                <a:moveTo>
                  <a:pt x="832" y="260"/>
                </a:moveTo>
                <a:cubicBezTo>
                  <a:pt x="689" y="277"/>
                  <a:pt x="587" y="335"/>
                  <a:pt x="500" y="408"/>
                </a:cubicBezTo>
                <a:cubicBezTo>
                  <a:pt x="484" y="421"/>
                  <a:pt x="469" y="436"/>
                  <a:pt x="456" y="452"/>
                </a:cubicBezTo>
                <a:cubicBezTo>
                  <a:pt x="425" y="490"/>
                  <a:pt x="395" y="527"/>
                  <a:pt x="372" y="572"/>
                </a:cubicBezTo>
                <a:cubicBezTo>
                  <a:pt x="360" y="589"/>
                  <a:pt x="351" y="607"/>
                  <a:pt x="344" y="628"/>
                </a:cubicBezTo>
                <a:cubicBezTo>
                  <a:pt x="326" y="671"/>
                  <a:pt x="311" y="718"/>
                  <a:pt x="300" y="768"/>
                </a:cubicBezTo>
                <a:cubicBezTo>
                  <a:pt x="277" y="775"/>
                  <a:pt x="225" y="752"/>
                  <a:pt x="228" y="784"/>
                </a:cubicBezTo>
                <a:cubicBezTo>
                  <a:pt x="218" y="811"/>
                  <a:pt x="212" y="843"/>
                  <a:pt x="208" y="876"/>
                </a:cubicBezTo>
                <a:cubicBezTo>
                  <a:pt x="190" y="912"/>
                  <a:pt x="263" y="891"/>
                  <a:pt x="288" y="896"/>
                </a:cubicBezTo>
                <a:cubicBezTo>
                  <a:pt x="285" y="916"/>
                  <a:pt x="293" y="947"/>
                  <a:pt x="284" y="960"/>
                </a:cubicBezTo>
                <a:cubicBezTo>
                  <a:pt x="254" y="965"/>
                  <a:pt x="204" y="950"/>
                  <a:pt x="188" y="968"/>
                </a:cubicBezTo>
                <a:cubicBezTo>
                  <a:pt x="177" y="1003"/>
                  <a:pt x="170" y="1041"/>
                  <a:pt x="164" y="1080"/>
                </a:cubicBezTo>
                <a:cubicBezTo>
                  <a:pt x="163" y="1080"/>
                  <a:pt x="161" y="1081"/>
                  <a:pt x="160" y="1080"/>
                </a:cubicBezTo>
                <a:cubicBezTo>
                  <a:pt x="187" y="1097"/>
                  <a:pt x="268" y="1084"/>
                  <a:pt x="316" y="1088"/>
                </a:cubicBezTo>
                <a:cubicBezTo>
                  <a:pt x="326" y="1113"/>
                  <a:pt x="333" y="1140"/>
                  <a:pt x="344" y="1164"/>
                </a:cubicBezTo>
                <a:cubicBezTo>
                  <a:pt x="351" y="1185"/>
                  <a:pt x="360" y="1204"/>
                  <a:pt x="372" y="1220"/>
                </a:cubicBezTo>
                <a:cubicBezTo>
                  <a:pt x="395" y="1265"/>
                  <a:pt x="425" y="1303"/>
                  <a:pt x="456" y="1340"/>
                </a:cubicBezTo>
                <a:cubicBezTo>
                  <a:pt x="469" y="1356"/>
                  <a:pt x="484" y="1371"/>
                  <a:pt x="500" y="1384"/>
                </a:cubicBezTo>
                <a:cubicBezTo>
                  <a:pt x="592" y="1460"/>
                  <a:pt x="696" y="1524"/>
                  <a:pt x="856" y="1532"/>
                </a:cubicBezTo>
                <a:cubicBezTo>
                  <a:pt x="881" y="1539"/>
                  <a:pt x="934" y="1539"/>
                  <a:pt x="960" y="1532"/>
                </a:cubicBezTo>
                <a:cubicBezTo>
                  <a:pt x="1045" y="1519"/>
                  <a:pt x="1127" y="1502"/>
                  <a:pt x="1180" y="1456"/>
                </a:cubicBezTo>
                <a:cubicBezTo>
                  <a:pt x="1164" y="1366"/>
                  <a:pt x="1143" y="1280"/>
                  <a:pt x="1128" y="1188"/>
                </a:cubicBezTo>
                <a:cubicBezTo>
                  <a:pt x="1075" y="1229"/>
                  <a:pt x="1018" y="1267"/>
                  <a:pt x="936" y="1280"/>
                </a:cubicBezTo>
                <a:cubicBezTo>
                  <a:pt x="909" y="1280"/>
                  <a:pt x="883" y="1280"/>
                  <a:pt x="856" y="1280"/>
                </a:cubicBezTo>
                <a:cubicBezTo>
                  <a:pt x="787" y="1269"/>
                  <a:pt x="735" y="1241"/>
                  <a:pt x="688" y="1208"/>
                </a:cubicBezTo>
                <a:cubicBezTo>
                  <a:pt x="668" y="1188"/>
                  <a:pt x="649" y="1167"/>
                  <a:pt x="628" y="1148"/>
                </a:cubicBezTo>
                <a:cubicBezTo>
                  <a:pt x="620" y="1130"/>
                  <a:pt x="607" y="1116"/>
                  <a:pt x="596" y="1100"/>
                </a:cubicBezTo>
                <a:cubicBezTo>
                  <a:pt x="597" y="1099"/>
                  <a:pt x="594" y="1094"/>
                  <a:pt x="592" y="1096"/>
                </a:cubicBezTo>
                <a:cubicBezTo>
                  <a:pt x="615" y="1073"/>
                  <a:pt x="730" y="1088"/>
                  <a:pt x="796" y="1088"/>
                </a:cubicBezTo>
                <a:cubicBezTo>
                  <a:pt x="881" y="1088"/>
                  <a:pt x="981" y="1094"/>
                  <a:pt x="1008" y="1080"/>
                </a:cubicBezTo>
                <a:cubicBezTo>
                  <a:pt x="1012" y="1042"/>
                  <a:pt x="1025" y="1012"/>
                  <a:pt x="1028" y="972"/>
                </a:cubicBezTo>
                <a:cubicBezTo>
                  <a:pt x="1038" y="953"/>
                  <a:pt x="1005" y="961"/>
                  <a:pt x="984" y="960"/>
                </a:cubicBezTo>
                <a:cubicBezTo>
                  <a:pt x="841" y="955"/>
                  <a:pt x="657" y="971"/>
                  <a:pt x="548" y="952"/>
                </a:cubicBezTo>
                <a:cubicBezTo>
                  <a:pt x="547" y="949"/>
                  <a:pt x="548" y="944"/>
                  <a:pt x="544" y="944"/>
                </a:cubicBezTo>
                <a:cubicBezTo>
                  <a:pt x="544" y="943"/>
                  <a:pt x="544" y="941"/>
                  <a:pt x="544" y="940"/>
                </a:cubicBezTo>
                <a:cubicBezTo>
                  <a:pt x="546" y="927"/>
                  <a:pt x="539" y="903"/>
                  <a:pt x="548" y="896"/>
                </a:cubicBezTo>
                <a:cubicBezTo>
                  <a:pt x="689" y="893"/>
                  <a:pt x="857" y="901"/>
                  <a:pt x="996" y="896"/>
                </a:cubicBezTo>
                <a:cubicBezTo>
                  <a:pt x="1011" y="896"/>
                  <a:pt x="1048" y="908"/>
                  <a:pt x="1048" y="880"/>
                </a:cubicBezTo>
                <a:cubicBezTo>
                  <a:pt x="1057" y="850"/>
                  <a:pt x="1065" y="820"/>
                  <a:pt x="1068" y="784"/>
                </a:cubicBezTo>
                <a:cubicBezTo>
                  <a:pt x="1082" y="760"/>
                  <a:pt x="1047" y="769"/>
                  <a:pt x="1024" y="768"/>
                </a:cubicBezTo>
                <a:cubicBezTo>
                  <a:pt x="873" y="760"/>
                  <a:pt x="685" y="777"/>
                  <a:pt x="564" y="764"/>
                </a:cubicBezTo>
                <a:cubicBezTo>
                  <a:pt x="564" y="763"/>
                  <a:pt x="564" y="761"/>
                  <a:pt x="564" y="760"/>
                </a:cubicBezTo>
                <a:cubicBezTo>
                  <a:pt x="582" y="718"/>
                  <a:pt x="604" y="680"/>
                  <a:pt x="628" y="644"/>
                </a:cubicBezTo>
                <a:cubicBezTo>
                  <a:pt x="649" y="625"/>
                  <a:pt x="668" y="604"/>
                  <a:pt x="688" y="584"/>
                </a:cubicBezTo>
                <a:cubicBezTo>
                  <a:pt x="735" y="552"/>
                  <a:pt x="787" y="524"/>
                  <a:pt x="856" y="512"/>
                </a:cubicBezTo>
                <a:cubicBezTo>
                  <a:pt x="883" y="512"/>
                  <a:pt x="909" y="512"/>
                  <a:pt x="936" y="512"/>
                </a:cubicBezTo>
                <a:cubicBezTo>
                  <a:pt x="972" y="523"/>
                  <a:pt x="1012" y="528"/>
                  <a:pt x="1044" y="544"/>
                </a:cubicBezTo>
                <a:cubicBezTo>
                  <a:pt x="1070" y="558"/>
                  <a:pt x="1092" y="589"/>
                  <a:pt x="1112" y="584"/>
                </a:cubicBezTo>
                <a:cubicBezTo>
                  <a:pt x="1132" y="498"/>
                  <a:pt x="1152" y="411"/>
                  <a:pt x="1168" y="320"/>
                </a:cubicBezTo>
                <a:cubicBezTo>
                  <a:pt x="1104" y="295"/>
                  <a:pt x="1041" y="268"/>
                  <a:pt x="960" y="260"/>
                </a:cubicBezTo>
                <a:cubicBezTo>
                  <a:pt x="926" y="253"/>
                  <a:pt x="865" y="253"/>
                  <a:pt x="832" y="2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11" name="Gruppieren 2167"/>
          <p:cNvGrpSpPr>
            <a:grpSpLocks noChangeAspect="1"/>
          </p:cNvGrpSpPr>
          <p:nvPr/>
        </p:nvGrpSpPr>
        <p:grpSpPr bwMode="gray">
          <a:xfrm>
            <a:off x="2148783" y="2097796"/>
            <a:ext cx="340460" cy="356842"/>
            <a:chOff x="-12334875" y="-14966951"/>
            <a:chExt cx="6697663" cy="7019925"/>
          </a:xfrm>
          <a:solidFill>
            <a:schemeClr val="accent1"/>
          </a:solidFill>
        </p:grpSpPr>
        <p:sp>
          <p:nvSpPr>
            <p:cNvPr id="112" name="Freeform 1056"/>
            <p:cNvSpPr>
              <a:spLocks noEditPoints="1"/>
            </p:cNvSpPr>
            <p:nvPr/>
          </p:nvSpPr>
          <p:spPr bwMode="gray">
            <a:xfrm>
              <a:off x="-9109075" y="-14966951"/>
              <a:ext cx="3471863" cy="3240088"/>
            </a:xfrm>
            <a:custGeom>
              <a:avLst/>
              <a:gdLst>
                <a:gd name="T0" fmla="*/ 375 w 926"/>
                <a:gd name="T1" fmla="*/ 0 h 864"/>
                <a:gd name="T2" fmla="*/ 547 w 926"/>
                <a:gd name="T3" fmla="*/ 136 h 864"/>
                <a:gd name="T4" fmla="*/ 679 w 926"/>
                <a:gd name="T5" fmla="*/ 48 h 864"/>
                <a:gd name="T6" fmla="*/ 791 w 926"/>
                <a:gd name="T7" fmla="*/ 136 h 864"/>
                <a:gd name="T8" fmla="*/ 735 w 926"/>
                <a:gd name="T9" fmla="*/ 280 h 864"/>
                <a:gd name="T10" fmla="*/ 763 w 926"/>
                <a:gd name="T11" fmla="*/ 360 h 864"/>
                <a:gd name="T12" fmla="*/ 907 w 926"/>
                <a:gd name="T13" fmla="*/ 432 h 864"/>
                <a:gd name="T14" fmla="*/ 875 w 926"/>
                <a:gd name="T15" fmla="*/ 576 h 864"/>
                <a:gd name="T16" fmla="*/ 735 w 926"/>
                <a:gd name="T17" fmla="*/ 592 h 864"/>
                <a:gd name="T18" fmla="*/ 675 w 926"/>
                <a:gd name="T19" fmla="*/ 660 h 864"/>
                <a:gd name="T20" fmla="*/ 687 w 926"/>
                <a:gd name="T21" fmla="*/ 812 h 864"/>
                <a:gd name="T22" fmla="*/ 551 w 926"/>
                <a:gd name="T23" fmla="*/ 864 h 864"/>
                <a:gd name="T24" fmla="*/ 379 w 926"/>
                <a:gd name="T25" fmla="*/ 728 h 864"/>
                <a:gd name="T26" fmla="*/ 247 w 926"/>
                <a:gd name="T27" fmla="*/ 816 h 864"/>
                <a:gd name="T28" fmla="*/ 135 w 926"/>
                <a:gd name="T29" fmla="*/ 728 h 864"/>
                <a:gd name="T30" fmla="*/ 191 w 926"/>
                <a:gd name="T31" fmla="*/ 584 h 864"/>
                <a:gd name="T32" fmla="*/ 163 w 926"/>
                <a:gd name="T33" fmla="*/ 504 h 864"/>
                <a:gd name="T34" fmla="*/ 19 w 926"/>
                <a:gd name="T35" fmla="*/ 432 h 864"/>
                <a:gd name="T36" fmla="*/ 51 w 926"/>
                <a:gd name="T37" fmla="*/ 288 h 864"/>
                <a:gd name="T38" fmla="*/ 191 w 926"/>
                <a:gd name="T39" fmla="*/ 272 h 864"/>
                <a:gd name="T40" fmla="*/ 251 w 926"/>
                <a:gd name="T41" fmla="*/ 204 h 864"/>
                <a:gd name="T42" fmla="*/ 239 w 926"/>
                <a:gd name="T43" fmla="*/ 52 h 864"/>
                <a:gd name="T44" fmla="*/ 375 w 926"/>
                <a:gd name="T45" fmla="*/ 0 h 864"/>
                <a:gd name="T46" fmla="*/ 339 w 926"/>
                <a:gd name="T47" fmla="*/ 388 h 864"/>
                <a:gd name="T48" fmla="*/ 587 w 926"/>
                <a:gd name="T49" fmla="*/ 476 h 864"/>
                <a:gd name="T50" fmla="*/ 455 w 926"/>
                <a:gd name="T51" fmla="*/ 304 h 864"/>
                <a:gd name="T52" fmla="*/ 339 w 926"/>
                <a:gd name="T53" fmla="*/ 38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6" h="864">
                  <a:moveTo>
                    <a:pt x="375" y="0"/>
                  </a:moveTo>
                  <a:cubicBezTo>
                    <a:pt x="429" y="48"/>
                    <a:pt x="442" y="139"/>
                    <a:pt x="547" y="136"/>
                  </a:cubicBezTo>
                  <a:cubicBezTo>
                    <a:pt x="594" y="130"/>
                    <a:pt x="624" y="51"/>
                    <a:pt x="679" y="48"/>
                  </a:cubicBezTo>
                  <a:cubicBezTo>
                    <a:pt x="709" y="47"/>
                    <a:pt x="786" y="106"/>
                    <a:pt x="791" y="136"/>
                  </a:cubicBezTo>
                  <a:cubicBezTo>
                    <a:pt x="799" y="188"/>
                    <a:pt x="736" y="230"/>
                    <a:pt x="735" y="280"/>
                  </a:cubicBezTo>
                  <a:cubicBezTo>
                    <a:pt x="734" y="310"/>
                    <a:pt x="761" y="323"/>
                    <a:pt x="763" y="360"/>
                  </a:cubicBezTo>
                  <a:cubicBezTo>
                    <a:pt x="797" y="395"/>
                    <a:pt x="886" y="387"/>
                    <a:pt x="907" y="432"/>
                  </a:cubicBezTo>
                  <a:cubicBezTo>
                    <a:pt x="926" y="472"/>
                    <a:pt x="897" y="543"/>
                    <a:pt x="875" y="576"/>
                  </a:cubicBezTo>
                  <a:cubicBezTo>
                    <a:pt x="827" y="589"/>
                    <a:pt x="772" y="576"/>
                    <a:pt x="735" y="592"/>
                  </a:cubicBezTo>
                  <a:cubicBezTo>
                    <a:pt x="715" y="601"/>
                    <a:pt x="679" y="641"/>
                    <a:pt x="675" y="660"/>
                  </a:cubicBezTo>
                  <a:cubicBezTo>
                    <a:pt x="663" y="711"/>
                    <a:pt x="707" y="767"/>
                    <a:pt x="687" y="812"/>
                  </a:cubicBezTo>
                  <a:cubicBezTo>
                    <a:pt x="668" y="854"/>
                    <a:pt x="608" y="851"/>
                    <a:pt x="551" y="864"/>
                  </a:cubicBezTo>
                  <a:cubicBezTo>
                    <a:pt x="497" y="816"/>
                    <a:pt x="484" y="726"/>
                    <a:pt x="379" y="728"/>
                  </a:cubicBezTo>
                  <a:cubicBezTo>
                    <a:pt x="332" y="734"/>
                    <a:pt x="301" y="814"/>
                    <a:pt x="247" y="816"/>
                  </a:cubicBezTo>
                  <a:cubicBezTo>
                    <a:pt x="217" y="817"/>
                    <a:pt x="140" y="758"/>
                    <a:pt x="135" y="728"/>
                  </a:cubicBezTo>
                  <a:cubicBezTo>
                    <a:pt x="127" y="677"/>
                    <a:pt x="189" y="635"/>
                    <a:pt x="191" y="584"/>
                  </a:cubicBezTo>
                  <a:cubicBezTo>
                    <a:pt x="192" y="554"/>
                    <a:pt x="165" y="541"/>
                    <a:pt x="163" y="504"/>
                  </a:cubicBezTo>
                  <a:cubicBezTo>
                    <a:pt x="129" y="469"/>
                    <a:pt x="40" y="478"/>
                    <a:pt x="19" y="432"/>
                  </a:cubicBezTo>
                  <a:cubicBezTo>
                    <a:pt x="0" y="392"/>
                    <a:pt x="29" y="321"/>
                    <a:pt x="51" y="288"/>
                  </a:cubicBezTo>
                  <a:cubicBezTo>
                    <a:pt x="99" y="275"/>
                    <a:pt x="153" y="289"/>
                    <a:pt x="191" y="272"/>
                  </a:cubicBezTo>
                  <a:cubicBezTo>
                    <a:pt x="211" y="263"/>
                    <a:pt x="246" y="224"/>
                    <a:pt x="251" y="204"/>
                  </a:cubicBezTo>
                  <a:cubicBezTo>
                    <a:pt x="262" y="154"/>
                    <a:pt x="219" y="98"/>
                    <a:pt x="239" y="52"/>
                  </a:cubicBezTo>
                  <a:cubicBezTo>
                    <a:pt x="257" y="11"/>
                    <a:pt x="317" y="13"/>
                    <a:pt x="375" y="0"/>
                  </a:cubicBezTo>
                  <a:close/>
                  <a:moveTo>
                    <a:pt x="339" y="388"/>
                  </a:moveTo>
                  <a:cubicBezTo>
                    <a:pt x="282" y="575"/>
                    <a:pt x="545" y="614"/>
                    <a:pt x="587" y="476"/>
                  </a:cubicBezTo>
                  <a:cubicBezTo>
                    <a:pt x="614" y="386"/>
                    <a:pt x="559" y="299"/>
                    <a:pt x="455" y="304"/>
                  </a:cubicBezTo>
                  <a:cubicBezTo>
                    <a:pt x="391" y="307"/>
                    <a:pt x="350" y="351"/>
                    <a:pt x="339" y="38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062"/>
            <p:cNvSpPr>
              <a:spLocks noEditPoints="1"/>
            </p:cNvSpPr>
            <p:nvPr/>
          </p:nvSpPr>
          <p:spPr bwMode="gray">
            <a:xfrm>
              <a:off x="-12334875" y="-12931776"/>
              <a:ext cx="5122863" cy="4984750"/>
            </a:xfrm>
            <a:custGeom>
              <a:avLst/>
              <a:gdLst>
                <a:gd name="T0" fmla="*/ 79 w 1366"/>
                <a:gd name="T1" fmla="*/ 409 h 1329"/>
                <a:gd name="T2" fmla="*/ 155 w 1366"/>
                <a:gd name="T3" fmla="*/ 253 h 1329"/>
                <a:gd name="T4" fmla="*/ 319 w 1366"/>
                <a:gd name="T5" fmla="*/ 293 h 1329"/>
                <a:gd name="T6" fmla="*/ 391 w 1366"/>
                <a:gd name="T7" fmla="*/ 237 h 1329"/>
                <a:gd name="T8" fmla="*/ 379 w 1366"/>
                <a:gd name="T9" fmla="*/ 73 h 1329"/>
                <a:gd name="T10" fmla="*/ 539 w 1366"/>
                <a:gd name="T11" fmla="*/ 9 h 1329"/>
                <a:gd name="T12" fmla="*/ 647 w 1366"/>
                <a:gd name="T13" fmla="*/ 149 h 1329"/>
                <a:gd name="T14" fmla="*/ 727 w 1366"/>
                <a:gd name="T15" fmla="*/ 149 h 1329"/>
                <a:gd name="T16" fmla="*/ 839 w 1366"/>
                <a:gd name="T17" fmla="*/ 9 h 1329"/>
                <a:gd name="T18" fmla="*/ 987 w 1366"/>
                <a:gd name="T19" fmla="*/ 65 h 1329"/>
                <a:gd name="T20" fmla="*/ 979 w 1366"/>
                <a:gd name="T21" fmla="*/ 237 h 1329"/>
                <a:gd name="T22" fmla="*/ 1047 w 1366"/>
                <a:gd name="T23" fmla="*/ 297 h 1329"/>
                <a:gd name="T24" fmla="*/ 1211 w 1366"/>
                <a:gd name="T25" fmla="*/ 261 h 1329"/>
                <a:gd name="T26" fmla="*/ 1291 w 1366"/>
                <a:gd name="T27" fmla="*/ 413 h 1329"/>
                <a:gd name="T28" fmla="*/ 1287 w 1366"/>
                <a:gd name="T29" fmla="*/ 417 h 1329"/>
                <a:gd name="T30" fmla="*/ 1231 w 1366"/>
                <a:gd name="T31" fmla="*/ 473 h 1329"/>
                <a:gd name="T32" fmla="*/ 1179 w 1366"/>
                <a:gd name="T33" fmla="*/ 525 h 1329"/>
                <a:gd name="T34" fmla="*/ 1175 w 1366"/>
                <a:gd name="T35" fmla="*/ 533 h 1329"/>
                <a:gd name="T36" fmla="*/ 1191 w 1366"/>
                <a:gd name="T37" fmla="*/ 613 h 1329"/>
                <a:gd name="T38" fmla="*/ 1347 w 1366"/>
                <a:gd name="T39" fmla="*/ 697 h 1329"/>
                <a:gd name="T40" fmla="*/ 1315 w 1366"/>
                <a:gd name="T41" fmla="*/ 857 h 1329"/>
                <a:gd name="T42" fmla="*/ 1151 w 1366"/>
                <a:gd name="T43" fmla="*/ 873 h 1329"/>
                <a:gd name="T44" fmla="*/ 1099 w 1366"/>
                <a:gd name="T45" fmla="*/ 953 h 1329"/>
                <a:gd name="T46" fmla="*/ 1163 w 1366"/>
                <a:gd name="T47" fmla="*/ 1113 h 1329"/>
                <a:gd name="T48" fmla="*/ 1047 w 1366"/>
                <a:gd name="T49" fmla="*/ 1217 h 1329"/>
                <a:gd name="T50" fmla="*/ 895 w 1366"/>
                <a:gd name="T51" fmla="*/ 1121 h 1329"/>
                <a:gd name="T52" fmla="*/ 811 w 1366"/>
                <a:gd name="T53" fmla="*/ 1153 h 1329"/>
                <a:gd name="T54" fmla="*/ 735 w 1366"/>
                <a:gd name="T55" fmla="*/ 1329 h 1329"/>
                <a:gd name="T56" fmla="*/ 631 w 1366"/>
                <a:gd name="T57" fmla="*/ 1329 h 1329"/>
                <a:gd name="T58" fmla="*/ 551 w 1366"/>
                <a:gd name="T59" fmla="*/ 1153 h 1329"/>
                <a:gd name="T60" fmla="*/ 467 w 1366"/>
                <a:gd name="T61" fmla="*/ 1121 h 1329"/>
                <a:gd name="T62" fmla="*/ 319 w 1366"/>
                <a:gd name="T63" fmla="*/ 1209 h 1329"/>
                <a:gd name="T64" fmla="*/ 195 w 1366"/>
                <a:gd name="T65" fmla="*/ 1109 h 1329"/>
                <a:gd name="T66" fmla="*/ 263 w 1366"/>
                <a:gd name="T67" fmla="*/ 949 h 1329"/>
                <a:gd name="T68" fmla="*/ 219 w 1366"/>
                <a:gd name="T69" fmla="*/ 869 h 1329"/>
                <a:gd name="T70" fmla="*/ 43 w 1366"/>
                <a:gd name="T71" fmla="*/ 845 h 1329"/>
                <a:gd name="T72" fmla="*/ 15 w 1366"/>
                <a:gd name="T73" fmla="*/ 693 h 1329"/>
                <a:gd name="T74" fmla="*/ 175 w 1366"/>
                <a:gd name="T75" fmla="*/ 609 h 1329"/>
                <a:gd name="T76" fmla="*/ 191 w 1366"/>
                <a:gd name="T77" fmla="*/ 521 h 1329"/>
                <a:gd name="T78" fmla="*/ 83 w 1366"/>
                <a:gd name="T79" fmla="*/ 413 h 1329"/>
                <a:gd name="T80" fmla="*/ 79 w 1366"/>
                <a:gd name="T81" fmla="*/ 409 h 1329"/>
                <a:gd name="T82" fmla="*/ 427 w 1366"/>
                <a:gd name="T83" fmla="*/ 661 h 1329"/>
                <a:gd name="T84" fmla="*/ 683 w 1366"/>
                <a:gd name="T85" fmla="*/ 913 h 1329"/>
                <a:gd name="T86" fmla="*/ 939 w 1366"/>
                <a:gd name="T87" fmla="*/ 653 h 1329"/>
                <a:gd name="T88" fmla="*/ 647 w 1366"/>
                <a:gd name="T89" fmla="*/ 405 h 1329"/>
                <a:gd name="T90" fmla="*/ 427 w 1366"/>
                <a:gd name="T91" fmla="*/ 661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6" h="1329">
                  <a:moveTo>
                    <a:pt x="79" y="409"/>
                  </a:moveTo>
                  <a:cubicBezTo>
                    <a:pt x="55" y="375"/>
                    <a:pt x="128" y="260"/>
                    <a:pt x="155" y="253"/>
                  </a:cubicBezTo>
                  <a:cubicBezTo>
                    <a:pt x="204" y="241"/>
                    <a:pt x="266" y="299"/>
                    <a:pt x="319" y="293"/>
                  </a:cubicBezTo>
                  <a:cubicBezTo>
                    <a:pt x="352" y="290"/>
                    <a:pt x="367" y="254"/>
                    <a:pt x="391" y="237"/>
                  </a:cubicBezTo>
                  <a:cubicBezTo>
                    <a:pt x="400" y="174"/>
                    <a:pt x="367" y="120"/>
                    <a:pt x="379" y="73"/>
                  </a:cubicBezTo>
                  <a:cubicBezTo>
                    <a:pt x="393" y="21"/>
                    <a:pt x="477" y="18"/>
                    <a:pt x="539" y="9"/>
                  </a:cubicBezTo>
                  <a:cubicBezTo>
                    <a:pt x="584" y="47"/>
                    <a:pt x="601" y="113"/>
                    <a:pt x="647" y="149"/>
                  </a:cubicBezTo>
                  <a:cubicBezTo>
                    <a:pt x="664" y="156"/>
                    <a:pt x="709" y="156"/>
                    <a:pt x="727" y="149"/>
                  </a:cubicBezTo>
                  <a:cubicBezTo>
                    <a:pt x="764" y="133"/>
                    <a:pt x="790" y="21"/>
                    <a:pt x="839" y="9"/>
                  </a:cubicBezTo>
                  <a:cubicBezTo>
                    <a:pt x="876" y="0"/>
                    <a:pt x="974" y="37"/>
                    <a:pt x="987" y="65"/>
                  </a:cubicBezTo>
                  <a:cubicBezTo>
                    <a:pt x="1009" y="113"/>
                    <a:pt x="964" y="183"/>
                    <a:pt x="979" y="237"/>
                  </a:cubicBezTo>
                  <a:cubicBezTo>
                    <a:pt x="988" y="269"/>
                    <a:pt x="1020" y="271"/>
                    <a:pt x="1047" y="297"/>
                  </a:cubicBezTo>
                  <a:cubicBezTo>
                    <a:pt x="1108" y="296"/>
                    <a:pt x="1156" y="251"/>
                    <a:pt x="1211" y="261"/>
                  </a:cubicBezTo>
                  <a:cubicBezTo>
                    <a:pt x="1249" y="269"/>
                    <a:pt x="1301" y="362"/>
                    <a:pt x="1291" y="413"/>
                  </a:cubicBezTo>
                  <a:cubicBezTo>
                    <a:pt x="1288" y="413"/>
                    <a:pt x="1286" y="414"/>
                    <a:pt x="1287" y="417"/>
                  </a:cubicBezTo>
                  <a:cubicBezTo>
                    <a:pt x="1267" y="434"/>
                    <a:pt x="1248" y="453"/>
                    <a:pt x="1231" y="473"/>
                  </a:cubicBezTo>
                  <a:cubicBezTo>
                    <a:pt x="1212" y="489"/>
                    <a:pt x="1195" y="506"/>
                    <a:pt x="1179" y="525"/>
                  </a:cubicBezTo>
                  <a:cubicBezTo>
                    <a:pt x="1180" y="530"/>
                    <a:pt x="1178" y="532"/>
                    <a:pt x="1175" y="533"/>
                  </a:cubicBezTo>
                  <a:cubicBezTo>
                    <a:pt x="1182" y="558"/>
                    <a:pt x="1184" y="588"/>
                    <a:pt x="1191" y="613"/>
                  </a:cubicBezTo>
                  <a:cubicBezTo>
                    <a:pt x="1218" y="649"/>
                    <a:pt x="1326" y="654"/>
                    <a:pt x="1347" y="697"/>
                  </a:cubicBezTo>
                  <a:cubicBezTo>
                    <a:pt x="1366" y="737"/>
                    <a:pt x="1346" y="837"/>
                    <a:pt x="1315" y="857"/>
                  </a:cubicBezTo>
                  <a:cubicBezTo>
                    <a:pt x="1271" y="885"/>
                    <a:pt x="1206" y="858"/>
                    <a:pt x="1151" y="873"/>
                  </a:cubicBezTo>
                  <a:cubicBezTo>
                    <a:pt x="1127" y="894"/>
                    <a:pt x="1114" y="924"/>
                    <a:pt x="1099" y="953"/>
                  </a:cubicBezTo>
                  <a:cubicBezTo>
                    <a:pt x="1106" y="1006"/>
                    <a:pt x="1170" y="1053"/>
                    <a:pt x="1163" y="1113"/>
                  </a:cubicBezTo>
                  <a:cubicBezTo>
                    <a:pt x="1159" y="1145"/>
                    <a:pt x="1084" y="1216"/>
                    <a:pt x="1047" y="1217"/>
                  </a:cubicBezTo>
                  <a:cubicBezTo>
                    <a:pt x="992" y="1219"/>
                    <a:pt x="943" y="1134"/>
                    <a:pt x="895" y="1121"/>
                  </a:cubicBezTo>
                  <a:cubicBezTo>
                    <a:pt x="865" y="1130"/>
                    <a:pt x="835" y="1139"/>
                    <a:pt x="811" y="1153"/>
                  </a:cubicBezTo>
                  <a:cubicBezTo>
                    <a:pt x="783" y="1210"/>
                    <a:pt x="796" y="1306"/>
                    <a:pt x="735" y="1329"/>
                  </a:cubicBezTo>
                  <a:cubicBezTo>
                    <a:pt x="700" y="1329"/>
                    <a:pt x="666" y="1329"/>
                    <a:pt x="631" y="1329"/>
                  </a:cubicBezTo>
                  <a:cubicBezTo>
                    <a:pt x="561" y="1314"/>
                    <a:pt x="575" y="1214"/>
                    <a:pt x="551" y="1153"/>
                  </a:cubicBezTo>
                  <a:cubicBezTo>
                    <a:pt x="519" y="1140"/>
                    <a:pt x="497" y="1119"/>
                    <a:pt x="467" y="1121"/>
                  </a:cubicBezTo>
                  <a:cubicBezTo>
                    <a:pt x="411" y="1126"/>
                    <a:pt x="372" y="1208"/>
                    <a:pt x="319" y="1209"/>
                  </a:cubicBezTo>
                  <a:cubicBezTo>
                    <a:pt x="281" y="1210"/>
                    <a:pt x="200" y="1147"/>
                    <a:pt x="195" y="1109"/>
                  </a:cubicBezTo>
                  <a:cubicBezTo>
                    <a:pt x="187" y="1050"/>
                    <a:pt x="257" y="999"/>
                    <a:pt x="263" y="949"/>
                  </a:cubicBezTo>
                  <a:cubicBezTo>
                    <a:pt x="251" y="919"/>
                    <a:pt x="235" y="894"/>
                    <a:pt x="219" y="869"/>
                  </a:cubicBezTo>
                  <a:cubicBezTo>
                    <a:pt x="163" y="851"/>
                    <a:pt x="84" y="881"/>
                    <a:pt x="43" y="845"/>
                  </a:cubicBezTo>
                  <a:cubicBezTo>
                    <a:pt x="26" y="830"/>
                    <a:pt x="0" y="728"/>
                    <a:pt x="15" y="693"/>
                  </a:cubicBezTo>
                  <a:cubicBezTo>
                    <a:pt x="36" y="643"/>
                    <a:pt x="134" y="649"/>
                    <a:pt x="175" y="609"/>
                  </a:cubicBezTo>
                  <a:cubicBezTo>
                    <a:pt x="182" y="582"/>
                    <a:pt x="188" y="553"/>
                    <a:pt x="191" y="521"/>
                  </a:cubicBezTo>
                  <a:cubicBezTo>
                    <a:pt x="157" y="483"/>
                    <a:pt x="121" y="447"/>
                    <a:pt x="83" y="413"/>
                  </a:cubicBezTo>
                  <a:cubicBezTo>
                    <a:pt x="83" y="411"/>
                    <a:pt x="82" y="408"/>
                    <a:pt x="79" y="409"/>
                  </a:cubicBezTo>
                  <a:close/>
                  <a:moveTo>
                    <a:pt x="427" y="661"/>
                  </a:moveTo>
                  <a:cubicBezTo>
                    <a:pt x="429" y="805"/>
                    <a:pt x="536" y="913"/>
                    <a:pt x="683" y="913"/>
                  </a:cubicBezTo>
                  <a:cubicBezTo>
                    <a:pt x="805" y="913"/>
                    <a:pt x="942" y="818"/>
                    <a:pt x="939" y="653"/>
                  </a:cubicBezTo>
                  <a:cubicBezTo>
                    <a:pt x="936" y="494"/>
                    <a:pt x="805" y="382"/>
                    <a:pt x="647" y="405"/>
                  </a:cubicBezTo>
                  <a:cubicBezTo>
                    <a:pt x="524" y="423"/>
                    <a:pt x="425" y="520"/>
                    <a:pt x="427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4" name="Gruppieren 2168"/>
          <p:cNvGrpSpPr>
            <a:grpSpLocks noChangeAspect="1"/>
          </p:cNvGrpSpPr>
          <p:nvPr/>
        </p:nvGrpSpPr>
        <p:grpSpPr bwMode="gray">
          <a:xfrm>
            <a:off x="5281807" y="2104058"/>
            <a:ext cx="334071" cy="356841"/>
            <a:chOff x="-12277725" y="-7032626"/>
            <a:chExt cx="5729288" cy="6119813"/>
          </a:xfrm>
          <a:solidFill>
            <a:schemeClr val="accent1"/>
          </a:solidFill>
        </p:grpSpPr>
        <p:sp>
          <p:nvSpPr>
            <p:cNvPr id="115" name="Freeform 1079"/>
            <p:cNvSpPr>
              <a:spLocks/>
            </p:cNvSpPr>
            <p:nvPr/>
          </p:nvSpPr>
          <p:spPr bwMode="gray">
            <a:xfrm>
              <a:off x="-12277725" y="-5246689"/>
              <a:ext cx="2130425" cy="4319588"/>
            </a:xfrm>
            <a:custGeom>
              <a:avLst/>
              <a:gdLst>
                <a:gd name="T0" fmla="*/ 0 w 568"/>
                <a:gd name="T1" fmla="*/ 52 h 1152"/>
                <a:gd name="T2" fmla="*/ 32 w 568"/>
                <a:gd name="T3" fmla="*/ 8 h 1152"/>
                <a:gd name="T4" fmla="*/ 44 w 568"/>
                <a:gd name="T5" fmla="*/ 8 h 1152"/>
                <a:gd name="T6" fmla="*/ 156 w 568"/>
                <a:gd name="T7" fmla="*/ 20 h 1152"/>
                <a:gd name="T8" fmla="*/ 272 w 568"/>
                <a:gd name="T9" fmla="*/ 60 h 1152"/>
                <a:gd name="T10" fmla="*/ 124 w 568"/>
                <a:gd name="T11" fmla="*/ 64 h 1152"/>
                <a:gd name="T12" fmla="*/ 120 w 568"/>
                <a:gd name="T13" fmla="*/ 260 h 1152"/>
                <a:gd name="T14" fmla="*/ 568 w 568"/>
                <a:gd name="T15" fmla="*/ 264 h 1152"/>
                <a:gd name="T16" fmla="*/ 568 w 568"/>
                <a:gd name="T17" fmla="*/ 320 h 1152"/>
                <a:gd name="T18" fmla="*/ 124 w 568"/>
                <a:gd name="T19" fmla="*/ 320 h 1152"/>
                <a:gd name="T20" fmla="*/ 120 w 568"/>
                <a:gd name="T21" fmla="*/ 1028 h 1152"/>
                <a:gd name="T22" fmla="*/ 568 w 568"/>
                <a:gd name="T23" fmla="*/ 1032 h 1152"/>
                <a:gd name="T24" fmla="*/ 568 w 568"/>
                <a:gd name="T25" fmla="*/ 1152 h 1152"/>
                <a:gd name="T26" fmla="*/ 44 w 568"/>
                <a:gd name="T27" fmla="*/ 1152 h 1152"/>
                <a:gd name="T28" fmla="*/ 0 w 568"/>
                <a:gd name="T29" fmla="*/ 1108 h 1152"/>
                <a:gd name="T30" fmla="*/ 0 w 568"/>
                <a:gd name="T31" fmla="*/ 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1152">
                  <a:moveTo>
                    <a:pt x="0" y="52"/>
                  </a:moveTo>
                  <a:cubicBezTo>
                    <a:pt x="1" y="28"/>
                    <a:pt x="20" y="22"/>
                    <a:pt x="32" y="8"/>
                  </a:cubicBezTo>
                  <a:cubicBezTo>
                    <a:pt x="36" y="8"/>
                    <a:pt x="40" y="8"/>
                    <a:pt x="44" y="8"/>
                  </a:cubicBezTo>
                  <a:cubicBezTo>
                    <a:pt x="82" y="11"/>
                    <a:pt x="135" y="0"/>
                    <a:pt x="156" y="20"/>
                  </a:cubicBezTo>
                  <a:cubicBezTo>
                    <a:pt x="192" y="36"/>
                    <a:pt x="229" y="51"/>
                    <a:pt x="272" y="60"/>
                  </a:cubicBezTo>
                  <a:cubicBezTo>
                    <a:pt x="231" y="69"/>
                    <a:pt x="172" y="61"/>
                    <a:pt x="124" y="64"/>
                  </a:cubicBezTo>
                  <a:cubicBezTo>
                    <a:pt x="115" y="122"/>
                    <a:pt x="122" y="196"/>
                    <a:pt x="120" y="260"/>
                  </a:cubicBezTo>
                  <a:cubicBezTo>
                    <a:pt x="261" y="269"/>
                    <a:pt x="420" y="261"/>
                    <a:pt x="568" y="264"/>
                  </a:cubicBezTo>
                  <a:cubicBezTo>
                    <a:pt x="568" y="283"/>
                    <a:pt x="568" y="301"/>
                    <a:pt x="568" y="320"/>
                  </a:cubicBezTo>
                  <a:cubicBezTo>
                    <a:pt x="420" y="320"/>
                    <a:pt x="272" y="320"/>
                    <a:pt x="124" y="320"/>
                  </a:cubicBezTo>
                  <a:cubicBezTo>
                    <a:pt x="115" y="548"/>
                    <a:pt x="123" y="793"/>
                    <a:pt x="120" y="1028"/>
                  </a:cubicBezTo>
                  <a:cubicBezTo>
                    <a:pt x="261" y="1037"/>
                    <a:pt x="420" y="1029"/>
                    <a:pt x="568" y="1032"/>
                  </a:cubicBezTo>
                  <a:cubicBezTo>
                    <a:pt x="568" y="1072"/>
                    <a:pt x="568" y="1112"/>
                    <a:pt x="568" y="1152"/>
                  </a:cubicBezTo>
                  <a:cubicBezTo>
                    <a:pt x="393" y="1152"/>
                    <a:pt x="219" y="1152"/>
                    <a:pt x="44" y="1152"/>
                  </a:cubicBezTo>
                  <a:cubicBezTo>
                    <a:pt x="19" y="1147"/>
                    <a:pt x="5" y="1133"/>
                    <a:pt x="0" y="1108"/>
                  </a:cubicBezTo>
                  <a:cubicBezTo>
                    <a:pt x="0" y="756"/>
                    <a:pt x="0" y="404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081"/>
            <p:cNvSpPr>
              <a:spLocks/>
            </p:cNvSpPr>
            <p:nvPr/>
          </p:nvSpPr>
          <p:spPr bwMode="gray">
            <a:xfrm>
              <a:off x="-8677275" y="-5246689"/>
              <a:ext cx="2128838" cy="4319588"/>
            </a:xfrm>
            <a:custGeom>
              <a:avLst/>
              <a:gdLst>
                <a:gd name="T0" fmla="*/ 524 w 568"/>
                <a:gd name="T1" fmla="*/ 8 h 1152"/>
                <a:gd name="T2" fmla="*/ 568 w 568"/>
                <a:gd name="T3" fmla="*/ 40 h 1152"/>
                <a:gd name="T4" fmla="*/ 568 w 568"/>
                <a:gd name="T5" fmla="*/ 52 h 1152"/>
                <a:gd name="T6" fmla="*/ 568 w 568"/>
                <a:gd name="T7" fmla="*/ 1108 h 1152"/>
                <a:gd name="T8" fmla="*/ 524 w 568"/>
                <a:gd name="T9" fmla="*/ 1152 h 1152"/>
                <a:gd name="T10" fmla="*/ 0 w 568"/>
                <a:gd name="T11" fmla="*/ 1152 h 1152"/>
                <a:gd name="T12" fmla="*/ 0 w 568"/>
                <a:gd name="T13" fmla="*/ 1032 h 1152"/>
                <a:gd name="T14" fmla="*/ 444 w 568"/>
                <a:gd name="T15" fmla="*/ 1032 h 1152"/>
                <a:gd name="T16" fmla="*/ 448 w 568"/>
                <a:gd name="T17" fmla="*/ 324 h 1152"/>
                <a:gd name="T18" fmla="*/ 0 w 568"/>
                <a:gd name="T19" fmla="*/ 320 h 1152"/>
                <a:gd name="T20" fmla="*/ 0 w 568"/>
                <a:gd name="T21" fmla="*/ 264 h 1152"/>
                <a:gd name="T22" fmla="*/ 444 w 568"/>
                <a:gd name="T23" fmla="*/ 264 h 1152"/>
                <a:gd name="T24" fmla="*/ 448 w 568"/>
                <a:gd name="T25" fmla="*/ 68 h 1152"/>
                <a:gd name="T26" fmla="*/ 296 w 568"/>
                <a:gd name="T27" fmla="*/ 60 h 1152"/>
                <a:gd name="T28" fmla="*/ 412 w 568"/>
                <a:gd name="T29" fmla="*/ 20 h 1152"/>
                <a:gd name="T30" fmla="*/ 524 w 568"/>
                <a:gd name="T31" fmla="*/ 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1152">
                  <a:moveTo>
                    <a:pt x="524" y="8"/>
                  </a:moveTo>
                  <a:cubicBezTo>
                    <a:pt x="548" y="9"/>
                    <a:pt x="554" y="29"/>
                    <a:pt x="568" y="40"/>
                  </a:cubicBezTo>
                  <a:cubicBezTo>
                    <a:pt x="568" y="44"/>
                    <a:pt x="568" y="48"/>
                    <a:pt x="568" y="52"/>
                  </a:cubicBezTo>
                  <a:cubicBezTo>
                    <a:pt x="568" y="404"/>
                    <a:pt x="568" y="756"/>
                    <a:pt x="568" y="1108"/>
                  </a:cubicBezTo>
                  <a:cubicBezTo>
                    <a:pt x="563" y="1133"/>
                    <a:pt x="548" y="1147"/>
                    <a:pt x="524" y="1152"/>
                  </a:cubicBezTo>
                  <a:cubicBezTo>
                    <a:pt x="349" y="1152"/>
                    <a:pt x="175" y="1152"/>
                    <a:pt x="0" y="1152"/>
                  </a:cubicBezTo>
                  <a:cubicBezTo>
                    <a:pt x="0" y="1112"/>
                    <a:pt x="0" y="1072"/>
                    <a:pt x="0" y="1032"/>
                  </a:cubicBezTo>
                  <a:cubicBezTo>
                    <a:pt x="148" y="1032"/>
                    <a:pt x="296" y="1032"/>
                    <a:pt x="444" y="1032"/>
                  </a:cubicBezTo>
                  <a:cubicBezTo>
                    <a:pt x="453" y="804"/>
                    <a:pt x="445" y="559"/>
                    <a:pt x="448" y="324"/>
                  </a:cubicBezTo>
                  <a:cubicBezTo>
                    <a:pt x="306" y="315"/>
                    <a:pt x="148" y="323"/>
                    <a:pt x="0" y="320"/>
                  </a:cubicBezTo>
                  <a:cubicBezTo>
                    <a:pt x="0" y="301"/>
                    <a:pt x="0" y="283"/>
                    <a:pt x="0" y="264"/>
                  </a:cubicBezTo>
                  <a:cubicBezTo>
                    <a:pt x="148" y="264"/>
                    <a:pt x="296" y="264"/>
                    <a:pt x="444" y="264"/>
                  </a:cubicBezTo>
                  <a:cubicBezTo>
                    <a:pt x="453" y="207"/>
                    <a:pt x="445" y="132"/>
                    <a:pt x="448" y="68"/>
                  </a:cubicBezTo>
                  <a:cubicBezTo>
                    <a:pt x="406" y="56"/>
                    <a:pt x="337" y="72"/>
                    <a:pt x="296" y="60"/>
                  </a:cubicBezTo>
                  <a:cubicBezTo>
                    <a:pt x="340" y="52"/>
                    <a:pt x="376" y="36"/>
                    <a:pt x="412" y="20"/>
                  </a:cubicBezTo>
                  <a:cubicBezTo>
                    <a:pt x="433" y="0"/>
                    <a:pt x="485" y="11"/>
                    <a:pt x="5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083"/>
            <p:cNvSpPr>
              <a:spLocks noEditPoints="1"/>
            </p:cNvSpPr>
            <p:nvPr/>
          </p:nvSpPr>
          <p:spPr bwMode="gray">
            <a:xfrm>
              <a:off x="-11887200" y="-7032626"/>
              <a:ext cx="4914900" cy="6119813"/>
            </a:xfrm>
            <a:custGeom>
              <a:avLst/>
              <a:gdLst>
                <a:gd name="T0" fmla="*/ 136 w 1311"/>
                <a:gd name="T1" fmla="*/ 120 h 1632"/>
                <a:gd name="T2" fmla="*/ 572 w 1311"/>
                <a:gd name="T3" fmla="*/ 104 h 1632"/>
                <a:gd name="T4" fmla="*/ 644 w 1311"/>
                <a:gd name="T5" fmla="*/ 176 h 1632"/>
                <a:gd name="T6" fmla="*/ 656 w 1311"/>
                <a:gd name="T7" fmla="*/ 196 h 1632"/>
                <a:gd name="T8" fmla="*/ 680 w 1311"/>
                <a:gd name="T9" fmla="*/ 172 h 1632"/>
                <a:gd name="T10" fmla="*/ 748 w 1311"/>
                <a:gd name="T11" fmla="*/ 104 h 1632"/>
                <a:gd name="T12" fmla="*/ 1180 w 1311"/>
                <a:gd name="T13" fmla="*/ 116 h 1632"/>
                <a:gd name="T14" fmla="*/ 1244 w 1311"/>
                <a:gd name="T15" fmla="*/ 180 h 1632"/>
                <a:gd name="T16" fmla="*/ 1300 w 1311"/>
                <a:gd name="T17" fmla="*/ 348 h 1632"/>
                <a:gd name="T18" fmla="*/ 788 w 1311"/>
                <a:gd name="T19" fmla="*/ 480 h 1632"/>
                <a:gd name="T20" fmla="*/ 788 w 1311"/>
                <a:gd name="T21" fmla="*/ 1632 h 1632"/>
                <a:gd name="T22" fmla="*/ 532 w 1311"/>
                <a:gd name="T23" fmla="*/ 1632 h 1632"/>
                <a:gd name="T24" fmla="*/ 532 w 1311"/>
                <a:gd name="T25" fmla="*/ 484 h 1632"/>
                <a:gd name="T26" fmla="*/ 28 w 1311"/>
                <a:gd name="T27" fmla="*/ 376 h 1632"/>
                <a:gd name="T28" fmla="*/ 80 w 1311"/>
                <a:gd name="T29" fmla="*/ 176 h 1632"/>
                <a:gd name="T30" fmla="*/ 136 w 1311"/>
                <a:gd name="T31" fmla="*/ 120 h 1632"/>
                <a:gd name="T32" fmla="*/ 392 w 1311"/>
                <a:gd name="T33" fmla="*/ 224 h 1632"/>
                <a:gd name="T34" fmla="*/ 220 w 1311"/>
                <a:gd name="T35" fmla="*/ 352 h 1632"/>
                <a:gd name="T36" fmla="*/ 596 w 1311"/>
                <a:gd name="T37" fmla="*/ 412 h 1632"/>
                <a:gd name="T38" fmla="*/ 392 w 1311"/>
                <a:gd name="T39" fmla="*/ 224 h 1632"/>
                <a:gd name="T40" fmla="*/ 1100 w 1311"/>
                <a:gd name="T41" fmla="*/ 352 h 1632"/>
                <a:gd name="T42" fmla="*/ 928 w 1311"/>
                <a:gd name="T43" fmla="*/ 224 h 1632"/>
                <a:gd name="T44" fmla="*/ 724 w 1311"/>
                <a:gd name="T45" fmla="*/ 416 h 1632"/>
                <a:gd name="T46" fmla="*/ 1100 w 1311"/>
                <a:gd name="T47" fmla="*/ 35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11" h="1632">
                  <a:moveTo>
                    <a:pt x="136" y="120"/>
                  </a:moveTo>
                  <a:cubicBezTo>
                    <a:pt x="222" y="21"/>
                    <a:pt x="475" y="0"/>
                    <a:pt x="572" y="104"/>
                  </a:cubicBezTo>
                  <a:cubicBezTo>
                    <a:pt x="597" y="127"/>
                    <a:pt x="621" y="151"/>
                    <a:pt x="644" y="176"/>
                  </a:cubicBezTo>
                  <a:cubicBezTo>
                    <a:pt x="645" y="186"/>
                    <a:pt x="658" y="184"/>
                    <a:pt x="656" y="196"/>
                  </a:cubicBezTo>
                  <a:cubicBezTo>
                    <a:pt x="668" y="192"/>
                    <a:pt x="672" y="180"/>
                    <a:pt x="680" y="172"/>
                  </a:cubicBezTo>
                  <a:cubicBezTo>
                    <a:pt x="702" y="149"/>
                    <a:pt x="724" y="126"/>
                    <a:pt x="748" y="104"/>
                  </a:cubicBezTo>
                  <a:cubicBezTo>
                    <a:pt x="843" y="1"/>
                    <a:pt x="1092" y="20"/>
                    <a:pt x="1180" y="116"/>
                  </a:cubicBezTo>
                  <a:cubicBezTo>
                    <a:pt x="1202" y="137"/>
                    <a:pt x="1223" y="158"/>
                    <a:pt x="1244" y="180"/>
                  </a:cubicBezTo>
                  <a:cubicBezTo>
                    <a:pt x="1273" y="227"/>
                    <a:pt x="1311" y="273"/>
                    <a:pt x="1300" y="348"/>
                  </a:cubicBezTo>
                  <a:cubicBezTo>
                    <a:pt x="1274" y="515"/>
                    <a:pt x="989" y="476"/>
                    <a:pt x="788" y="480"/>
                  </a:cubicBezTo>
                  <a:cubicBezTo>
                    <a:pt x="788" y="864"/>
                    <a:pt x="788" y="1248"/>
                    <a:pt x="788" y="1632"/>
                  </a:cubicBezTo>
                  <a:cubicBezTo>
                    <a:pt x="703" y="1632"/>
                    <a:pt x="617" y="1632"/>
                    <a:pt x="532" y="1632"/>
                  </a:cubicBezTo>
                  <a:cubicBezTo>
                    <a:pt x="532" y="1249"/>
                    <a:pt x="532" y="867"/>
                    <a:pt x="532" y="484"/>
                  </a:cubicBezTo>
                  <a:cubicBezTo>
                    <a:pt x="347" y="467"/>
                    <a:pt x="85" y="520"/>
                    <a:pt x="28" y="376"/>
                  </a:cubicBezTo>
                  <a:cubicBezTo>
                    <a:pt x="0" y="307"/>
                    <a:pt x="40" y="222"/>
                    <a:pt x="80" y="176"/>
                  </a:cubicBezTo>
                  <a:cubicBezTo>
                    <a:pt x="98" y="157"/>
                    <a:pt x="117" y="138"/>
                    <a:pt x="136" y="120"/>
                  </a:cubicBezTo>
                  <a:close/>
                  <a:moveTo>
                    <a:pt x="392" y="224"/>
                  </a:moveTo>
                  <a:cubicBezTo>
                    <a:pt x="322" y="224"/>
                    <a:pt x="213" y="277"/>
                    <a:pt x="220" y="352"/>
                  </a:cubicBezTo>
                  <a:cubicBezTo>
                    <a:pt x="229" y="459"/>
                    <a:pt x="487" y="405"/>
                    <a:pt x="596" y="412"/>
                  </a:cubicBezTo>
                  <a:cubicBezTo>
                    <a:pt x="560" y="329"/>
                    <a:pt x="514" y="224"/>
                    <a:pt x="392" y="224"/>
                  </a:cubicBezTo>
                  <a:close/>
                  <a:moveTo>
                    <a:pt x="1100" y="352"/>
                  </a:moveTo>
                  <a:cubicBezTo>
                    <a:pt x="1107" y="277"/>
                    <a:pt x="997" y="224"/>
                    <a:pt x="928" y="224"/>
                  </a:cubicBezTo>
                  <a:cubicBezTo>
                    <a:pt x="806" y="224"/>
                    <a:pt x="757" y="330"/>
                    <a:pt x="724" y="416"/>
                  </a:cubicBezTo>
                  <a:cubicBezTo>
                    <a:pt x="833" y="401"/>
                    <a:pt x="1090" y="458"/>
                    <a:pt x="1100" y="35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8" name="Gruppieren 2177"/>
          <p:cNvGrpSpPr>
            <a:grpSpLocks noChangeAspect="1"/>
          </p:cNvGrpSpPr>
          <p:nvPr/>
        </p:nvGrpSpPr>
        <p:grpSpPr bwMode="gray">
          <a:xfrm>
            <a:off x="8416927" y="2680122"/>
            <a:ext cx="287182" cy="356841"/>
            <a:chOff x="-12357100" y="981074"/>
            <a:chExt cx="5602287" cy="6961188"/>
          </a:xfrm>
          <a:solidFill>
            <a:schemeClr val="accent1"/>
          </a:solidFill>
        </p:grpSpPr>
        <p:sp>
          <p:nvSpPr>
            <p:cNvPr id="119" name="Freeform 1084"/>
            <p:cNvSpPr>
              <a:spLocks/>
            </p:cNvSpPr>
            <p:nvPr/>
          </p:nvSpPr>
          <p:spPr bwMode="gray">
            <a:xfrm>
              <a:off x="-7586663" y="1701799"/>
              <a:ext cx="831850" cy="2673350"/>
            </a:xfrm>
            <a:custGeom>
              <a:avLst/>
              <a:gdLst>
                <a:gd name="T0" fmla="*/ 153 w 222"/>
                <a:gd name="T1" fmla="*/ 504 h 713"/>
                <a:gd name="T2" fmla="*/ 193 w 222"/>
                <a:gd name="T3" fmla="*/ 688 h 713"/>
                <a:gd name="T4" fmla="*/ 25 w 222"/>
                <a:gd name="T5" fmla="*/ 688 h 713"/>
                <a:gd name="T6" fmla="*/ 65 w 222"/>
                <a:gd name="T7" fmla="*/ 508 h 713"/>
                <a:gd name="T8" fmla="*/ 17 w 222"/>
                <a:gd name="T9" fmla="*/ 448 h 713"/>
                <a:gd name="T10" fmla="*/ 77 w 222"/>
                <a:gd name="T11" fmla="*/ 324 h 713"/>
                <a:gd name="T12" fmla="*/ 77 w 222"/>
                <a:gd name="T13" fmla="*/ 0 h 713"/>
                <a:gd name="T14" fmla="*/ 141 w 222"/>
                <a:gd name="T15" fmla="*/ 0 h 713"/>
                <a:gd name="T16" fmla="*/ 141 w 222"/>
                <a:gd name="T17" fmla="*/ 160 h 713"/>
                <a:gd name="T18" fmla="*/ 141 w 222"/>
                <a:gd name="T19" fmla="*/ 316 h 713"/>
                <a:gd name="T20" fmla="*/ 193 w 222"/>
                <a:gd name="T21" fmla="*/ 368 h 713"/>
                <a:gd name="T22" fmla="*/ 153 w 222"/>
                <a:gd name="T23" fmla="*/ 50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713">
                  <a:moveTo>
                    <a:pt x="153" y="504"/>
                  </a:moveTo>
                  <a:cubicBezTo>
                    <a:pt x="167" y="565"/>
                    <a:pt x="190" y="616"/>
                    <a:pt x="193" y="688"/>
                  </a:cubicBezTo>
                  <a:cubicBezTo>
                    <a:pt x="165" y="713"/>
                    <a:pt x="53" y="713"/>
                    <a:pt x="25" y="688"/>
                  </a:cubicBezTo>
                  <a:cubicBezTo>
                    <a:pt x="28" y="618"/>
                    <a:pt x="50" y="566"/>
                    <a:pt x="65" y="508"/>
                  </a:cubicBezTo>
                  <a:cubicBezTo>
                    <a:pt x="52" y="484"/>
                    <a:pt x="25" y="476"/>
                    <a:pt x="17" y="448"/>
                  </a:cubicBezTo>
                  <a:cubicBezTo>
                    <a:pt x="0" y="393"/>
                    <a:pt x="33" y="343"/>
                    <a:pt x="77" y="324"/>
                  </a:cubicBezTo>
                  <a:cubicBezTo>
                    <a:pt x="77" y="216"/>
                    <a:pt x="77" y="108"/>
                    <a:pt x="77" y="0"/>
                  </a:cubicBezTo>
                  <a:cubicBezTo>
                    <a:pt x="98" y="0"/>
                    <a:pt x="120" y="0"/>
                    <a:pt x="141" y="0"/>
                  </a:cubicBezTo>
                  <a:cubicBezTo>
                    <a:pt x="141" y="55"/>
                    <a:pt x="141" y="106"/>
                    <a:pt x="141" y="160"/>
                  </a:cubicBezTo>
                  <a:cubicBezTo>
                    <a:pt x="141" y="208"/>
                    <a:pt x="127" y="274"/>
                    <a:pt x="141" y="316"/>
                  </a:cubicBezTo>
                  <a:cubicBezTo>
                    <a:pt x="149" y="339"/>
                    <a:pt x="180" y="344"/>
                    <a:pt x="193" y="368"/>
                  </a:cubicBezTo>
                  <a:cubicBezTo>
                    <a:pt x="222" y="423"/>
                    <a:pt x="193" y="476"/>
                    <a:pt x="153" y="5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089"/>
            <p:cNvSpPr>
              <a:spLocks/>
            </p:cNvSpPr>
            <p:nvPr/>
          </p:nvSpPr>
          <p:spPr bwMode="gray">
            <a:xfrm>
              <a:off x="-10188575" y="5256212"/>
              <a:ext cx="982663" cy="2670175"/>
            </a:xfrm>
            <a:custGeom>
              <a:avLst/>
              <a:gdLst>
                <a:gd name="T0" fmla="*/ 31 w 262"/>
                <a:gd name="T1" fmla="*/ 104 h 712"/>
                <a:gd name="T2" fmla="*/ 3 w 262"/>
                <a:gd name="T3" fmla="*/ 0 h 712"/>
                <a:gd name="T4" fmla="*/ 259 w 262"/>
                <a:gd name="T5" fmla="*/ 0 h 712"/>
                <a:gd name="T6" fmla="*/ 231 w 262"/>
                <a:gd name="T7" fmla="*/ 104 h 712"/>
                <a:gd name="T8" fmla="*/ 179 w 262"/>
                <a:gd name="T9" fmla="*/ 156 h 712"/>
                <a:gd name="T10" fmla="*/ 183 w 262"/>
                <a:gd name="T11" fmla="*/ 164 h 712"/>
                <a:gd name="T12" fmla="*/ 259 w 262"/>
                <a:gd name="T13" fmla="*/ 588 h 712"/>
                <a:gd name="T14" fmla="*/ 127 w 262"/>
                <a:gd name="T15" fmla="*/ 712 h 712"/>
                <a:gd name="T16" fmla="*/ 3 w 262"/>
                <a:gd name="T17" fmla="*/ 588 h 712"/>
                <a:gd name="T18" fmla="*/ 79 w 262"/>
                <a:gd name="T19" fmla="*/ 164 h 712"/>
                <a:gd name="T20" fmla="*/ 31 w 262"/>
                <a:gd name="T21" fmla="*/ 10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712">
                  <a:moveTo>
                    <a:pt x="31" y="104"/>
                  </a:moveTo>
                  <a:cubicBezTo>
                    <a:pt x="13" y="77"/>
                    <a:pt x="0" y="47"/>
                    <a:pt x="3" y="0"/>
                  </a:cubicBezTo>
                  <a:cubicBezTo>
                    <a:pt x="77" y="16"/>
                    <a:pt x="185" y="16"/>
                    <a:pt x="259" y="0"/>
                  </a:cubicBezTo>
                  <a:cubicBezTo>
                    <a:pt x="262" y="47"/>
                    <a:pt x="249" y="77"/>
                    <a:pt x="231" y="104"/>
                  </a:cubicBezTo>
                  <a:cubicBezTo>
                    <a:pt x="212" y="119"/>
                    <a:pt x="195" y="137"/>
                    <a:pt x="179" y="156"/>
                  </a:cubicBezTo>
                  <a:cubicBezTo>
                    <a:pt x="180" y="159"/>
                    <a:pt x="179" y="163"/>
                    <a:pt x="183" y="164"/>
                  </a:cubicBezTo>
                  <a:cubicBezTo>
                    <a:pt x="205" y="308"/>
                    <a:pt x="232" y="447"/>
                    <a:pt x="259" y="588"/>
                  </a:cubicBezTo>
                  <a:cubicBezTo>
                    <a:pt x="212" y="626"/>
                    <a:pt x="177" y="677"/>
                    <a:pt x="127" y="712"/>
                  </a:cubicBezTo>
                  <a:cubicBezTo>
                    <a:pt x="87" y="669"/>
                    <a:pt x="46" y="627"/>
                    <a:pt x="3" y="588"/>
                  </a:cubicBezTo>
                  <a:cubicBezTo>
                    <a:pt x="29" y="447"/>
                    <a:pt x="57" y="308"/>
                    <a:pt x="79" y="164"/>
                  </a:cubicBezTo>
                  <a:cubicBezTo>
                    <a:pt x="83" y="139"/>
                    <a:pt x="46" y="122"/>
                    <a:pt x="31" y="1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" name="Freeform 1101"/>
            <p:cNvSpPr>
              <a:spLocks/>
            </p:cNvSpPr>
            <p:nvPr/>
          </p:nvSpPr>
          <p:spPr bwMode="gray">
            <a:xfrm>
              <a:off x="-9323388" y="4972049"/>
              <a:ext cx="2025650" cy="2954338"/>
            </a:xfrm>
            <a:custGeom>
              <a:avLst/>
              <a:gdLst>
                <a:gd name="T0" fmla="*/ 88 w 540"/>
                <a:gd name="T1" fmla="*/ 60 h 788"/>
                <a:gd name="T2" fmla="*/ 204 w 540"/>
                <a:gd name="T3" fmla="*/ 0 h 788"/>
                <a:gd name="T4" fmla="*/ 388 w 540"/>
                <a:gd name="T5" fmla="*/ 136 h 788"/>
                <a:gd name="T6" fmla="*/ 432 w 540"/>
                <a:gd name="T7" fmla="*/ 180 h 788"/>
                <a:gd name="T8" fmla="*/ 540 w 540"/>
                <a:gd name="T9" fmla="*/ 492 h 788"/>
                <a:gd name="T10" fmla="*/ 540 w 540"/>
                <a:gd name="T11" fmla="*/ 584 h 788"/>
                <a:gd name="T12" fmla="*/ 0 w 540"/>
                <a:gd name="T13" fmla="*/ 788 h 788"/>
                <a:gd name="T14" fmla="*/ 76 w 540"/>
                <a:gd name="T15" fmla="*/ 708 h 788"/>
                <a:gd name="T16" fmla="*/ 76 w 540"/>
                <a:gd name="T17" fmla="*/ 704 h 788"/>
                <a:gd name="T18" fmla="*/ 56 w 540"/>
                <a:gd name="T19" fmla="*/ 468 h 788"/>
                <a:gd name="T20" fmla="*/ 36 w 540"/>
                <a:gd name="T21" fmla="*/ 364 h 788"/>
                <a:gd name="T22" fmla="*/ 20 w 540"/>
                <a:gd name="T23" fmla="*/ 260 h 788"/>
                <a:gd name="T24" fmla="*/ 88 w 540"/>
                <a:gd name="T25" fmla="*/ 124 h 788"/>
                <a:gd name="T26" fmla="*/ 88 w 540"/>
                <a:gd name="T27" fmla="*/ 6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0" h="788">
                  <a:moveTo>
                    <a:pt x="88" y="60"/>
                  </a:moveTo>
                  <a:cubicBezTo>
                    <a:pt x="125" y="38"/>
                    <a:pt x="171" y="25"/>
                    <a:pt x="204" y="0"/>
                  </a:cubicBezTo>
                  <a:cubicBezTo>
                    <a:pt x="270" y="40"/>
                    <a:pt x="328" y="89"/>
                    <a:pt x="388" y="136"/>
                  </a:cubicBezTo>
                  <a:cubicBezTo>
                    <a:pt x="401" y="152"/>
                    <a:pt x="415" y="167"/>
                    <a:pt x="432" y="180"/>
                  </a:cubicBezTo>
                  <a:cubicBezTo>
                    <a:pt x="498" y="253"/>
                    <a:pt x="531" y="361"/>
                    <a:pt x="540" y="492"/>
                  </a:cubicBezTo>
                  <a:cubicBezTo>
                    <a:pt x="540" y="522"/>
                    <a:pt x="540" y="553"/>
                    <a:pt x="540" y="584"/>
                  </a:cubicBezTo>
                  <a:cubicBezTo>
                    <a:pt x="459" y="751"/>
                    <a:pt x="226" y="765"/>
                    <a:pt x="0" y="788"/>
                  </a:cubicBezTo>
                  <a:cubicBezTo>
                    <a:pt x="23" y="759"/>
                    <a:pt x="53" y="737"/>
                    <a:pt x="76" y="708"/>
                  </a:cubicBezTo>
                  <a:cubicBezTo>
                    <a:pt x="76" y="706"/>
                    <a:pt x="76" y="705"/>
                    <a:pt x="76" y="704"/>
                  </a:cubicBezTo>
                  <a:cubicBezTo>
                    <a:pt x="108" y="656"/>
                    <a:pt x="71" y="551"/>
                    <a:pt x="56" y="468"/>
                  </a:cubicBezTo>
                  <a:cubicBezTo>
                    <a:pt x="50" y="437"/>
                    <a:pt x="42" y="398"/>
                    <a:pt x="36" y="364"/>
                  </a:cubicBezTo>
                  <a:cubicBezTo>
                    <a:pt x="29" y="328"/>
                    <a:pt x="16" y="282"/>
                    <a:pt x="20" y="260"/>
                  </a:cubicBezTo>
                  <a:cubicBezTo>
                    <a:pt x="28" y="213"/>
                    <a:pt x="98" y="195"/>
                    <a:pt x="88" y="124"/>
                  </a:cubicBezTo>
                  <a:cubicBezTo>
                    <a:pt x="94" y="111"/>
                    <a:pt x="94" y="72"/>
                    <a:pt x="8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104"/>
            <p:cNvSpPr>
              <a:spLocks/>
            </p:cNvSpPr>
            <p:nvPr/>
          </p:nvSpPr>
          <p:spPr bwMode="gray">
            <a:xfrm>
              <a:off x="-10177463" y="7461249"/>
              <a:ext cx="958850" cy="481013"/>
            </a:xfrm>
            <a:custGeom>
              <a:avLst/>
              <a:gdLst>
                <a:gd name="T0" fmla="*/ 0 w 256"/>
                <a:gd name="T1" fmla="*/ 0 h 128"/>
                <a:gd name="T2" fmla="*/ 124 w 256"/>
                <a:gd name="T3" fmla="*/ 124 h 128"/>
                <a:gd name="T4" fmla="*/ 256 w 256"/>
                <a:gd name="T5" fmla="*/ 0 h 128"/>
                <a:gd name="T6" fmla="*/ 124 w 256"/>
                <a:gd name="T7" fmla="*/ 128 h 128"/>
                <a:gd name="T8" fmla="*/ 0 w 25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28">
                  <a:moveTo>
                    <a:pt x="0" y="0"/>
                  </a:moveTo>
                  <a:cubicBezTo>
                    <a:pt x="43" y="39"/>
                    <a:pt x="84" y="81"/>
                    <a:pt x="124" y="124"/>
                  </a:cubicBezTo>
                  <a:cubicBezTo>
                    <a:pt x="174" y="89"/>
                    <a:pt x="209" y="38"/>
                    <a:pt x="256" y="0"/>
                  </a:cubicBezTo>
                  <a:cubicBezTo>
                    <a:pt x="213" y="43"/>
                    <a:pt x="173" y="91"/>
                    <a:pt x="124" y="128"/>
                  </a:cubicBezTo>
                  <a:cubicBezTo>
                    <a:pt x="85" y="83"/>
                    <a:pt x="39" y="4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106"/>
            <p:cNvSpPr>
              <a:spLocks/>
            </p:cNvSpPr>
            <p:nvPr/>
          </p:nvSpPr>
          <p:spPr bwMode="gray">
            <a:xfrm>
              <a:off x="-12357100" y="981074"/>
              <a:ext cx="5318125" cy="1703388"/>
            </a:xfrm>
            <a:custGeom>
              <a:avLst/>
              <a:gdLst>
                <a:gd name="T0" fmla="*/ 317 w 1418"/>
                <a:gd name="T1" fmla="*/ 144 h 454"/>
                <a:gd name="T2" fmla="*/ 321 w 1418"/>
                <a:gd name="T3" fmla="*/ 136 h 454"/>
                <a:gd name="T4" fmla="*/ 325 w 1418"/>
                <a:gd name="T5" fmla="*/ 128 h 454"/>
                <a:gd name="T6" fmla="*/ 5 w 1418"/>
                <a:gd name="T7" fmla="*/ 128 h 454"/>
                <a:gd name="T8" fmla="*/ 9 w 1418"/>
                <a:gd name="T9" fmla="*/ 0 h 454"/>
                <a:gd name="T10" fmla="*/ 1413 w 1418"/>
                <a:gd name="T11" fmla="*/ 0 h 454"/>
                <a:gd name="T12" fmla="*/ 1409 w 1418"/>
                <a:gd name="T13" fmla="*/ 128 h 454"/>
                <a:gd name="T14" fmla="*/ 1161 w 1418"/>
                <a:gd name="T15" fmla="*/ 128 h 454"/>
                <a:gd name="T16" fmla="*/ 1101 w 1418"/>
                <a:gd name="T17" fmla="*/ 144 h 454"/>
                <a:gd name="T18" fmla="*/ 1205 w 1418"/>
                <a:gd name="T19" fmla="*/ 440 h 454"/>
                <a:gd name="T20" fmla="*/ 957 w 1418"/>
                <a:gd name="T21" fmla="*/ 448 h 454"/>
                <a:gd name="T22" fmla="*/ 213 w 1418"/>
                <a:gd name="T23" fmla="*/ 444 h 454"/>
                <a:gd name="T24" fmla="*/ 213 w 1418"/>
                <a:gd name="T25" fmla="*/ 440 h 454"/>
                <a:gd name="T26" fmla="*/ 317 w 1418"/>
                <a:gd name="T27" fmla="*/ 14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8" h="454">
                  <a:moveTo>
                    <a:pt x="317" y="144"/>
                  </a:moveTo>
                  <a:cubicBezTo>
                    <a:pt x="320" y="143"/>
                    <a:pt x="321" y="140"/>
                    <a:pt x="321" y="136"/>
                  </a:cubicBezTo>
                  <a:cubicBezTo>
                    <a:pt x="321" y="132"/>
                    <a:pt x="324" y="131"/>
                    <a:pt x="325" y="128"/>
                  </a:cubicBezTo>
                  <a:cubicBezTo>
                    <a:pt x="218" y="128"/>
                    <a:pt x="112" y="128"/>
                    <a:pt x="5" y="128"/>
                  </a:cubicBezTo>
                  <a:cubicBezTo>
                    <a:pt x="7" y="86"/>
                    <a:pt x="0" y="34"/>
                    <a:pt x="9" y="0"/>
                  </a:cubicBezTo>
                  <a:cubicBezTo>
                    <a:pt x="477" y="0"/>
                    <a:pt x="945" y="0"/>
                    <a:pt x="1413" y="0"/>
                  </a:cubicBezTo>
                  <a:cubicBezTo>
                    <a:pt x="1410" y="41"/>
                    <a:pt x="1418" y="93"/>
                    <a:pt x="1409" y="128"/>
                  </a:cubicBezTo>
                  <a:cubicBezTo>
                    <a:pt x="1352" y="128"/>
                    <a:pt x="1235" y="128"/>
                    <a:pt x="1161" y="128"/>
                  </a:cubicBezTo>
                  <a:cubicBezTo>
                    <a:pt x="1130" y="128"/>
                    <a:pt x="1078" y="121"/>
                    <a:pt x="1101" y="144"/>
                  </a:cubicBezTo>
                  <a:cubicBezTo>
                    <a:pt x="1133" y="245"/>
                    <a:pt x="1167" y="344"/>
                    <a:pt x="1205" y="440"/>
                  </a:cubicBezTo>
                  <a:cubicBezTo>
                    <a:pt x="1150" y="454"/>
                    <a:pt x="1039" y="448"/>
                    <a:pt x="957" y="448"/>
                  </a:cubicBezTo>
                  <a:cubicBezTo>
                    <a:pt x="706" y="448"/>
                    <a:pt x="444" y="451"/>
                    <a:pt x="213" y="444"/>
                  </a:cubicBezTo>
                  <a:cubicBezTo>
                    <a:pt x="213" y="442"/>
                    <a:pt x="213" y="441"/>
                    <a:pt x="213" y="440"/>
                  </a:cubicBezTo>
                  <a:cubicBezTo>
                    <a:pt x="250" y="344"/>
                    <a:pt x="285" y="245"/>
                    <a:pt x="31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107"/>
            <p:cNvSpPr>
              <a:spLocks/>
            </p:cNvSpPr>
            <p:nvPr/>
          </p:nvSpPr>
          <p:spPr bwMode="gray">
            <a:xfrm>
              <a:off x="-11617325" y="2901949"/>
              <a:ext cx="3840163" cy="2144713"/>
            </a:xfrm>
            <a:custGeom>
              <a:avLst/>
              <a:gdLst>
                <a:gd name="T0" fmla="*/ 1020 w 1024"/>
                <a:gd name="T1" fmla="*/ 0 h 572"/>
                <a:gd name="T2" fmla="*/ 1024 w 1024"/>
                <a:gd name="T3" fmla="*/ 16 h 572"/>
                <a:gd name="T4" fmla="*/ 1024 w 1024"/>
                <a:gd name="T5" fmla="*/ 108 h 572"/>
                <a:gd name="T6" fmla="*/ 904 w 1024"/>
                <a:gd name="T7" fmla="*/ 392 h 572"/>
                <a:gd name="T8" fmla="*/ 844 w 1024"/>
                <a:gd name="T9" fmla="*/ 452 h 572"/>
                <a:gd name="T10" fmla="*/ 556 w 1024"/>
                <a:gd name="T11" fmla="*/ 572 h 572"/>
                <a:gd name="T12" fmla="*/ 468 w 1024"/>
                <a:gd name="T13" fmla="*/ 572 h 572"/>
                <a:gd name="T14" fmla="*/ 180 w 1024"/>
                <a:gd name="T15" fmla="*/ 452 h 572"/>
                <a:gd name="T16" fmla="*/ 120 w 1024"/>
                <a:gd name="T17" fmla="*/ 392 h 572"/>
                <a:gd name="T18" fmla="*/ 0 w 1024"/>
                <a:gd name="T19" fmla="*/ 108 h 572"/>
                <a:gd name="T20" fmla="*/ 0 w 1024"/>
                <a:gd name="T21" fmla="*/ 16 h 572"/>
                <a:gd name="T22" fmla="*/ 4 w 1024"/>
                <a:gd name="T23" fmla="*/ 0 h 572"/>
                <a:gd name="T24" fmla="*/ 1020 w 1024"/>
                <a:gd name="T25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4" h="572">
                  <a:moveTo>
                    <a:pt x="1020" y="0"/>
                  </a:moveTo>
                  <a:cubicBezTo>
                    <a:pt x="1018" y="8"/>
                    <a:pt x="1023" y="10"/>
                    <a:pt x="1024" y="16"/>
                  </a:cubicBezTo>
                  <a:cubicBezTo>
                    <a:pt x="1024" y="46"/>
                    <a:pt x="1024" y="77"/>
                    <a:pt x="1024" y="108"/>
                  </a:cubicBezTo>
                  <a:cubicBezTo>
                    <a:pt x="1009" y="227"/>
                    <a:pt x="964" y="317"/>
                    <a:pt x="904" y="392"/>
                  </a:cubicBezTo>
                  <a:cubicBezTo>
                    <a:pt x="885" y="413"/>
                    <a:pt x="865" y="433"/>
                    <a:pt x="844" y="452"/>
                  </a:cubicBezTo>
                  <a:cubicBezTo>
                    <a:pt x="768" y="512"/>
                    <a:pt x="677" y="557"/>
                    <a:pt x="556" y="572"/>
                  </a:cubicBezTo>
                  <a:cubicBezTo>
                    <a:pt x="527" y="572"/>
                    <a:pt x="497" y="572"/>
                    <a:pt x="468" y="572"/>
                  </a:cubicBezTo>
                  <a:cubicBezTo>
                    <a:pt x="347" y="557"/>
                    <a:pt x="256" y="512"/>
                    <a:pt x="180" y="452"/>
                  </a:cubicBezTo>
                  <a:cubicBezTo>
                    <a:pt x="159" y="433"/>
                    <a:pt x="139" y="413"/>
                    <a:pt x="120" y="392"/>
                  </a:cubicBezTo>
                  <a:cubicBezTo>
                    <a:pt x="59" y="317"/>
                    <a:pt x="15" y="227"/>
                    <a:pt x="0" y="108"/>
                  </a:cubicBezTo>
                  <a:cubicBezTo>
                    <a:pt x="0" y="77"/>
                    <a:pt x="0" y="46"/>
                    <a:pt x="0" y="16"/>
                  </a:cubicBezTo>
                  <a:cubicBezTo>
                    <a:pt x="3" y="12"/>
                    <a:pt x="4" y="7"/>
                    <a:pt x="4" y="0"/>
                  </a:cubicBezTo>
                  <a:cubicBezTo>
                    <a:pt x="343" y="0"/>
                    <a:pt x="681" y="0"/>
                    <a:pt x="10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110"/>
            <p:cNvSpPr>
              <a:spLocks/>
            </p:cNvSpPr>
            <p:nvPr/>
          </p:nvSpPr>
          <p:spPr bwMode="gray">
            <a:xfrm>
              <a:off x="-12098338" y="4972049"/>
              <a:ext cx="2025650" cy="2954338"/>
            </a:xfrm>
            <a:custGeom>
              <a:avLst/>
              <a:gdLst>
                <a:gd name="T0" fmla="*/ 152 w 540"/>
                <a:gd name="T1" fmla="*/ 136 h 788"/>
                <a:gd name="T2" fmla="*/ 336 w 540"/>
                <a:gd name="T3" fmla="*/ 0 h 788"/>
                <a:gd name="T4" fmla="*/ 452 w 540"/>
                <a:gd name="T5" fmla="*/ 60 h 788"/>
                <a:gd name="T6" fmla="*/ 452 w 540"/>
                <a:gd name="T7" fmla="*/ 124 h 788"/>
                <a:gd name="T8" fmla="*/ 520 w 540"/>
                <a:gd name="T9" fmla="*/ 256 h 788"/>
                <a:gd name="T10" fmla="*/ 504 w 540"/>
                <a:gd name="T11" fmla="*/ 364 h 788"/>
                <a:gd name="T12" fmla="*/ 484 w 540"/>
                <a:gd name="T13" fmla="*/ 464 h 788"/>
                <a:gd name="T14" fmla="*/ 464 w 540"/>
                <a:gd name="T15" fmla="*/ 704 h 788"/>
                <a:gd name="T16" fmla="*/ 464 w 540"/>
                <a:gd name="T17" fmla="*/ 708 h 788"/>
                <a:gd name="T18" fmla="*/ 540 w 540"/>
                <a:gd name="T19" fmla="*/ 788 h 788"/>
                <a:gd name="T20" fmla="*/ 0 w 540"/>
                <a:gd name="T21" fmla="*/ 584 h 788"/>
                <a:gd name="T22" fmla="*/ 0 w 540"/>
                <a:gd name="T23" fmla="*/ 492 h 788"/>
                <a:gd name="T24" fmla="*/ 100 w 540"/>
                <a:gd name="T25" fmla="*/ 192 h 788"/>
                <a:gd name="T26" fmla="*/ 152 w 540"/>
                <a:gd name="T27" fmla="*/ 136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0" h="788">
                  <a:moveTo>
                    <a:pt x="152" y="136"/>
                  </a:moveTo>
                  <a:cubicBezTo>
                    <a:pt x="212" y="89"/>
                    <a:pt x="269" y="40"/>
                    <a:pt x="336" y="0"/>
                  </a:cubicBezTo>
                  <a:cubicBezTo>
                    <a:pt x="369" y="25"/>
                    <a:pt x="415" y="38"/>
                    <a:pt x="452" y="60"/>
                  </a:cubicBezTo>
                  <a:cubicBezTo>
                    <a:pt x="445" y="72"/>
                    <a:pt x="445" y="111"/>
                    <a:pt x="452" y="124"/>
                  </a:cubicBezTo>
                  <a:cubicBezTo>
                    <a:pt x="438" y="188"/>
                    <a:pt x="511" y="212"/>
                    <a:pt x="520" y="256"/>
                  </a:cubicBezTo>
                  <a:cubicBezTo>
                    <a:pt x="525" y="279"/>
                    <a:pt x="510" y="328"/>
                    <a:pt x="504" y="364"/>
                  </a:cubicBezTo>
                  <a:cubicBezTo>
                    <a:pt x="497" y="399"/>
                    <a:pt x="489" y="433"/>
                    <a:pt x="484" y="464"/>
                  </a:cubicBezTo>
                  <a:cubicBezTo>
                    <a:pt x="469" y="549"/>
                    <a:pt x="433" y="648"/>
                    <a:pt x="464" y="704"/>
                  </a:cubicBezTo>
                  <a:cubicBezTo>
                    <a:pt x="464" y="705"/>
                    <a:pt x="464" y="706"/>
                    <a:pt x="464" y="708"/>
                  </a:cubicBezTo>
                  <a:cubicBezTo>
                    <a:pt x="487" y="737"/>
                    <a:pt x="517" y="759"/>
                    <a:pt x="540" y="788"/>
                  </a:cubicBezTo>
                  <a:cubicBezTo>
                    <a:pt x="356" y="774"/>
                    <a:pt x="51" y="742"/>
                    <a:pt x="0" y="584"/>
                  </a:cubicBezTo>
                  <a:cubicBezTo>
                    <a:pt x="0" y="553"/>
                    <a:pt x="0" y="522"/>
                    <a:pt x="0" y="492"/>
                  </a:cubicBezTo>
                  <a:cubicBezTo>
                    <a:pt x="9" y="368"/>
                    <a:pt x="37" y="262"/>
                    <a:pt x="100" y="192"/>
                  </a:cubicBezTo>
                  <a:cubicBezTo>
                    <a:pt x="117" y="173"/>
                    <a:pt x="135" y="155"/>
                    <a:pt x="15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6" name="Gruppieren 2178"/>
          <p:cNvGrpSpPr>
            <a:grpSpLocks noChangeAspect="1"/>
          </p:cNvGrpSpPr>
          <p:nvPr/>
        </p:nvGrpSpPr>
        <p:grpSpPr bwMode="gray">
          <a:xfrm>
            <a:off x="437385" y="2680420"/>
            <a:ext cx="356842" cy="356842"/>
            <a:chOff x="-12052300" y="10488612"/>
            <a:chExt cx="5280025" cy="5280025"/>
          </a:xfrm>
        </p:grpSpPr>
        <p:sp>
          <p:nvSpPr>
            <p:cNvPr id="127" name="Freeform 1113"/>
            <p:cNvSpPr>
              <a:spLocks noEditPoints="1"/>
            </p:cNvSpPr>
            <p:nvPr/>
          </p:nvSpPr>
          <p:spPr bwMode="gray">
            <a:xfrm>
              <a:off x="-12052300" y="12126912"/>
              <a:ext cx="1927225" cy="1968500"/>
            </a:xfrm>
            <a:custGeom>
              <a:avLst/>
              <a:gdLst>
                <a:gd name="T0" fmla="*/ 236 w 514"/>
                <a:gd name="T1" fmla="*/ 11 h 525"/>
                <a:gd name="T2" fmla="*/ 512 w 514"/>
                <a:gd name="T3" fmla="*/ 263 h 525"/>
                <a:gd name="T4" fmla="*/ 260 w 514"/>
                <a:gd name="T5" fmla="*/ 523 h 525"/>
                <a:gd name="T6" fmla="*/ 0 w 514"/>
                <a:gd name="T7" fmla="*/ 267 h 525"/>
                <a:gd name="T8" fmla="*/ 236 w 514"/>
                <a:gd name="T9" fmla="*/ 11 h 525"/>
                <a:gd name="T10" fmla="*/ 132 w 514"/>
                <a:gd name="T11" fmla="*/ 223 h 525"/>
                <a:gd name="T12" fmla="*/ 380 w 514"/>
                <a:gd name="T13" fmla="*/ 311 h 525"/>
                <a:gd name="T14" fmla="*/ 252 w 514"/>
                <a:gd name="T15" fmla="*/ 139 h 525"/>
                <a:gd name="T16" fmla="*/ 132 w 514"/>
                <a:gd name="T17" fmla="*/ 22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4" h="525">
                  <a:moveTo>
                    <a:pt x="236" y="11"/>
                  </a:moveTo>
                  <a:cubicBezTo>
                    <a:pt x="389" y="0"/>
                    <a:pt x="510" y="120"/>
                    <a:pt x="512" y="263"/>
                  </a:cubicBezTo>
                  <a:cubicBezTo>
                    <a:pt x="514" y="414"/>
                    <a:pt x="395" y="521"/>
                    <a:pt x="260" y="523"/>
                  </a:cubicBezTo>
                  <a:cubicBezTo>
                    <a:pt x="113" y="525"/>
                    <a:pt x="0" y="413"/>
                    <a:pt x="0" y="267"/>
                  </a:cubicBezTo>
                  <a:cubicBezTo>
                    <a:pt x="0" y="127"/>
                    <a:pt x="104" y="20"/>
                    <a:pt x="236" y="11"/>
                  </a:cubicBezTo>
                  <a:close/>
                  <a:moveTo>
                    <a:pt x="132" y="223"/>
                  </a:moveTo>
                  <a:cubicBezTo>
                    <a:pt x="74" y="412"/>
                    <a:pt x="339" y="446"/>
                    <a:pt x="380" y="311"/>
                  </a:cubicBezTo>
                  <a:cubicBezTo>
                    <a:pt x="407" y="223"/>
                    <a:pt x="355" y="136"/>
                    <a:pt x="252" y="139"/>
                  </a:cubicBezTo>
                  <a:cubicBezTo>
                    <a:pt x="185" y="141"/>
                    <a:pt x="144" y="184"/>
                    <a:pt x="132" y="223"/>
                  </a:cubicBezTo>
                  <a:close/>
                </a:path>
              </a:pathLst>
            </a:custGeom>
            <a:solidFill>
              <a:srgbClr val="0F4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139"/>
            <p:cNvSpPr>
              <a:spLocks/>
            </p:cNvSpPr>
            <p:nvPr/>
          </p:nvSpPr>
          <p:spPr bwMode="gray">
            <a:xfrm>
              <a:off x="-9929813" y="10488612"/>
              <a:ext cx="3157538" cy="5280025"/>
            </a:xfrm>
            <a:custGeom>
              <a:avLst/>
              <a:gdLst>
                <a:gd name="T0" fmla="*/ 638 w 842"/>
                <a:gd name="T1" fmla="*/ 0 h 1408"/>
                <a:gd name="T2" fmla="*/ 662 w 842"/>
                <a:gd name="T3" fmla="*/ 0 h 1408"/>
                <a:gd name="T4" fmla="*/ 666 w 842"/>
                <a:gd name="T5" fmla="*/ 4 h 1408"/>
                <a:gd name="T6" fmla="*/ 830 w 842"/>
                <a:gd name="T7" fmla="*/ 168 h 1408"/>
                <a:gd name="T8" fmla="*/ 834 w 842"/>
                <a:gd name="T9" fmla="*/ 172 h 1408"/>
                <a:gd name="T10" fmla="*/ 842 w 842"/>
                <a:gd name="T11" fmla="*/ 192 h 1408"/>
                <a:gd name="T12" fmla="*/ 842 w 842"/>
                <a:gd name="T13" fmla="*/ 320 h 1408"/>
                <a:gd name="T14" fmla="*/ 730 w 842"/>
                <a:gd name="T15" fmla="*/ 248 h 1408"/>
                <a:gd name="T16" fmla="*/ 722 w 842"/>
                <a:gd name="T17" fmla="*/ 236 h 1408"/>
                <a:gd name="T18" fmla="*/ 714 w 842"/>
                <a:gd name="T19" fmla="*/ 232 h 1408"/>
                <a:gd name="T20" fmla="*/ 714 w 842"/>
                <a:gd name="T21" fmla="*/ 352 h 1408"/>
                <a:gd name="T22" fmla="*/ 614 w 842"/>
                <a:gd name="T23" fmla="*/ 604 h 1408"/>
                <a:gd name="T24" fmla="*/ 602 w 842"/>
                <a:gd name="T25" fmla="*/ 616 h 1408"/>
                <a:gd name="T26" fmla="*/ 562 w 842"/>
                <a:gd name="T27" fmla="*/ 656 h 1408"/>
                <a:gd name="T28" fmla="*/ 550 w 842"/>
                <a:gd name="T29" fmla="*/ 668 h 1408"/>
                <a:gd name="T30" fmla="*/ 502 w 842"/>
                <a:gd name="T31" fmla="*/ 704 h 1408"/>
                <a:gd name="T32" fmla="*/ 550 w 842"/>
                <a:gd name="T33" fmla="*/ 740 h 1408"/>
                <a:gd name="T34" fmla="*/ 562 w 842"/>
                <a:gd name="T35" fmla="*/ 752 h 1408"/>
                <a:gd name="T36" fmla="*/ 602 w 842"/>
                <a:gd name="T37" fmla="*/ 792 h 1408"/>
                <a:gd name="T38" fmla="*/ 614 w 842"/>
                <a:gd name="T39" fmla="*/ 804 h 1408"/>
                <a:gd name="T40" fmla="*/ 714 w 842"/>
                <a:gd name="T41" fmla="*/ 1056 h 1408"/>
                <a:gd name="T42" fmla="*/ 718 w 842"/>
                <a:gd name="T43" fmla="*/ 1172 h 1408"/>
                <a:gd name="T44" fmla="*/ 842 w 842"/>
                <a:gd name="T45" fmla="*/ 1088 h 1408"/>
                <a:gd name="T46" fmla="*/ 842 w 842"/>
                <a:gd name="T47" fmla="*/ 1216 h 1408"/>
                <a:gd name="T48" fmla="*/ 834 w 842"/>
                <a:gd name="T49" fmla="*/ 1236 h 1408"/>
                <a:gd name="T50" fmla="*/ 830 w 842"/>
                <a:gd name="T51" fmla="*/ 1240 h 1408"/>
                <a:gd name="T52" fmla="*/ 666 w 842"/>
                <a:gd name="T53" fmla="*/ 1404 h 1408"/>
                <a:gd name="T54" fmla="*/ 662 w 842"/>
                <a:gd name="T55" fmla="*/ 1408 h 1408"/>
                <a:gd name="T56" fmla="*/ 638 w 842"/>
                <a:gd name="T57" fmla="*/ 1408 h 1408"/>
                <a:gd name="T58" fmla="*/ 634 w 842"/>
                <a:gd name="T59" fmla="*/ 1404 h 1408"/>
                <a:gd name="T60" fmla="*/ 470 w 842"/>
                <a:gd name="T61" fmla="*/ 1240 h 1408"/>
                <a:gd name="T62" fmla="*/ 466 w 842"/>
                <a:gd name="T63" fmla="*/ 1236 h 1408"/>
                <a:gd name="T64" fmla="*/ 458 w 842"/>
                <a:gd name="T65" fmla="*/ 1216 h 1408"/>
                <a:gd name="T66" fmla="*/ 458 w 842"/>
                <a:gd name="T67" fmla="*/ 1088 h 1408"/>
                <a:gd name="T68" fmla="*/ 570 w 842"/>
                <a:gd name="T69" fmla="*/ 1160 h 1408"/>
                <a:gd name="T70" fmla="*/ 570 w 842"/>
                <a:gd name="T71" fmla="*/ 1164 h 1408"/>
                <a:gd name="T72" fmla="*/ 578 w 842"/>
                <a:gd name="T73" fmla="*/ 1172 h 1408"/>
                <a:gd name="T74" fmla="*/ 586 w 842"/>
                <a:gd name="T75" fmla="*/ 1176 h 1408"/>
                <a:gd name="T76" fmla="*/ 582 w 842"/>
                <a:gd name="T77" fmla="*/ 1052 h 1408"/>
                <a:gd name="T78" fmla="*/ 514 w 842"/>
                <a:gd name="T79" fmla="*/ 884 h 1408"/>
                <a:gd name="T80" fmla="*/ 470 w 842"/>
                <a:gd name="T81" fmla="*/ 840 h 1408"/>
                <a:gd name="T82" fmla="*/ 298 w 842"/>
                <a:gd name="T83" fmla="*/ 772 h 1408"/>
                <a:gd name="T84" fmla="*/ 6 w 842"/>
                <a:gd name="T85" fmla="*/ 768 h 1408"/>
                <a:gd name="T86" fmla="*/ 2 w 842"/>
                <a:gd name="T87" fmla="*/ 768 h 1408"/>
                <a:gd name="T88" fmla="*/ 6 w 842"/>
                <a:gd name="T89" fmla="*/ 736 h 1408"/>
                <a:gd name="T90" fmla="*/ 6 w 842"/>
                <a:gd name="T91" fmla="*/ 672 h 1408"/>
                <a:gd name="T92" fmla="*/ 6 w 842"/>
                <a:gd name="T93" fmla="*/ 640 h 1408"/>
                <a:gd name="T94" fmla="*/ 298 w 842"/>
                <a:gd name="T95" fmla="*/ 636 h 1408"/>
                <a:gd name="T96" fmla="*/ 470 w 842"/>
                <a:gd name="T97" fmla="*/ 568 h 1408"/>
                <a:gd name="T98" fmla="*/ 514 w 842"/>
                <a:gd name="T99" fmla="*/ 524 h 1408"/>
                <a:gd name="T100" fmla="*/ 582 w 842"/>
                <a:gd name="T101" fmla="*/ 356 h 1408"/>
                <a:gd name="T102" fmla="*/ 582 w 842"/>
                <a:gd name="T103" fmla="*/ 236 h 1408"/>
                <a:gd name="T104" fmla="*/ 458 w 842"/>
                <a:gd name="T105" fmla="*/ 320 h 1408"/>
                <a:gd name="T106" fmla="*/ 458 w 842"/>
                <a:gd name="T107" fmla="*/ 192 h 1408"/>
                <a:gd name="T108" fmla="*/ 466 w 842"/>
                <a:gd name="T109" fmla="*/ 172 h 1408"/>
                <a:gd name="T110" fmla="*/ 470 w 842"/>
                <a:gd name="T111" fmla="*/ 168 h 1408"/>
                <a:gd name="T112" fmla="*/ 634 w 842"/>
                <a:gd name="T113" fmla="*/ 4 h 1408"/>
                <a:gd name="T114" fmla="*/ 638 w 842"/>
                <a:gd name="T115" fmla="*/ 0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2" h="1408">
                  <a:moveTo>
                    <a:pt x="638" y="0"/>
                  </a:moveTo>
                  <a:cubicBezTo>
                    <a:pt x="646" y="0"/>
                    <a:pt x="654" y="0"/>
                    <a:pt x="662" y="0"/>
                  </a:cubicBezTo>
                  <a:cubicBezTo>
                    <a:pt x="662" y="3"/>
                    <a:pt x="662" y="5"/>
                    <a:pt x="666" y="4"/>
                  </a:cubicBezTo>
                  <a:cubicBezTo>
                    <a:pt x="719" y="60"/>
                    <a:pt x="774" y="115"/>
                    <a:pt x="830" y="168"/>
                  </a:cubicBezTo>
                  <a:cubicBezTo>
                    <a:pt x="830" y="171"/>
                    <a:pt x="830" y="173"/>
                    <a:pt x="834" y="172"/>
                  </a:cubicBezTo>
                  <a:cubicBezTo>
                    <a:pt x="838" y="177"/>
                    <a:pt x="838" y="187"/>
                    <a:pt x="842" y="192"/>
                  </a:cubicBezTo>
                  <a:cubicBezTo>
                    <a:pt x="842" y="235"/>
                    <a:pt x="842" y="277"/>
                    <a:pt x="842" y="320"/>
                  </a:cubicBezTo>
                  <a:cubicBezTo>
                    <a:pt x="793" y="366"/>
                    <a:pt x="763" y="270"/>
                    <a:pt x="730" y="248"/>
                  </a:cubicBezTo>
                  <a:cubicBezTo>
                    <a:pt x="729" y="242"/>
                    <a:pt x="723" y="241"/>
                    <a:pt x="722" y="236"/>
                  </a:cubicBezTo>
                  <a:cubicBezTo>
                    <a:pt x="718" y="236"/>
                    <a:pt x="717" y="233"/>
                    <a:pt x="714" y="232"/>
                  </a:cubicBezTo>
                  <a:cubicBezTo>
                    <a:pt x="714" y="272"/>
                    <a:pt x="714" y="312"/>
                    <a:pt x="714" y="352"/>
                  </a:cubicBezTo>
                  <a:cubicBezTo>
                    <a:pt x="704" y="459"/>
                    <a:pt x="664" y="537"/>
                    <a:pt x="614" y="604"/>
                  </a:cubicBezTo>
                  <a:cubicBezTo>
                    <a:pt x="608" y="606"/>
                    <a:pt x="604" y="610"/>
                    <a:pt x="602" y="616"/>
                  </a:cubicBezTo>
                  <a:cubicBezTo>
                    <a:pt x="587" y="628"/>
                    <a:pt x="574" y="641"/>
                    <a:pt x="562" y="656"/>
                  </a:cubicBezTo>
                  <a:cubicBezTo>
                    <a:pt x="556" y="658"/>
                    <a:pt x="552" y="662"/>
                    <a:pt x="550" y="668"/>
                  </a:cubicBezTo>
                  <a:cubicBezTo>
                    <a:pt x="534" y="680"/>
                    <a:pt x="516" y="690"/>
                    <a:pt x="502" y="704"/>
                  </a:cubicBezTo>
                  <a:cubicBezTo>
                    <a:pt x="516" y="718"/>
                    <a:pt x="534" y="728"/>
                    <a:pt x="550" y="740"/>
                  </a:cubicBezTo>
                  <a:cubicBezTo>
                    <a:pt x="552" y="746"/>
                    <a:pt x="556" y="750"/>
                    <a:pt x="562" y="752"/>
                  </a:cubicBezTo>
                  <a:cubicBezTo>
                    <a:pt x="574" y="767"/>
                    <a:pt x="587" y="780"/>
                    <a:pt x="602" y="792"/>
                  </a:cubicBezTo>
                  <a:cubicBezTo>
                    <a:pt x="604" y="798"/>
                    <a:pt x="608" y="802"/>
                    <a:pt x="614" y="804"/>
                  </a:cubicBezTo>
                  <a:cubicBezTo>
                    <a:pt x="664" y="871"/>
                    <a:pt x="704" y="949"/>
                    <a:pt x="714" y="1056"/>
                  </a:cubicBezTo>
                  <a:cubicBezTo>
                    <a:pt x="716" y="1091"/>
                    <a:pt x="709" y="1157"/>
                    <a:pt x="718" y="1172"/>
                  </a:cubicBezTo>
                  <a:cubicBezTo>
                    <a:pt x="758" y="1150"/>
                    <a:pt x="787" y="1044"/>
                    <a:pt x="842" y="1088"/>
                  </a:cubicBezTo>
                  <a:cubicBezTo>
                    <a:pt x="842" y="1131"/>
                    <a:pt x="842" y="1173"/>
                    <a:pt x="842" y="1216"/>
                  </a:cubicBezTo>
                  <a:cubicBezTo>
                    <a:pt x="838" y="1221"/>
                    <a:pt x="838" y="1231"/>
                    <a:pt x="834" y="1236"/>
                  </a:cubicBezTo>
                  <a:cubicBezTo>
                    <a:pt x="831" y="1236"/>
                    <a:pt x="829" y="1237"/>
                    <a:pt x="830" y="1240"/>
                  </a:cubicBezTo>
                  <a:cubicBezTo>
                    <a:pt x="774" y="1293"/>
                    <a:pt x="719" y="1348"/>
                    <a:pt x="666" y="1404"/>
                  </a:cubicBezTo>
                  <a:cubicBezTo>
                    <a:pt x="663" y="1404"/>
                    <a:pt x="661" y="1405"/>
                    <a:pt x="662" y="1408"/>
                  </a:cubicBezTo>
                  <a:cubicBezTo>
                    <a:pt x="654" y="1408"/>
                    <a:pt x="646" y="1408"/>
                    <a:pt x="638" y="1408"/>
                  </a:cubicBezTo>
                  <a:cubicBezTo>
                    <a:pt x="638" y="1406"/>
                    <a:pt x="637" y="1403"/>
                    <a:pt x="634" y="1404"/>
                  </a:cubicBezTo>
                  <a:cubicBezTo>
                    <a:pt x="581" y="1348"/>
                    <a:pt x="526" y="1293"/>
                    <a:pt x="470" y="1240"/>
                  </a:cubicBezTo>
                  <a:cubicBezTo>
                    <a:pt x="470" y="1238"/>
                    <a:pt x="469" y="1235"/>
                    <a:pt x="466" y="1236"/>
                  </a:cubicBezTo>
                  <a:cubicBezTo>
                    <a:pt x="462" y="1231"/>
                    <a:pt x="462" y="1221"/>
                    <a:pt x="458" y="1216"/>
                  </a:cubicBezTo>
                  <a:cubicBezTo>
                    <a:pt x="458" y="1173"/>
                    <a:pt x="458" y="1131"/>
                    <a:pt x="458" y="1088"/>
                  </a:cubicBezTo>
                  <a:cubicBezTo>
                    <a:pt x="507" y="1043"/>
                    <a:pt x="536" y="1138"/>
                    <a:pt x="570" y="1160"/>
                  </a:cubicBezTo>
                  <a:cubicBezTo>
                    <a:pt x="570" y="1161"/>
                    <a:pt x="570" y="1163"/>
                    <a:pt x="570" y="1164"/>
                  </a:cubicBezTo>
                  <a:cubicBezTo>
                    <a:pt x="574" y="1165"/>
                    <a:pt x="576" y="1169"/>
                    <a:pt x="578" y="1172"/>
                  </a:cubicBezTo>
                  <a:cubicBezTo>
                    <a:pt x="582" y="1172"/>
                    <a:pt x="583" y="1175"/>
                    <a:pt x="586" y="1176"/>
                  </a:cubicBezTo>
                  <a:cubicBezTo>
                    <a:pt x="583" y="1136"/>
                    <a:pt x="591" y="1085"/>
                    <a:pt x="582" y="1052"/>
                  </a:cubicBezTo>
                  <a:cubicBezTo>
                    <a:pt x="577" y="978"/>
                    <a:pt x="545" y="931"/>
                    <a:pt x="514" y="884"/>
                  </a:cubicBezTo>
                  <a:cubicBezTo>
                    <a:pt x="501" y="868"/>
                    <a:pt x="486" y="853"/>
                    <a:pt x="470" y="840"/>
                  </a:cubicBezTo>
                  <a:cubicBezTo>
                    <a:pt x="422" y="808"/>
                    <a:pt x="375" y="775"/>
                    <a:pt x="298" y="772"/>
                  </a:cubicBezTo>
                  <a:cubicBezTo>
                    <a:pt x="209" y="763"/>
                    <a:pt x="102" y="771"/>
                    <a:pt x="6" y="768"/>
                  </a:cubicBezTo>
                  <a:cubicBezTo>
                    <a:pt x="5" y="768"/>
                    <a:pt x="3" y="768"/>
                    <a:pt x="2" y="768"/>
                  </a:cubicBezTo>
                  <a:cubicBezTo>
                    <a:pt x="8" y="762"/>
                    <a:pt x="5" y="748"/>
                    <a:pt x="6" y="736"/>
                  </a:cubicBezTo>
                  <a:cubicBezTo>
                    <a:pt x="12" y="724"/>
                    <a:pt x="12" y="684"/>
                    <a:pt x="6" y="672"/>
                  </a:cubicBezTo>
                  <a:cubicBezTo>
                    <a:pt x="10" y="660"/>
                    <a:pt x="0" y="641"/>
                    <a:pt x="6" y="640"/>
                  </a:cubicBezTo>
                  <a:cubicBezTo>
                    <a:pt x="102" y="637"/>
                    <a:pt x="209" y="645"/>
                    <a:pt x="298" y="636"/>
                  </a:cubicBezTo>
                  <a:cubicBezTo>
                    <a:pt x="375" y="633"/>
                    <a:pt x="422" y="600"/>
                    <a:pt x="470" y="568"/>
                  </a:cubicBezTo>
                  <a:cubicBezTo>
                    <a:pt x="486" y="555"/>
                    <a:pt x="501" y="540"/>
                    <a:pt x="514" y="524"/>
                  </a:cubicBezTo>
                  <a:cubicBezTo>
                    <a:pt x="545" y="477"/>
                    <a:pt x="577" y="430"/>
                    <a:pt x="582" y="356"/>
                  </a:cubicBezTo>
                  <a:cubicBezTo>
                    <a:pt x="589" y="328"/>
                    <a:pt x="588" y="251"/>
                    <a:pt x="582" y="236"/>
                  </a:cubicBezTo>
                  <a:cubicBezTo>
                    <a:pt x="542" y="258"/>
                    <a:pt x="513" y="365"/>
                    <a:pt x="458" y="320"/>
                  </a:cubicBezTo>
                  <a:cubicBezTo>
                    <a:pt x="458" y="277"/>
                    <a:pt x="458" y="235"/>
                    <a:pt x="458" y="192"/>
                  </a:cubicBezTo>
                  <a:cubicBezTo>
                    <a:pt x="462" y="187"/>
                    <a:pt x="462" y="177"/>
                    <a:pt x="466" y="172"/>
                  </a:cubicBezTo>
                  <a:cubicBezTo>
                    <a:pt x="468" y="172"/>
                    <a:pt x="471" y="172"/>
                    <a:pt x="470" y="168"/>
                  </a:cubicBezTo>
                  <a:cubicBezTo>
                    <a:pt x="526" y="115"/>
                    <a:pt x="581" y="60"/>
                    <a:pt x="634" y="4"/>
                  </a:cubicBezTo>
                  <a:cubicBezTo>
                    <a:pt x="636" y="4"/>
                    <a:pt x="639" y="4"/>
                    <a:pt x="638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9" name="Group 128"/>
          <p:cNvGrpSpPr>
            <a:grpSpLocks noChangeAspect="1"/>
          </p:cNvGrpSpPr>
          <p:nvPr/>
        </p:nvGrpSpPr>
        <p:grpSpPr bwMode="gray">
          <a:xfrm>
            <a:off x="453920" y="3223020"/>
            <a:ext cx="597710" cy="356842"/>
            <a:chOff x="-42348151" y="-16084550"/>
            <a:chExt cx="6807200" cy="4064000"/>
          </a:xfrm>
        </p:grpSpPr>
        <p:sp>
          <p:nvSpPr>
            <p:cNvPr id="130" name="Freeform 85"/>
            <p:cNvSpPr>
              <a:spLocks/>
            </p:cNvSpPr>
            <p:nvPr/>
          </p:nvSpPr>
          <p:spPr bwMode="gray">
            <a:xfrm>
              <a:off x="-38935026" y="-14404975"/>
              <a:ext cx="3394075" cy="2384425"/>
            </a:xfrm>
            <a:custGeom>
              <a:avLst/>
              <a:gdLst>
                <a:gd name="T0" fmla="*/ 360 w 905"/>
                <a:gd name="T1" fmla="*/ 12 h 636"/>
                <a:gd name="T2" fmla="*/ 364 w 905"/>
                <a:gd name="T3" fmla="*/ 12 h 636"/>
                <a:gd name="T4" fmla="*/ 376 w 905"/>
                <a:gd name="T5" fmla="*/ 0 h 636"/>
                <a:gd name="T6" fmla="*/ 496 w 905"/>
                <a:gd name="T7" fmla="*/ 0 h 636"/>
                <a:gd name="T8" fmla="*/ 580 w 905"/>
                <a:gd name="T9" fmla="*/ 0 h 636"/>
                <a:gd name="T10" fmla="*/ 632 w 905"/>
                <a:gd name="T11" fmla="*/ 20 h 636"/>
                <a:gd name="T12" fmla="*/ 636 w 905"/>
                <a:gd name="T13" fmla="*/ 24 h 636"/>
                <a:gd name="T14" fmla="*/ 892 w 905"/>
                <a:gd name="T15" fmla="*/ 280 h 636"/>
                <a:gd name="T16" fmla="*/ 896 w 905"/>
                <a:gd name="T17" fmla="*/ 284 h 636"/>
                <a:gd name="T18" fmla="*/ 900 w 905"/>
                <a:gd name="T19" fmla="*/ 344 h 636"/>
                <a:gd name="T20" fmla="*/ 892 w 905"/>
                <a:gd name="T21" fmla="*/ 352 h 636"/>
                <a:gd name="T22" fmla="*/ 632 w 905"/>
                <a:gd name="T23" fmla="*/ 612 h 636"/>
                <a:gd name="T24" fmla="*/ 572 w 905"/>
                <a:gd name="T25" fmla="*/ 636 h 636"/>
                <a:gd name="T26" fmla="*/ 464 w 905"/>
                <a:gd name="T27" fmla="*/ 636 h 636"/>
                <a:gd name="T28" fmla="*/ 376 w 905"/>
                <a:gd name="T29" fmla="*/ 632 h 636"/>
                <a:gd name="T30" fmla="*/ 360 w 905"/>
                <a:gd name="T31" fmla="*/ 620 h 636"/>
                <a:gd name="T32" fmla="*/ 360 w 905"/>
                <a:gd name="T33" fmla="*/ 616 h 636"/>
                <a:gd name="T34" fmla="*/ 500 w 905"/>
                <a:gd name="T35" fmla="*/ 444 h 636"/>
                <a:gd name="T36" fmla="*/ 0 w 905"/>
                <a:gd name="T37" fmla="*/ 436 h 636"/>
                <a:gd name="T38" fmla="*/ 68 w 905"/>
                <a:gd name="T39" fmla="*/ 384 h 636"/>
                <a:gd name="T40" fmla="*/ 76 w 905"/>
                <a:gd name="T41" fmla="*/ 380 h 636"/>
                <a:gd name="T42" fmla="*/ 120 w 905"/>
                <a:gd name="T43" fmla="*/ 336 h 636"/>
                <a:gd name="T44" fmla="*/ 124 w 905"/>
                <a:gd name="T45" fmla="*/ 328 h 636"/>
                <a:gd name="T46" fmla="*/ 204 w 905"/>
                <a:gd name="T47" fmla="*/ 200 h 636"/>
                <a:gd name="T48" fmla="*/ 208 w 905"/>
                <a:gd name="T49" fmla="*/ 196 h 636"/>
                <a:gd name="T50" fmla="*/ 500 w 905"/>
                <a:gd name="T51" fmla="*/ 188 h 636"/>
                <a:gd name="T52" fmla="*/ 360 w 905"/>
                <a:gd name="T53" fmla="*/ 16 h 636"/>
                <a:gd name="T54" fmla="*/ 360 w 905"/>
                <a:gd name="T55" fmla="*/ 1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5" h="636">
                  <a:moveTo>
                    <a:pt x="360" y="12"/>
                  </a:moveTo>
                  <a:cubicBezTo>
                    <a:pt x="361" y="12"/>
                    <a:pt x="363" y="12"/>
                    <a:pt x="364" y="12"/>
                  </a:cubicBezTo>
                  <a:cubicBezTo>
                    <a:pt x="361" y="1"/>
                    <a:pt x="372" y="4"/>
                    <a:pt x="376" y="0"/>
                  </a:cubicBezTo>
                  <a:cubicBezTo>
                    <a:pt x="416" y="0"/>
                    <a:pt x="456" y="0"/>
                    <a:pt x="496" y="0"/>
                  </a:cubicBezTo>
                  <a:cubicBezTo>
                    <a:pt x="524" y="0"/>
                    <a:pt x="552" y="0"/>
                    <a:pt x="580" y="0"/>
                  </a:cubicBezTo>
                  <a:cubicBezTo>
                    <a:pt x="599" y="5"/>
                    <a:pt x="617" y="11"/>
                    <a:pt x="632" y="20"/>
                  </a:cubicBezTo>
                  <a:cubicBezTo>
                    <a:pt x="631" y="23"/>
                    <a:pt x="634" y="24"/>
                    <a:pt x="636" y="24"/>
                  </a:cubicBezTo>
                  <a:cubicBezTo>
                    <a:pt x="720" y="111"/>
                    <a:pt x="805" y="196"/>
                    <a:pt x="892" y="280"/>
                  </a:cubicBezTo>
                  <a:cubicBezTo>
                    <a:pt x="891" y="283"/>
                    <a:pt x="894" y="284"/>
                    <a:pt x="896" y="284"/>
                  </a:cubicBezTo>
                  <a:cubicBezTo>
                    <a:pt x="901" y="307"/>
                    <a:pt x="905" y="318"/>
                    <a:pt x="900" y="344"/>
                  </a:cubicBezTo>
                  <a:cubicBezTo>
                    <a:pt x="896" y="345"/>
                    <a:pt x="897" y="352"/>
                    <a:pt x="892" y="352"/>
                  </a:cubicBezTo>
                  <a:cubicBezTo>
                    <a:pt x="804" y="437"/>
                    <a:pt x="717" y="524"/>
                    <a:pt x="632" y="612"/>
                  </a:cubicBezTo>
                  <a:cubicBezTo>
                    <a:pt x="618" y="626"/>
                    <a:pt x="595" y="631"/>
                    <a:pt x="572" y="636"/>
                  </a:cubicBezTo>
                  <a:cubicBezTo>
                    <a:pt x="536" y="636"/>
                    <a:pt x="500" y="636"/>
                    <a:pt x="464" y="636"/>
                  </a:cubicBezTo>
                  <a:cubicBezTo>
                    <a:pt x="443" y="627"/>
                    <a:pt x="404" y="635"/>
                    <a:pt x="376" y="632"/>
                  </a:cubicBezTo>
                  <a:cubicBezTo>
                    <a:pt x="368" y="631"/>
                    <a:pt x="365" y="624"/>
                    <a:pt x="360" y="620"/>
                  </a:cubicBezTo>
                  <a:cubicBezTo>
                    <a:pt x="360" y="619"/>
                    <a:pt x="360" y="617"/>
                    <a:pt x="360" y="616"/>
                  </a:cubicBezTo>
                  <a:cubicBezTo>
                    <a:pt x="383" y="537"/>
                    <a:pt x="474" y="506"/>
                    <a:pt x="500" y="444"/>
                  </a:cubicBezTo>
                  <a:cubicBezTo>
                    <a:pt x="343" y="432"/>
                    <a:pt x="157" y="448"/>
                    <a:pt x="0" y="436"/>
                  </a:cubicBezTo>
                  <a:cubicBezTo>
                    <a:pt x="22" y="418"/>
                    <a:pt x="49" y="405"/>
                    <a:pt x="68" y="384"/>
                  </a:cubicBezTo>
                  <a:cubicBezTo>
                    <a:pt x="71" y="383"/>
                    <a:pt x="72" y="380"/>
                    <a:pt x="76" y="380"/>
                  </a:cubicBezTo>
                  <a:cubicBezTo>
                    <a:pt x="92" y="367"/>
                    <a:pt x="107" y="352"/>
                    <a:pt x="120" y="336"/>
                  </a:cubicBezTo>
                  <a:cubicBezTo>
                    <a:pt x="121" y="333"/>
                    <a:pt x="124" y="332"/>
                    <a:pt x="124" y="328"/>
                  </a:cubicBezTo>
                  <a:cubicBezTo>
                    <a:pt x="155" y="290"/>
                    <a:pt x="187" y="252"/>
                    <a:pt x="204" y="200"/>
                  </a:cubicBezTo>
                  <a:cubicBezTo>
                    <a:pt x="207" y="201"/>
                    <a:pt x="208" y="198"/>
                    <a:pt x="208" y="196"/>
                  </a:cubicBezTo>
                  <a:cubicBezTo>
                    <a:pt x="296" y="184"/>
                    <a:pt x="412" y="200"/>
                    <a:pt x="500" y="188"/>
                  </a:cubicBezTo>
                  <a:cubicBezTo>
                    <a:pt x="474" y="126"/>
                    <a:pt x="383" y="95"/>
                    <a:pt x="360" y="16"/>
                  </a:cubicBezTo>
                  <a:cubicBezTo>
                    <a:pt x="360" y="15"/>
                    <a:pt x="360" y="13"/>
                    <a:pt x="360" y="1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98"/>
            <p:cNvSpPr>
              <a:spLocks/>
            </p:cNvSpPr>
            <p:nvPr/>
          </p:nvSpPr>
          <p:spPr bwMode="gray">
            <a:xfrm>
              <a:off x="-42348151" y="-16084550"/>
              <a:ext cx="4087813" cy="3378200"/>
            </a:xfrm>
            <a:custGeom>
              <a:avLst/>
              <a:gdLst>
                <a:gd name="T0" fmla="*/ 382 w 1090"/>
                <a:gd name="T1" fmla="*/ 80 h 901"/>
                <a:gd name="T2" fmla="*/ 602 w 1090"/>
                <a:gd name="T3" fmla="*/ 0 h 901"/>
                <a:gd name="T4" fmla="*/ 690 w 1090"/>
                <a:gd name="T5" fmla="*/ 0 h 901"/>
                <a:gd name="T6" fmla="*/ 702 w 1090"/>
                <a:gd name="T7" fmla="*/ 0 h 901"/>
                <a:gd name="T8" fmla="*/ 910 w 1090"/>
                <a:gd name="T9" fmla="*/ 80 h 901"/>
                <a:gd name="T10" fmla="*/ 994 w 1090"/>
                <a:gd name="T11" fmla="*/ 160 h 901"/>
                <a:gd name="T12" fmla="*/ 1090 w 1090"/>
                <a:gd name="T13" fmla="*/ 400 h 901"/>
                <a:gd name="T14" fmla="*/ 1090 w 1090"/>
                <a:gd name="T15" fmla="*/ 488 h 901"/>
                <a:gd name="T16" fmla="*/ 1090 w 1090"/>
                <a:gd name="T17" fmla="*/ 500 h 901"/>
                <a:gd name="T18" fmla="*/ 994 w 1090"/>
                <a:gd name="T19" fmla="*/ 728 h 901"/>
                <a:gd name="T20" fmla="*/ 910 w 1090"/>
                <a:gd name="T21" fmla="*/ 808 h 901"/>
                <a:gd name="T22" fmla="*/ 702 w 1090"/>
                <a:gd name="T23" fmla="*/ 888 h 901"/>
                <a:gd name="T24" fmla="*/ 690 w 1090"/>
                <a:gd name="T25" fmla="*/ 888 h 901"/>
                <a:gd name="T26" fmla="*/ 174 w 1090"/>
                <a:gd name="T27" fmla="*/ 888 h 901"/>
                <a:gd name="T28" fmla="*/ 10 w 1090"/>
                <a:gd name="T29" fmla="*/ 884 h 901"/>
                <a:gd name="T30" fmla="*/ 10 w 1090"/>
                <a:gd name="T31" fmla="*/ 760 h 901"/>
                <a:gd name="T32" fmla="*/ 14 w 1090"/>
                <a:gd name="T33" fmla="*/ 640 h 901"/>
                <a:gd name="T34" fmla="*/ 662 w 1090"/>
                <a:gd name="T35" fmla="*/ 636 h 901"/>
                <a:gd name="T36" fmla="*/ 670 w 1090"/>
                <a:gd name="T37" fmla="*/ 632 h 901"/>
                <a:gd name="T38" fmla="*/ 722 w 1090"/>
                <a:gd name="T39" fmla="*/ 264 h 901"/>
                <a:gd name="T40" fmla="*/ 486 w 1090"/>
                <a:gd name="T41" fmla="*/ 552 h 901"/>
                <a:gd name="T42" fmla="*/ 494 w 1090"/>
                <a:gd name="T43" fmla="*/ 568 h 901"/>
                <a:gd name="T44" fmla="*/ 214 w 1090"/>
                <a:gd name="T45" fmla="*/ 560 h 901"/>
                <a:gd name="T46" fmla="*/ 210 w 1090"/>
                <a:gd name="T47" fmla="*/ 556 h 901"/>
                <a:gd name="T48" fmla="*/ 202 w 1090"/>
                <a:gd name="T49" fmla="*/ 500 h 901"/>
                <a:gd name="T50" fmla="*/ 202 w 1090"/>
                <a:gd name="T51" fmla="*/ 488 h 901"/>
                <a:gd name="T52" fmla="*/ 202 w 1090"/>
                <a:gd name="T53" fmla="*/ 400 h 901"/>
                <a:gd name="T54" fmla="*/ 298 w 1090"/>
                <a:gd name="T55" fmla="*/ 160 h 901"/>
                <a:gd name="T56" fmla="*/ 382 w 1090"/>
                <a:gd name="T57" fmla="*/ 8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0" h="901">
                  <a:moveTo>
                    <a:pt x="382" y="80"/>
                  </a:moveTo>
                  <a:cubicBezTo>
                    <a:pt x="443" y="41"/>
                    <a:pt x="509" y="7"/>
                    <a:pt x="602" y="0"/>
                  </a:cubicBezTo>
                  <a:cubicBezTo>
                    <a:pt x="631" y="0"/>
                    <a:pt x="661" y="0"/>
                    <a:pt x="690" y="0"/>
                  </a:cubicBezTo>
                  <a:cubicBezTo>
                    <a:pt x="694" y="0"/>
                    <a:pt x="698" y="0"/>
                    <a:pt x="702" y="0"/>
                  </a:cubicBezTo>
                  <a:cubicBezTo>
                    <a:pt x="787" y="11"/>
                    <a:pt x="852" y="42"/>
                    <a:pt x="910" y="80"/>
                  </a:cubicBezTo>
                  <a:cubicBezTo>
                    <a:pt x="939" y="105"/>
                    <a:pt x="969" y="130"/>
                    <a:pt x="994" y="160"/>
                  </a:cubicBezTo>
                  <a:cubicBezTo>
                    <a:pt x="1042" y="224"/>
                    <a:pt x="1081" y="297"/>
                    <a:pt x="1090" y="400"/>
                  </a:cubicBezTo>
                  <a:cubicBezTo>
                    <a:pt x="1090" y="429"/>
                    <a:pt x="1090" y="459"/>
                    <a:pt x="1090" y="488"/>
                  </a:cubicBezTo>
                  <a:cubicBezTo>
                    <a:pt x="1090" y="492"/>
                    <a:pt x="1090" y="496"/>
                    <a:pt x="1090" y="500"/>
                  </a:cubicBezTo>
                  <a:cubicBezTo>
                    <a:pt x="1077" y="595"/>
                    <a:pt x="1041" y="667"/>
                    <a:pt x="994" y="728"/>
                  </a:cubicBezTo>
                  <a:cubicBezTo>
                    <a:pt x="969" y="758"/>
                    <a:pt x="939" y="783"/>
                    <a:pt x="910" y="808"/>
                  </a:cubicBezTo>
                  <a:cubicBezTo>
                    <a:pt x="852" y="846"/>
                    <a:pt x="787" y="877"/>
                    <a:pt x="702" y="888"/>
                  </a:cubicBezTo>
                  <a:cubicBezTo>
                    <a:pt x="698" y="888"/>
                    <a:pt x="694" y="888"/>
                    <a:pt x="690" y="888"/>
                  </a:cubicBezTo>
                  <a:cubicBezTo>
                    <a:pt x="546" y="888"/>
                    <a:pt x="349" y="888"/>
                    <a:pt x="174" y="888"/>
                  </a:cubicBezTo>
                  <a:cubicBezTo>
                    <a:pt x="138" y="888"/>
                    <a:pt x="24" y="901"/>
                    <a:pt x="10" y="884"/>
                  </a:cubicBezTo>
                  <a:cubicBezTo>
                    <a:pt x="0" y="872"/>
                    <a:pt x="10" y="778"/>
                    <a:pt x="10" y="760"/>
                  </a:cubicBezTo>
                  <a:cubicBezTo>
                    <a:pt x="10" y="711"/>
                    <a:pt x="7" y="674"/>
                    <a:pt x="14" y="640"/>
                  </a:cubicBezTo>
                  <a:cubicBezTo>
                    <a:pt x="229" y="637"/>
                    <a:pt x="454" y="645"/>
                    <a:pt x="662" y="636"/>
                  </a:cubicBezTo>
                  <a:cubicBezTo>
                    <a:pt x="667" y="637"/>
                    <a:pt x="669" y="635"/>
                    <a:pt x="670" y="632"/>
                  </a:cubicBezTo>
                  <a:cubicBezTo>
                    <a:pt x="866" y="619"/>
                    <a:pt x="894" y="334"/>
                    <a:pt x="722" y="264"/>
                  </a:cubicBezTo>
                  <a:cubicBezTo>
                    <a:pt x="548" y="193"/>
                    <a:pt x="383" y="383"/>
                    <a:pt x="486" y="552"/>
                  </a:cubicBezTo>
                  <a:cubicBezTo>
                    <a:pt x="483" y="563"/>
                    <a:pt x="494" y="560"/>
                    <a:pt x="494" y="568"/>
                  </a:cubicBezTo>
                  <a:cubicBezTo>
                    <a:pt x="403" y="563"/>
                    <a:pt x="292" y="578"/>
                    <a:pt x="214" y="560"/>
                  </a:cubicBezTo>
                  <a:cubicBezTo>
                    <a:pt x="214" y="558"/>
                    <a:pt x="213" y="555"/>
                    <a:pt x="210" y="556"/>
                  </a:cubicBezTo>
                  <a:cubicBezTo>
                    <a:pt x="212" y="533"/>
                    <a:pt x="203" y="520"/>
                    <a:pt x="202" y="500"/>
                  </a:cubicBezTo>
                  <a:cubicBezTo>
                    <a:pt x="202" y="496"/>
                    <a:pt x="202" y="492"/>
                    <a:pt x="202" y="488"/>
                  </a:cubicBezTo>
                  <a:cubicBezTo>
                    <a:pt x="202" y="459"/>
                    <a:pt x="202" y="429"/>
                    <a:pt x="202" y="400"/>
                  </a:cubicBezTo>
                  <a:cubicBezTo>
                    <a:pt x="211" y="297"/>
                    <a:pt x="250" y="224"/>
                    <a:pt x="298" y="160"/>
                  </a:cubicBezTo>
                  <a:cubicBezTo>
                    <a:pt x="323" y="130"/>
                    <a:pt x="353" y="105"/>
                    <a:pt x="382" y="8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2" name="Freeform 127"/>
          <p:cNvSpPr>
            <a:spLocks noChangeAspect="1"/>
          </p:cNvSpPr>
          <p:nvPr/>
        </p:nvSpPr>
        <p:spPr bwMode="gray">
          <a:xfrm>
            <a:off x="437639" y="3760540"/>
            <a:ext cx="525852" cy="356842"/>
          </a:xfrm>
          <a:custGeom>
            <a:avLst/>
            <a:gdLst>
              <a:gd name="T0" fmla="*/ 1165 w 1786"/>
              <a:gd name="T1" fmla="*/ 12 h 1212"/>
              <a:gd name="T2" fmla="*/ 1161 w 1786"/>
              <a:gd name="T3" fmla="*/ 48 h 1212"/>
              <a:gd name="T4" fmla="*/ 1341 w 1786"/>
              <a:gd name="T5" fmla="*/ 192 h 1212"/>
              <a:gd name="T6" fmla="*/ 1665 w 1786"/>
              <a:gd name="T7" fmla="*/ 364 h 1212"/>
              <a:gd name="T8" fmla="*/ 1773 w 1786"/>
              <a:gd name="T9" fmla="*/ 564 h 1212"/>
              <a:gd name="T10" fmla="*/ 1785 w 1786"/>
              <a:gd name="T11" fmla="*/ 748 h 1212"/>
              <a:gd name="T12" fmla="*/ 1773 w 1786"/>
              <a:gd name="T13" fmla="*/ 836 h 1212"/>
              <a:gd name="T14" fmla="*/ 1665 w 1786"/>
              <a:gd name="T15" fmla="*/ 1036 h 1212"/>
              <a:gd name="T16" fmla="*/ 1465 w 1786"/>
              <a:gd name="T17" fmla="*/ 1176 h 1212"/>
              <a:gd name="T18" fmla="*/ 1325 w 1786"/>
              <a:gd name="T19" fmla="*/ 1212 h 1212"/>
              <a:gd name="T20" fmla="*/ 373 w 1786"/>
              <a:gd name="T21" fmla="*/ 1196 h 1212"/>
              <a:gd name="T22" fmla="*/ 173 w 1786"/>
              <a:gd name="T23" fmla="*/ 1088 h 1212"/>
              <a:gd name="T24" fmla="*/ 33 w 1786"/>
              <a:gd name="T25" fmla="*/ 888 h 1212"/>
              <a:gd name="T26" fmla="*/ 1 w 1786"/>
              <a:gd name="T27" fmla="*/ 760 h 1212"/>
              <a:gd name="T28" fmla="*/ 1 w 1786"/>
              <a:gd name="T29" fmla="*/ 652 h 1212"/>
              <a:gd name="T30" fmla="*/ 33 w 1786"/>
              <a:gd name="T31" fmla="*/ 512 h 1212"/>
              <a:gd name="T32" fmla="*/ 173 w 1786"/>
              <a:gd name="T33" fmla="*/ 312 h 1212"/>
              <a:gd name="T34" fmla="*/ 373 w 1786"/>
              <a:gd name="T35" fmla="*/ 204 h 1212"/>
              <a:gd name="T36" fmla="*/ 629 w 1786"/>
              <a:gd name="T37" fmla="*/ 188 h 1212"/>
              <a:gd name="T38" fmla="*/ 589 w 1786"/>
              <a:gd name="T39" fmla="*/ 236 h 1212"/>
              <a:gd name="T40" fmla="*/ 561 w 1786"/>
              <a:gd name="T41" fmla="*/ 344 h 1212"/>
              <a:gd name="T42" fmla="*/ 621 w 1786"/>
              <a:gd name="T43" fmla="*/ 444 h 1212"/>
              <a:gd name="T44" fmla="*/ 253 w 1786"/>
              <a:gd name="T45" fmla="*/ 732 h 1212"/>
              <a:gd name="T46" fmla="*/ 1305 w 1786"/>
              <a:gd name="T47" fmla="*/ 952 h 1212"/>
              <a:gd name="T48" fmla="*/ 1305 w 1786"/>
              <a:gd name="T49" fmla="*/ 448 h 1212"/>
              <a:gd name="T50" fmla="*/ 1161 w 1786"/>
              <a:gd name="T51" fmla="*/ 584 h 1212"/>
              <a:gd name="T52" fmla="*/ 1165 w 1786"/>
              <a:gd name="T53" fmla="*/ 620 h 1212"/>
              <a:gd name="T54" fmla="*/ 1073 w 1786"/>
              <a:gd name="T55" fmla="*/ 636 h 1212"/>
              <a:gd name="T56" fmla="*/ 893 w 1786"/>
              <a:gd name="T57" fmla="*/ 612 h 1212"/>
              <a:gd name="T58" fmla="*/ 625 w 1786"/>
              <a:gd name="T59" fmla="*/ 344 h 1212"/>
              <a:gd name="T60" fmla="*/ 633 w 1786"/>
              <a:gd name="T61" fmla="*/ 280 h 1212"/>
              <a:gd name="T62" fmla="*/ 893 w 1786"/>
              <a:gd name="T63" fmla="*/ 20 h 1212"/>
              <a:gd name="T64" fmla="*/ 1021 w 1786"/>
              <a:gd name="T65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86" h="1212">
                <a:moveTo>
                  <a:pt x="1149" y="0"/>
                </a:moveTo>
                <a:cubicBezTo>
                  <a:pt x="1157" y="1"/>
                  <a:pt x="1160" y="8"/>
                  <a:pt x="1165" y="12"/>
                </a:cubicBezTo>
                <a:cubicBezTo>
                  <a:pt x="1165" y="23"/>
                  <a:pt x="1165" y="33"/>
                  <a:pt x="1165" y="44"/>
                </a:cubicBezTo>
                <a:cubicBezTo>
                  <a:pt x="1163" y="44"/>
                  <a:pt x="1160" y="45"/>
                  <a:pt x="1161" y="48"/>
                </a:cubicBezTo>
                <a:cubicBezTo>
                  <a:pt x="1116" y="92"/>
                  <a:pt x="1057" y="144"/>
                  <a:pt x="1025" y="188"/>
                </a:cubicBezTo>
                <a:cubicBezTo>
                  <a:pt x="1130" y="190"/>
                  <a:pt x="1242" y="184"/>
                  <a:pt x="1341" y="192"/>
                </a:cubicBezTo>
                <a:cubicBezTo>
                  <a:pt x="1456" y="208"/>
                  <a:pt x="1540" y="254"/>
                  <a:pt x="1613" y="312"/>
                </a:cubicBezTo>
                <a:cubicBezTo>
                  <a:pt x="1630" y="329"/>
                  <a:pt x="1648" y="347"/>
                  <a:pt x="1665" y="364"/>
                </a:cubicBezTo>
                <a:cubicBezTo>
                  <a:pt x="1700" y="407"/>
                  <a:pt x="1730" y="456"/>
                  <a:pt x="1753" y="512"/>
                </a:cubicBezTo>
                <a:cubicBezTo>
                  <a:pt x="1760" y="529"/>
                  <a:pt x="1765" y="548"/>
                  <a:pt x="1773" y="564"/>
                </a:cubicBezTo>
                <a:cubicBezTo>
                  <a:pt x="1774" y="597"/>
                  <a:pt x="1786" y="618"/>
                  <a:pt x="1785" y="652"/>
                </a:cubicBezTo>
                <a:cubicBezTo>
                  <a:pt x="1785" y="684"/>
                  <a:pt x="1785" y="716"/>
                  <a:pt x="1785" y="748"/>
                </a:cubicBezTo>
                <a:cubicBezTo>
                  <a:pt x="1785" y="752"/>
                  <a:pt x="1785" y="756"/>
                  <a:pt x="1785" y="760"/>
                </a:cubicBezTo>
                <a:cubicBezTo>
                  <a:pt x="1782" y="787"/>
                  <a:pt x="1774" y="808"/>
                  <a:pt x="1773" y="836"/>
                </a:cubicBezTo>
                <a:cubicBezTo>
                  <a:pt x="1765" y="852"/>
                  <a:pt x="1760" y="871"/>
                  <a:pt x="1753" y="888"/>
                </a:cubicBezTo>
                <a:cubicBezTo>
                  <a:pt x="1730" y="944"/>
                  <a:pt x="1700" y="993"/>
                  <a:pt x="1665" y="1036"/>
                </a:cubicBezTo>
                <a:cubicBezTo>
                  <a:pt x="1648" y="1053"/>
                  <a:pt x="1630" y="1071"/>
                  <a:pt x="1613" y="1088"/>
                </a:cubicBezTo>
                <a:cubicBezTo>
                  <a:pt x="1570" y="1123"/>
                  <a:pt x="1521" y="1153"/>
                  <a:pt x="1465" y="1176"/>
                </a:cubicBezTo>
                <a:cubicBezTo>
                  <a:pt x="1448" y="1183"/>
                  <a:pt x="1429" y="1188"/>
                  <a:pt x="1413" y="1196"/>
                </a:cubicBezTo>
                <a:cubicBezTo>
                  <a:pt x="1382" y="1199"/>
                  <a:pt x="1352" y="1204"/>
                  <a:pt x="1325" y="1212"/>
                </a:cubicBezTo>
                <a:cubicBezTo>
                  <a:pt x="1037" y="1212"/>
                  <a:pt x="749" y="1212"/>
                  <a:pt x="461" y="1212"/>
                </a:cubicBezTo>
                <a:cubicBezTo>
                  <a:pt x="434" y="1204"/>
                  <a:pt x="404" y="1199"/>
                  <a:pt x="373" y="1196"/>
                </a:cubicBezTo>
                <a:cubicBezTo>
                  <a:pt x="357" y="1188"/>
                  <a:pt x="338" y="1183"/>
                  <a:pt x="321" y="1176"/>
                </a:cubicBezTo>
                <a:cubicBezTo>
                  <a:pt x="265" y="1153"/>
                  <a:pt x="216" y="1123"/>
                  <a:pt x="173" y="1088"/>
                </a:cubicBezTo>
                <a:cubicBezTo>
                  <a:pt x="156" y="1071"/>
                  <a:pt x="138" y="1053"/>
                  <a:pt x="121" y="1036"/>
                </a:cubicBezTo>
                <a:cubicBezTo>
                  <a:pt x="86" y="993"/>
                  <a:pt x="56" y="944"/>
                  <a:pt x="33" y="888"/>
                </a:cubicBezTo>
                <a:cubicBezTo>
                  <a:pt x="26" y="871"/>
                  <a:pt x="21" y="852"/>
                  <a:pt x="13" y="836"/>
                </a:cubicBezTo>
                <a:cubicBezTo>
                  <a:pt x="12" y="808"/>
                  <a:pt x="4" y="787"/>
                  <a:pt x="1" y="760"/>
                </a:cubicBezTo>
                <a:cubicBezTo>
                  <a:pt x="1" y="756"/>
                  <a:pt x="1" y="752"/>
                  <a:pt x="1" y="748"/>
                </a:cubicBezTo>
                <a:cubicBezTo>
                  <a:pt x="1" y="716"/>
                  <a:pt x="1" y="684"/>
                  <a:pt x="1" y="652"/>
                </a:cubicBezTo>
                <a:cubicBezTo>
                  <a:pt x="0" y="618"/>
                  <a:pt x="12" y="597"/>
                  <a:pt x="13" y="564"/>
                </a:cubicBezTo>
                <a:cubicBezTo>
                  <a:pt x="21" y="548"/>
                  <a:pt x="26" y="529"/>
                  <a:pt x="33" y="512"/>
                </a:cubicBezTo>
                <a:cubicBezTo>
                  <a:pt x="56" y="456"/>
                  <a:pt x="86" y="407"/>
                  <a:pt x="121" y="364"/>
                </a:cubicBezTo>
                <a:cubicBezTo>
                  <a:pt x="138" y="347"/>
                  <a:pt x="156" y="329"/>
                  <a:pt x="173" y="312"/>
                </a:cubicBezTo>
                <a:cubicBezTo>
                  <a:pt x="216" y="277"/>
                  <a:pt x="265" y="247"/>
                  <a:pt x="321" y="224"/>
                </a:cubicBezTo>
                <a:cubicBezTo>
                  <a:pt x="338" y="217"/>
                  <a:pt x="357" y="212"/>
                  <a:pt x="373" y="204"/>
                </a:cubicBezTo>
                <a:cubicBezTo>
                  <a:pt x="404" y="201"/>
                  <a:pt x="434" y="196"/>
                  <a:pt x="461" y="188"/>
                </a:cubicBezTo>
                <a:cubicBezTo>
                  <a:pt x="517" y="188"/>
                  <a:pt x="573" y="188"/>
                  <a:pt x="629" y="188"/>
                </a:cubicBezTo>
                <a:cubicBezTo>
                  <a:pt x="618" y="205"/>
                  <a:pt x="600" y="215"/>
                  <a:pt x="589" y="232"/>
                </a:cubicBezTo>
                <a:cubicBezTo>
                  <a:pt x="589" y="233"/>
                  <a:pt x="589" y="235"/>
                  <a:pt x="589" y="236"/>
                </a:cubicBezTo>
                <a:cubicBezTo>
                  <a:pt x="581" y="241"/>
                  <a:pt x="575" y="249"/>
                  <a:pt x="573" y="260"/>
                </a:cubicBezTo>
                <a:cubicBezTo>
                  <a:pt x="559" y="275"/>
                  <a:pt x="550" y="317"/>
                  <a:pt x="561" y="344"/>
                </a:cubicBezTo>
                <a:cubicBezTo>
                  <a:pt x="561" y="363"/>
                  <a:pt x="572" y="371"/>
                  <a:pt x="577" y="384"/>
                </a:cubicBezTo>
                <a:cubicBezTo>
                  <a:pt x="582" y="414"/>
                  <a:pt x="613" y="417"/>
                  <a:pt x="621" y="444"/>
                </a:cubicBezTo>
                <a:cubicBezTo>
                  <a:pt x="576" y="447"/>
                  <a:pt x="520" y="439"/>
                  <a:pt x="481" y="448"/>
                </a:cubicBezTo>
                <a:cubicBezTo>
                  <a:pt x="339" y="465"/>
                  <a:pt x="237" y="575"/>
                  <a:pt x="253" y="732"/>
                </a:cubicBezTo>
                <a:cubicBezTo>
                  <a:pt x="265" y="853"/>
                  <a:pt x="358" y="937"/>
                  <a:pt x="481" y="952"/>
                </a:cubicBezTo>
                <a:cubicBezTo>
                  <a:pt x="746" y="959"/>
                  <a:pt x="1040" y="959"/>
                  <a:pt x="1305" y="952"/>
                </a:cubicBezTo>
                <a:cubicBezTo>
                  <a:pt x="1426" y="938"/>
                  <a:pt x="1519" y="854"/>
                  <a:pt x="1533" y="736"/>
                </a:cubicBezTo>
                <a:cubicBezTo>
                  <a:pt x="1552" y="577"/>
                  <a:pt x="1447" y="465"/>
                  <a:pt x="1305" y="448"/>
                </a:cubicBezTo>
                <a:cubicBezTo>
                  <a:pt x="1220" y="439"/>
                  <a:pt x="1117" y="447"/>
                  <a:pt x="1025" y="444"/>
                </a:cubicBezTo>
                <a:cubicBezTo>
                  <a:pt x="1057" y="488"/>
                  <a:pt x="1116" y="540"/>
                  <a:pt x="1161" y="584"/>
                </a:cubicBezTo>
                <a:cubicBezTo>
                  <a:pt x="1161" y="586"/>
                  <a:pt x="1162" y="589"/>
                  <a:pt x="1165" y="588"/>
                </a:cubicBezTo>
                <a:cubicBezTo>
                  <a:pt x="1165" y="599"/>
                  <a:pt x="1165" y="609"/>
                  <a:pt x="1165" y="620"/>
                </a:cubicBezTo>
                <a:cubicBezTo>
                  <a:pt x="1164" y="620"/>
                  <a:pt x="1162" y="620"/>
                  <a:pt x="1161" y="620"/>
                </a:cubicBezTo>
                <a:cubicBezTo>
                  <a:pt x="1154" y="647"/>
                  <a:pt x="1104" y="632"/>
                  <a:pt x="1073" y="636"/>
                </a:cubicBezTo>
                <a:cubicBezTo>
                  <a:pt x="1033" y="636"/>
                  <a:pt x="993" y="636"/>
                  <a:pt x="953" y="636"/>
                </a:cubicBezTo>
                <a:cubicBezTo>
                  <a:pt x="929" y="632"/>
                  <a:pt x="907" y="626"/>
                  <a:pt x="893" y="612"/>
                </a:cubicBezTo>
                <a:cubicBezTo>
                  <a:pt x="808" y="524"/>
                  <a:pt x="721" y="437"/>
                  <a:pt x="633" y="352"/>
                </a:cubicBezTo>
                <a:cubicBezTo>
                  <a:pt x="628" y="352"/>
                  <a:pt x="629" y="345"/>
                  <a:pt x="625" y="344"/>
                </a:cubicBezTo>
                <a:cubicBezTo>
                  <a:pt x="620" y="318"/>
                  <a:pt x="624" y="307"/>
                  <a:pt x="629" y="284"/>
                </a:cubicBezTo>
                <a:cubicBezTo>
                  <a:pt x="631" y="284"/>
                  <a:pt x="634" y="283"/>
                  <a:pt x="633" y="280"/>
                </a:cubicBezTo>
                <a:cubicBezTo>
                  <a:pt x="720" y="196"/>
                  <a:pt x="805" y="111"/>
                  <a:pt x="889" y="24"/>
                </a:cubicBezTo>
                <a:cubicBezTo>
                  <a:pt x="891" y="24"/>
                  <a:pt x="894" y="23"/>
                  <a:pt x="893" y="20"/>
                </a:cubicBezTo>
                <a:cubicBezTo>
                  <a:pt x="908" y="11"/>
                  <a:pt x="926" y="5"/>
                  <a:pt x="945" y="0"/>
                </a:cubicBezTo>
                <a:cubicBezTo>
                  <a:pt x="970" y="0"/>
                  <a:pt x="996" y="0"/>
                  <a:pt x="1021" y="0"/>
                </a:cubicBezTo>
                <a:cubicBezTo>
                  <a:pt x="1064" y="0"/>
                  <a:pt x="1106" y="0"/>
                  <a:pt x="11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33" name="Group 132"/>
          <p:cNvGrpSpPr>
            <a:grpSpLocks noChangeAspect="1"/>
          </p:cNvGrpSpPr>
          <p:nvPr/>
        </p:nvGrpSpPr>
        <p:grpSpPr bwMode="gray">
          <a:xfrm>
            <a:off x="460739" y="4264596"/>
            <a:ext cx="446237" cy="356841"/>
            <a:chOff x="-42329101" y="708025"/>
            <a:chExt cx="6727825" cy="5380038"/>
          </a:xfrm>
        </p:grpSpPr>
        <p:sp>
          <p:nvSpPr>
            <p:cNvPr id="134" name="Freeform 143"/>
            <p:cNvSpPr>
              <a:spLocks/>
            </p:cNvSpPr>
            <p:nvPr/>
          </p:nvSpPr>
          <p:spPr bwMode="gray">
            <a:xfrm>
              <a:off x="-39512876" y="708025"/>
              <a:ext cx="3911600" cy="4641850"/>
            </a:xfrm>
            <a:custGeom>
              <a:avLst/>
              <a:gdLst>
                <a:gd name="T0" fmla="*/ 418 w 1043"/>
                <a:gd name="T1" fmla="*/ 14 h 1238"/>
                <a:gd name="T2" fmla="*/ 546 w 1043"/>
                <a:gd name="T3" fmla="*/ 34 h 1238"/>
                <a:gd name="T4" fmla="*/ 542 w 1043"/>
                <a:gd name="T5" fmla="*/ 66 h 1238"/>
                <a:gd name="T6" fmla="*/ 406 w 1043"/>
                <a:gd name="T7" fmla="*/ 206 h 1238"/>
                <a:gd name="T8" fmla="*/ 858 w 1043"/>
                <a:gd name="T9" fmla="*/ 326 h 1238"/>
                <a:gd name="T10" fmla="*/ 1042 w 1043"/>
                <a:gd name="T11" fmla="*/ 714 h 1238"/>
                <a:gd name="T12" fmla="*/ 826 w 1043"/>
                <a:gd name="T13" fmla="*/ 1134 h 1238"/>
                <a:gd name="T14" fmla="*/ 282 w 1043"/>
                <a:gd name="T15" fmla="*/ 1230 h 1238"/>
                <a:gd name="T16" fmla="*/ 326 w 1043"/>
                <a:gd name="T17" fmla="*/ 1182 h 1238"/>
                <a:gd name="T18" fmla="*/ 330 w 1043"/>
                <a:gd name="T19" fmla="*/ 1174 h 1238"/>
                <a:gd name="T20" fmla="*/ 326 w 1043"/>
                <a:gd name="T21" fmla="*/ 1022 h 1238"/>
                <a:gd name="T22" fmla="*/ 282 w 1043"/>
                <a:gd name="T23" fmla="*/ 974 h 1238"/>
                <a:gd name="T24" fmla="*/ 562 w 1043"/>
                <a:gd name="T25" fmla="*/ 974 h 1238"/>
                <a:gd name="T26" fmla="*/ 786 w 1043"/>
                <a:gd name="T27" fmla="*/ 754 h 1238"/>
                <a:gd name="T28" fmla="*/ 406 w 1043"/>
                <a:gd name="T29" fmla="*/ 462 h 1238"/>
                <a:gd name="T30" fmla="*/ 542 w 1043"/>
                <a:gd name="T31" fmla="*/ 602 h 1238"/>
                <a:gd name="T32" fmla="*/ 502 w 1043"/>
                <a:gd name="T33" fmla="*/ 654 h 1238"/>
                <a:gd name="T34" fmla="*/ 358 w 1043"/>
                <a:gd name="T35" fmla="*/ 654 h 1238"/>
                <a:gd name="T36" fmla="*/ 262 w 1043"/>
                <a:gd name="T37" fmla="*/ 622 h 1238"/>
                <a:gd name="T38" fmla="*/ 18 w 1043"/>
                <a:gd name="T39" fmla="*/ 378 h 1238"/>
                <a:gd name="T40" fmla="*/ 14 w 1043"/>
                <a:gd name="T41" fmla="*/ 298 h 1238"/>
                <a:gd name="T42" fmla="*/ 270 w 1043"/>
                <a:gd name="T43" fmla="*/ 42 h 1238"/>
                <a:gd name="T44" fmla="*/ 330 w 1043"/>
                <a:gd name="T45" fmla="*/ 18 h 1238"/>
                <a:gd name="T46" fmla="*/ 418 w 1043"/>
                <a:gd name="T47" fmla="*/ 14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3" h="1238">
                  <a:moveTo>
                    <a:pt x="418" y="14"/>
                  </a:moveTo>
                  <a:cubicBezTo>
                    <a:pt x="463" y="19"/>
                    <a:pt x="530" y="0"/>
                    <a:pt x="546" y="34"/>
                  </a:cubicBezTo>
                  <a:cubicBezTo>
                    <a:pt x="546" y="46"/>
                    <a:pt x="548" y="60"/>
                    <a:pt x="542" y="66"/>
                  </a:cubicBezTo>
                  <a:cubicBezTo>
                    <a:pt x="497" y="110"/>
                    <a:pt x="438" y="162"/>
                    <a:pt x="406" y="206"/>
                  </a:cubicBezTo>
                  <a:cubicBezTo>
                    <a:pt x="610" y="193"/>
                    <a:pt x="751" y="236"/>
                    <a:pt x="858" y="326"/>
                  </a:cubicBezTo>
                  <a:cubicBezTo>
                    <a:pt x="962" y="413"/>
                    <a:pt x="1041" y="552"/>
                    <a:pt x="1042" y="714"/>
                  </a:cubicBezTo>
                  <a:cubicBezTo>
                    <a:pt x="1043" y="921"/>
                    <a:pt x="943" y="1050"/>
                    <a:pt x="826" y="1134"/>
                  </a:cubicBezTo>
                  <a:cubicBezTo>
                    <a:pt x="688" y="1233"/>
                    <a:pt x="536" y="1238"/>
                    <a:pt x="282" y="1230"/>
                  </a:cubicBezTo>
                  <a:cubicBezTo>
                    <a:pt x="294" y="1212"/>
                    <a:pt x="314" y="1200"/>
                    <a:pt x="326" y="1182"/>
                  </a:cubicBezTo>
                  <a:cubicBezTo>
                    <a:pt x="327" y="1179"/>
                    <a:pt x="330" y="1178"/>
                    <a:pt x="330" y="1174"/>
                  </a:cubicBezTo>
                  <a:cubicBezTo>
                    <a:pt x="364" y="1143"/>
                    <a:pt x="361" y="1049"/>
                    <a:pt x="326" y="1022"/>
                  </a:cubicBezTo>
                  <a:cubicBezTo>
                    <a:pt x="314" y="1004"/>
                    <a:pt x="294" y="992"/>
                    <a:pt x="282" y="974"/>
                  </a:cubicBezTo>
                  <a:cubicBezTo>
                    <a:pt x="375" y="968"/>
                    <a:pt x="482" y="982"/>
                    <a:pt x="562" y="974"/>
                  </a:cubicBezTo>
                  <a:cubicBezTo>
                    <a:pt x="683" y="962"/>
                    <a:pt x="774" y="863"/>
                    <a:pt x="786" y="754"/>
                  </a:cubicBezTo>
                  <a:cubicBezTo>
                    <a:pt x="808" y="558"/>
                    <a:pt x="648" y="426"/>
                    <a:pt x="406" y="462"/>
                  </a:cubicBezTo>
                  <a:cubicBezTo>
                    <a:pt x="438" y="506"/>
                    <a:pt x="497" y="558"/>
                    <a:pt x="542" y="602"/>
                  </a:cubicBezTo>
                  <a:cubicBezTo>
                    <a:pt x="556" y="632"/>
                    <a:pt x="536" y="660"/>
                    <a:pt x="502" y="654"/>
                  </a:cubicBezTo>
                  <a:cubicBezTo>
                    <a:pt x="454" y="654"/>
                    <a:pt x="406" y="654"/>
                    <a:pt x="358" y="654"/>
                  </a:cubicBezTo>
                  <a:cubicBezTo>
                    <a:pt x="312" y="657"/>
                    <a:pt x="287" y="639"/>
                    <a:pt x="262" y="622"/>
                  </a:cubicBezTo>
                  <a:cubicBezTo>
                    <a:pt x="182" y="539"/>
                    <a:pt x="101" y="458"/>
                    <a:pt x="18" y="378"/>
                  </a:cubicBezTo>
                  <a:cubicBezTo>
                    <a:pt x="1" y="356"/>
                    <a:pt x="0" y="324"/>
                    <a:pt x="14" y="298"/>
                  </a:cubicBezTo>
                  <a:cubicBezTo>
                    <a:pt x="101" y="214"/>
                    <a:pt x="186" y="129"/>
                    <a:pt x="270" y="42"/>
                  </a:cubicBezTo>
                  <a:cubicBezTo>
                    <a:pt x="288" y="32"/>
                    <a:pt x="304" y="20"/>
                    <a:pt x="330" y="18"/>
                  </a:cubicBezTo>
                  <a:cubicBezTo>
                    <a:pt x="358" y="15"/>
                    <a:pt x="397" y="23"/>
                    <a:pt x="418" y="1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44"/>
            <p:cNvSpPr>
              <a:spLocks/>
            </p:cNvSpPr>
            <p:nvPr/>
          </p:nvSpPr>
          <p:spPr bwMode="gray">
            <a:xfrm>
              <a:off x="-42329101" y="1460500"/>
              <a:ext cx="3906838" cy="4627563"/>
            </a:xfrm>
            <a:custGeom>
              <a:avLst/>
              <a:gdLst>
                <a:gd name="T0" fmla="*/ 461 w 1042"/>
                <a:gd name="T1" fmla="*/ 9 h 1234"/>
                <a:gd name="T2" fmla="*/ 761 w 1042"/>
                <a:gd name="T3" fmla="*/ 5 h 1234"/>
                <a:gd name="T4" fmla="*/ 721 w 1042"/>
                <a:gd name="T5" fmla="*/ 49 h 1234"/>
                <a:gd name="T6" fmla="*/ 721 w 1042"/>
                <a:gd name="T7" fmla="*/ 53 h 1234"/>
                <a:gd name="T8" fmla="*/ 717 w 1042"/>
                <a:gd name="T9" fmla="*/ 213 h 1234"/>
                <a:gd name="T10" fmla="*/ 761 w 1042"/>
                <a:gd name="T11" fmla="*/ 261 h 1234"/>
                <a:gd name="T12" fmla="*/ 473 w 1042"/>
                <a:gd name="T13" fmla="*/ 265 h 1234"/>
                <a:gd name="T14" fmla="*/ 257 w 1042"/>
                <a:gd name="T15" fmla="*/ 481 h 1234"/>
                <a:gd name="T16" fmla="*/ 473 w 1042"/>
                <a:gd name="T17" fmla="*/ 769 h 1234"/>
                <a:gd name="T18" fmla="*/ 637 w 1042"/>
                <a:gd name="T19" fmla="*/ 773 h 1234"/>
                <a:gd name="T20" fmla="*/ 501 w 1042"/>
                <a:gd name="T21" fmla="*/ 633 h 1234"/>
                <a:gd name="T22" fmla="*/ 497 w 1042"/>
                <a:gd name="T23" fmla="*/ 629 h 1234"/>
                <a:gd name="T24" fmla="*/ 517 w 1042"/>
                <a:gd name="T25" fmla="*/ 581 h 1234"/>
                <a:gd name="T26" fmla="*/ 577 w 1042"/>
                <a:gd name="T27" fmla="*/ 581 h 1234"/>
                <a:gd name="T28" fmla="*/ 697 w 1042"/>
                <a:gd name="T29" fmla="*/ 581 h 1234"/>
                <a:gd name="T30" fmla="*/ 773 w 1042"/>
                <a:gd name="T31" fmla="*/ 605 h 1234"/>
                <a:gd name="T32" fmla="*/ 781 w 1042"/>
                <a:gd name="T33" fmla="*/ 613 h 1234"/>
                <a:gd name="T34" fmla="*/ 1025 w 1042"/>
                <a:gd name="T35" fmla="*/ 857 h 1234"/>
                <a:gd name="T36" fmla="*/ 1029 w 1042"/>
                <a:gd name="T37" fmla="*/ 861 h 1234"/>
                <a:gd name="T38" fmla="*/ 1033 w 1042"/>
                <a:gd name="T39" fmla="*/ 933 h 1234"/>
                <a:gd name="T40" fmla="*/ 1029 w 1042"/>
                <a:gd name="T41" fmla="*/ 937 h 1234"/>
                <a:gd name="T42" fmla="*/ 773 w 1042"/>
                <a:gd name="T43" fmla="*/ 1193 h 1234"/>
                <a:gd name="T44" fmla="*/ 769 w 1042"/>
                <a:gd name="T45" fmla="*/ 1197 h 1234"/>
                <a:gd name="T46" fmla="*/ 713 w 1042"/>
                <a:gd name="T47" fmla="*/ 1217 h 1234"/>
                <a:gd name="T48" fmla="*/ 645 w 1042"/>
                <a:gd name="T49" fmla="*/ 1221 h 1234"/>
                <a:gd name="T50" fmla="*/ 497 w 1042"/>
                <a:gd name="T51" fmla="*/ 1205 h 1234"/>
                <a:gd name="T52" fmla="*/ 497 w 1042"/>
                <a:gd name="T53" fmla="*/ 1173 h 1234"/>
                <a:gd name="T54" fmla="*/ 501 w 1042"/>
                <a:gd name="T55" fmla="*/ 1169 h 1234"/>
                <a:gd name="T56" fmla="*/ 637 w 1042"/>
                <a:gd name="T57" fmla="*/ 1029 h 1234"/>
                <a:gd name="T58" fmla="*/ 461 w 1042"/>
                <a:gd name="T59" fmla="*/ 1025 h 1234"/>
                <a:gd name="T60" fmla="*/ 181 w 1042"/>
                <a:gd name="T61" fmla="*/ 909 h 1234"/>
                <a:gd name="T62" fmla="*/ 121 w 1042"/>
                <a:gd name="T63" fmla="*/ 849 h 1234"/>
                <a:gd name="T64" fmla="*/ 5 w 1042"/>
                <a:gd name="T65" fmla="*/ 569 h 1234"/>
                <a:gd name="T66" fmla="*/ 5 w 1042"/>
                <a:gd name="T67" fmla="*/ 465 h 1234"/>
                <a:gd name="T68" fmla="*/ 121 w 1042"/>
                <a:gd name="T69" fmla="*/ 185 h 1234"/>
                <a:gd name="T70" fmla="*/ 181 w 1042"/>
                <a:gd name="T71" fmla="*/ 125 h 1234"/>
                <a:gd name="T72" fmla="*/ 461 w 1042"/>
                <a:gd name="T73" fmla="*/ 9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2" h="1234">
                  <a:moveTo>
                    <a:pt x="461" y="9"/>
                  </a:moveTo>
                  <a:cubicBezTo>
                    <a:pt x="554" y="0"/>
                    <a:pt x="662" y="7"/>
                    <a:pt x="761" y="5"/>
                  </a:cubicBezTo>
                  <a:cubicBezTo>
                    <a:pt x="750" y="22"/>
                    <a:pt x="732" y="32"/>
                    <a:pt x="721" y="49"/>
                  </a:cubicBezTo>
                  <a:cubicBezTo>
                    <a:pt x="721" y="50"/>
                    <a:pt x="721" y="52"/>
                    <a:pt x="721" y="53"/>
                  </a:cubicBezTo>
                  <a:cubicBezTo>
                    <a:pt x="680" y="80"/>
                    <a:pt x="679" y="181"/>
                    <a:pt x="717" y="213"/>
                  </a:cubicBezTo>
                  <a:cubicBezTo>
                    <a:pt x="729" y="231"/>
                    <a:pt x="749" y="243"/>
                    <a:pt x="761" y="261"/>
                  </a:cubicBezTo>
                  <a:cubicBezTo>
                    <a:pt x="666" y="264"/>
                    <a:pt x="561" y="256"/>
                    <a:pt x="473" y="265"/>
                  </a:cubicBezTo>
                  <a:cubicBezTo>
                    <a:pt x="360" y="286"/>
                    <a:pt x="270" y="364"/>
                    <a:pt x="257" y="481"/>
                  </a:cubicBezTo>
                  <a:cubicBezTo>
                    <a:pt x="239" y="639"/>
                    <a:pt x="339" y="745"/>
                    <a:pt x="473" y="769"/>
                  </a:cubicBezTo>
                  <a:cubicBezTo>
                    <a:pt x="520" y="778"/>
                    <a:pt x="584" y="770"/>
                    <a:pt x="637" y="773"/>
                  </a:cubicBezTo>
                  <a:cubicBezTo>
                    <a:pt x="605" y="729"/>
                    <a:pt x="546" y="677"/>
                    <a:pt x="501" y="633"/>
                  </a:cubicBezTo>
                  <a:cubicBezTo>
                    <a:pt x="502" y="630"/>
                    <a:pt x="499" y="629"/>
                    <a:pt x="497" y="629"/>
                  </a:cubicBezTo>
                  <a:cubicBezTo>
                    <a:pt x="493" y="602"/>
                    <a:pt x="503" y="589"/>
                    <a:pt x="517" y="581"/>
                  </a:cubicBezTo>
                  <a:cubicBezTo>
                    <a:pt x="537" y="581"/>
                    <a:pt x="557" y="581"/>
                    <a:pt x="577" y="581"/>
                  </a:cubicBezTo>
                  <a:cubicBezTo>
                    <a:pt x="617" y="581"/>
                    <a:pt x="657" y="581"/>
                    <a:pt x="697" y="581"/>
                  </a:cubicBezTo>
                  <a:cubicBezTo>
                    <a:pt x="733" y="579"/>
                    <a:pt x="749" y="596"/>
                    <a:pt x="773" y="605"/>
                  </a:cubicBezTo>
                  <a:cubicBezTo>
                    <a:pt x="775" y="609"/>
                    <a:pt x="777" y="612"/>
                    <a:pt x="781" y="613"/>
                  </a:cubicBezTo>
                  <a:cubicBezTo>
                    <a:pt x="861" y="696"/>
                    <a:pt x="942" y="777"/>
                    <a:pt x="1025" y="857"/>
                  </a:cubicBezTo>
                  <a:cubicBezTo>
                    <a:pt x="1024" y="860"/>
                    <a:pt x="1027" y="861"/>
                    <a:pt x="1029" y="861"/>
                  </a:cubicBezTo>
                  <a:cubicBezTo>
                    <a:pt x="1040" y="884"/>
                    <a:pt x="1042" y="906"/>
                    <a:pt x="1033" y="933"/>
                  </a:cubicBezTo>
                  <a:cubicBezTo>
                    <a:pt x="1030" y="932"/>
                    <a:pt x="1029" y="935"/>
                    <a:pt x="1029" y="937"/>
                  </a:cubicBezTo>
                  <a:cubicBezTo>
                    <a:pt x="942" y="1021"/>
                    <a:pt x="857" y="1106"/>
                    <a:pt x="773" y="1193"/>
                  </a:cubicBezTo>
                  <a:cubicBezTo>
                    <a:pt x="770" y="1192"/>
                    <a:pt x="769" y="1195"/>
                    <a:pt x="769" y="1197"/>
                  </a:cubicBezTo>
                  <a:cubicBezTo>
                    <a:pt x="751" y="1204"/>
                    <a:pt x="737" y="1215"/>
                    <a:pt x="713" y="1217"/>
                  </a:cubicBezTo>
                  <a:cubicBezTo>
                    <a:pt x="692" y="1220"/>
                    <a:pt x="660" y="1212"/>
                    <a:pt x="645" y="1221"/>
                  </a:cubicBezTo>
                  <a:cubicBezTo>
                    <a:pt x="596" y="1216"/>
                    <a:pt x="522" y="1234"/>
                    <a:pt x="497" y="1205"/>
                  </a:cubicBezTo>
                  <a:cubicBezTo>
                    <a:pt x="497" y="1194"/>
                    <a:pt x="497" y="1184"/>
                    <a:pt x="497" y="1173"/>
                  </a:cubicBezTo>
                  <a:cubicBezTo>
                    <a:pt x="500" y="1174"/>
                    <a:pt x="501" y="1171"/>
                    <a:pt x="501" y="1169"/>
                  </a:cubicBezTo>
                  <a:cubicBezTo>
                    <a:pt x="546" y="1125"/>
                    <a:pt x="605" y="1073"/>
                    <a:pt x="637" y="1029"/>
                  </a:cubicBezTo>
                  <a:cubicBezTo>
                    <a:pt x="578" y="1028"/>
                    <a:pt x="514" y="1032"/>
                    <a:pt x="461" y="1025"/>
                  </a:cubicBezTo>
                  <a:cubicBezTo>
                    <a:pt x="340" y="1014"/>
                    <a:pt x="258" y="964"/>
                    <a:pt x="181" y="909"/>
                  </a:cubicBezTo>
                  <a:cubicBezTo>
                    <a:pt x="163" y="887"/>
                    <a:pt x="143" y="867"/>
                    <a:pt x="121" y="849"/>
                  </a:cubicBezTo>
                  <a:cubicBezTo>
                    <a:pt x="66" y="772"/>
                    <a:pt x="16" y="690"/>
                    <a:pt x="5" y="569"/>
                  </a:cubicBezTo>
                  <a:cubicBezTo>
                    <a:pt x="0" y="537"/>
                    <a:pt x="0" y="497"/>
                    <a:pt x="5" y="465"/>
                  </a:cubicBezTo>
                  <a:cubicBezTo>
                    <a:pt x="16" y="344"/>
                    <a:pt x="66" y="262"/>
                    <a:pt x="121" y="185"/>
                  </a:cubicBezTo>
                  <a:cubicBezTo>
                    <a:pt x="143" y="167"/>
                    <a:pt x="163" y="147"/>
                    <a:pt x="181" y="125"/>
                  </a:cubicBezTo>
                  <a:cubicBezTo>
                    <a:pt x="258" y="70"/>
                    <a:pt x="340" y="20"/>
                    <a:pt x="461" y="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6" name="Freeform 180"/>
          <p:cNvSpPr>
            <a:spLocks noChangeAspect="1"/>
          </p:cNvSpPr>
          <p:nvPr/>
        </p:nvSpPr>
        <p:spPr bwMode="gray">
          <a:xfrm>
            <a:off x="1294387" y="3223020"/>
            <a:ext cx="558158" cy="356842"/>
          </a:xfrm>
          <a:custGeom>
            <a:avLst/>
            <a:gdLst>
              <a:gd name="T0" fmla="*/ 768 w 1796"/>
              <a:gd name="T1" fmla="*/ 0 h 1148"/>
              <a:gd name="T2" fmla="*/ 1216 w 1796"/>
              <a:gd name="T3" fmla="*/ 0 h 1148"/>
              <a:gd name="T4" fmla="*/ 1268 w 1796"/>
              <a:gd name="T5" fmla="*/ 24 h 1148"/>
              <a:gd name="T6" fmla="*/ 1784 w 1796"/>
              <a:gd name="T7" fmla="*/ 540 h 1148"/>
              <a:gd name="T8" fmla="*/ 1784 w 1796"/>
              <a:gd name="T9" fmla="*/ 608 h 1148"/>
              <a:gd name="T10" fmla="*/ 1268 w 1796"/>
              <a:gd name="T11" fmla="*/ 1124 h 1148"/>
              <a:gd name="T12" fmla="*/ 1212 w 1796"/>
              <a:gd name="T13" fmla="*/ 1148 h 1148"/>
              <a:gd name="T14" fmla="*/ 768 w 1796"/>
              <a:gd name="T15" fmla="*/ 1148 h 1148"/>
              <a:gd name="T16" fmla="*/ 752 w 1796"/>
              <a:gd name="T17" fmla="*/ 1100 h 1148"/>
              <a:gd name="T18" fmla="*/ 1084 w 1796"/>
              <a:gd name="T19" fmla="*/ 768 h 1148"/>
              <a:gd name="T20" fmla="*/ 1084 w 1796"/>
              <a:gd name="T21" fmla="*/ 764 h 1148"/>
              <a:gd name="T22" fmla="*/ 48 w 1796"/>
              <a:gd name="T23" fmla="*/ 764 h 1148"/>
              <a:gd name="T24" fmla="*/ 0 w 1796"/>
              <a:gd name="T25" fmla="*/ 716 h 1148"/>
              <a:gd name="T26" fmla="*/ 0 w 1796"/>
              <a:gd name="T27" fmla="*/ 432 h 1148"/>
              <a:gd name="T28" fmla="*/ 48 w 1796"/>
              <a:gd name="T29" fmla="*/ 384 h 1148"/>
              <a:gd name="T30" fmla="*/ 1080 w 1796"/>
              <a:gd name="T31" fmla="*/ 384 h 1148"/>
              <a:gd name="T32" fmla="*/ 924 w 1796"/>
              <a:gd name="T33" fmla="*/ 216 h 1148"/>
              <a:gd name="T34" fmla="*/ 756 w 1796"/>
              <a:gd name="T35" fmla="*/ 52 h 1148"/>
              <a:gd name="T36" fmla="*/ 756 w 1796"/>
              <a:gd name="T37" fmla="*/ 4 h 1148"/>
              <a:gd name="T38" fmla="*/ 768 w 1796"/>
              <a:gd name="T39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96" h="1148">
                <a:moveTo>
                  <a:pt x="768" y="0"/>
                </a:moveTo>
                <a:cubicBezTo>
                  <a:pt x="917" y="0"/>
                  <a:pt x="1067" y="0"/>
                  <a:pt x="1216" y="0"/>
                </a:cubicBezTo>
                <a:cubicBezTo>
                  <a:pt x="1235" y="6"/>
                  <a:pt x="1255" y="12"/>
                  <a:pt x="1268" y="24"/>
                </a:cubicBezTo>
                <a:cubicBezTo>
                  <a:pt x="1438" y="198"/>
                  <a:pt x="1610" y="370"/>
                  <a:pt x="1784" y="540"/>
                </a:cubicBezTo>
                <a:cubicBezTo>
                  <a:pt x="1796" y="553"/>
                  <a:pt x="1796" y="595"/>
                  <a:pt x="1784" y="608"/>
                </a:cubicBezTo>
                <a:cubicBezTo>
                  <a:pt x="1610" y="778"/>
                  <a:pt x="1438" y="950"/>
                  <a:pt x="1268" y="1124"/>
                </a:cubicBezTo>
                <a:cubicBezTo>
                  <a:pt x="1253" y="1136"/>
                  <a:pt x="1234" y="1144"/>
                  <a:pt x="1212" y="1148"/>
                </a:cubicBezTo>
                <a:cubicBezTo>
                  <a:pt x="1064" y="1148"/>
                  <a:pt x="916" y="1148"/>
                  <a:pt x="768" y="1148"/>
                </a:cubicBezTo>
                <a:cubicBezTo>
                  <a:pt x="753" y="1142"/>
                  <a:pt x="742" y="1120"/>
                  <a:pt x="752" y="1100"/>
                </a:cubicBezTo>
                <a:cubicBezTo>
                  <a:pt x="864" y="991"/>
                  <a:pt x="975" y="880"/>
                  <a:pt x="1084" y="768"/>
                </a:cubicBezTo>
                <a:cubicBezTo>
                  <a:pt x="1084" y="767"/>
                  <a:pt x="1084" y="765"/>
                  <a:pt x="1084" y="764"/>
                </a:cubicBezTo>
                <a:cubicBezTo>
                  <a:pt x="739" y="764"/>
                  <a:pt x="393" y="764"/>
                  <a:pt x="48" y="764"/>
                </a:cubicBezTo>
                <a:cubicBezTo>
                  <a:pt x="24" y="756"/>
                  <a:pt x="6" y="742"/>
                  <a:pt x="0" y="716"/>
                </a:cubicBezTo>
                <a:cubicBezTo>
                  <a:pt x="0" y="621"/>
                  <a:pt x="0" y="527"/>
                  <a:pt x="0" y="432"/>
                </a:cubicBezTo>
                <a:cubicBezTo>
                  <a:pt x="6" y="406"/>
                  <a:pt x="22" y="390"/>
                  <a:pt x="48" y="384"/>
                </a:cubicBezTo>
                <a:cubicBezTo>
                  <a:pt x="392" y="384"/>
                  <a:pt x="736" y="384"/>
                  <a:pt x="1080" y="384"/>
                </a:cubicBezTo>
                <a:cubicBezTo>
                  <a:pt x="1038" y="326"/>
                  <a:pt x="979" y="271"/>
                  <a:pt x="924" y="216"/>
                </a:cubicBezTo>
                <a:cubicBezTo>
                  <a:pt x="868" y="160"/>
                  <a:pt x="811" y="105"/>
                  <a:pt x="756" y="52"/>
                </a:cubicBezTo>
                <a:cubicBezTo>
                  <a:pt x="745" y="40"/>
                  <a:pt x="747" y="17"/>
                  <a:pt x="756" y="4"/>
                </a:cubicBezTo>
                <a:cubicBezTo>
                  <a:pt x="762" y="5"/>
                  <a:pt x="763" y="0"/>
                  <a:pt x="768" y="0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37" name="Group 136"/>
          <p:cNvGrpSpPr>
            <a:grpSpLocks noChangeAspect="1"/>
          </p:cNvGrpSpPr>
          <p:nvPr/>
        </p:nvGrpSpPr>
        <p:grpSpPr bwMode="gray">
          <a:xfrm>
            <a:off x="1315868" y="3760540"/>
            <a:ext cx="414441" cy="356841"/>
            <a:chOff x="-32616776" y="-7640637"/>
            <a:chExt cx="6202363" cy="5340350"/>
          </a:xfrm>
        </p:grpSpPr>
        <p:grpSp>
          <p:nvGrpSpPr>
            <p:cNvPr id="138" name="Group 137"/>
            <p:cNvGrpSpPr/>
            <p:nvPr/>
          </p:nvGrpSpPr>
          <p:grpSpPr bwMode="gray">
            <a:xfrm>
              <a:off x="-32485014" y="-6958012"/>
              <a:ext cx="6062663" cy="4657725"/>
              <a:chOff x="-32485014" y="-6958012"/>
              <a:chExt cx="6062663" cy="4657725"/>
            </a:xfrm>
            <a:solidFill>
              <a:schemeClr val="bg2"/>
            </a:solidFill>
          </p:grpSpPr>
          <p:sp>
            <p:nvSpPr>
              <p:cNvPr id="140" name="Freeform 184"/>
              <p:cNvSpPr>
                <a:spLocks/>
              </p:cNvSpPr>
              <p:nvPr/>
            </p:nvSpPr>
            <p:spPr bwMode="gray">
              <a:xfrm>
                <a:off x="-32485014" y="-6958012"/>
                <a:ext cx="2189163" cy="1943100"/>
              </a:xfrm>
              <a:custGeom>
                <a:avLst/>
                <a:gdLst>
                  <a:gd name="T0" fmla="*/ 540 w 584"/>
                  <a:gd name="T1" fmla="*/ 238 h 518"/>
                  <a:gd name="T2" fmla="*/ 584 w 584"/>
                  <a:gd name="T3" fmla="*/ 290 h 518"/>
                  <a:gd name="T4" fmla="*/ 444 w 584"/>
                  <a:gd name="T5" fmla="*/ 518 h 518"/>
                  <a:gd name="T6" fmla="*/ 0 w 584"/>
                  <a:gd name="T7" fmla="*/ 274 h 518"/>
                  <a:gd name="T8" fmla="*/ 0 w 584"/>
                  <a:gd name="T9" fmla="*/ 18 h 518"/>
                  <a:gd name="T10" fmla="*/ 460 w 584"/>
                  <a:gd name="T11" fmla="*/ 158 h 518"/>
                  <a:gd name="T12" fmla="*/ 540 w 584"/>
                  <a:gd name="T13" fmla="*/ 23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4" h="518">
                    <a:moveTo>
                      <a:pt x="540" y="238"/>
                    </a:moveTo>
                    <a:cubicBezTo>
                      <a:pt x="551" y="259"/>
                      <a:pt x="568" y="274"/>
                      <a:pt x="584" y="290"/>
                    </a:cubicBezTo>
                    <a:cubicBezTo>
                      <a:pt x="537" y="366"/>
                      <a:pt x="490" y="441"/>
                      <a:pt x="444" y="518"/>
                    </a:cubicBezTo>
                    <a:cubicBezTo>
                      <a:pt x="332" y="401"/>
                      <a:pt x="264" y="239"/>
                      <a:pt x="0" y="274"/>
                    </a:cubicBezTo>
                    <a:cubicBezTo>
                      <a:pt x="0" y="189"/>
                      <a:pt x="0" y="103"/>
                      <a:pt x="0" y="18"/>
                    </a:cubicBezTo>
                    <a:cubicBezTo>
                      <a:pt x="218" y="0"/>
                      <a:pt x="354" y="64"/>
                      <a:pt x="460" y="158"/>
                    </a:cubicBezTo>
                    <a:cubicBezTo>
                      <a:pt x="485" y="186"/>
                      <a:pt x="512" y="213"/>
                      <a:pt x="540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Freeform 187"/>
              <p:cNvSpPr>
                <a:spLocks/>
              </p:cNvSpPr>
              <p:nvPr/>
            </p:nvSpPr>
            <p:spPr bwMode="gray">
              <a:xfrm>
                <a:off x="-29875164" y="-4752975"/>
                <a:ext cx="3452813" cy="2452688"/>
              </a:xfrm>
              <a:custGeom>
                <a:avLst/>
                <a:gdLst>
                  <a:gd name="T0" fmla="*/ 376 w 921"/>
                  <a:gd name="T1" fmla="*/ 54 h 654"/>
                  <a:gd name="T2" fmla="*/ 384 w 921"/>
                  <a:gd name="T3" fmla="*/ 14 h 654"/>
                  <a:gd name="T4" fmla="*/ 488 w 921"/>
                  <a:gd name="T5" fmla="*/ 6 h 654"/>
                  <a:gd name="T6" fmla="*/ 584 w 921"/>
                  <a:gd name="T7" fmla="*/ 10 h 654"/>
                  <a:gd name="T8" fmla="*/ 656 w 921"/>
                  <a:gd name="T9" fmla="*/ 38 h 654"/>
                  <a:gd name="T10" fmla="*/ 904 w 921"/>
                  <a:gd name="T11" fmla="*/ 286 h 654"/>
                  <a:gd name="T12" fmla="*/ 908 w 921"/>
                  <a:gd name="T13" fmla="*/ 366 h 654"/>
                  <a:gd name="T14" fmla="*/ 652 w 921"/>
                  <a:gd name="T15" fmla="*/ 622 h 654"/>
                  <a:gd name="T16" fmla="*/ 588 w 921"/>
                  <a:gd name="T17" fmla="*/ 646 h 654"/>
                  <a:gd name="T18" fmla="*/ 472 w 921"/>
                  <a:gd name="T19" fmla="*/ 646 h 654"/>
                  <a:gd name="T20" fmla="*/ 376 w 921"/>
                  <a:gd name="T21" fmla="*/ 626 h 654"/>
                  <a:gd name="T22" fmla="*/ 376 w 921"/>
                  <a:gd name="T23" fmla="*/ 598 h 654"/>
                  <a:gd name="T24" fmla="*/ 516 w 921"/>
                  <a:gd name="T25" fmla="*/ 458 h 654"/>
                  <a:gd name="T26" fmla="*/ 520 w 921"/>
                  <a:gd name="T27" fmla="*/ 454 h 654"/>
                  <a:gd name="T28" fmla="*/ 60 w 921"/>
                  <a:gd name="T29" fmla="*/ 314 h 654"/>
                  <a:gd name="T30" fmla="*/ 0 w 921"/>
                  <a:gd name="T31" fmla="*/ 250 h 654"/>
                  <a:gd name="T32" fmla="*/ 136 w 921"/>
                  <a:gd name="T33" fmla="*/ 30 h 654"/>
                  <a:gd name="T34" fmla="*/ 516 w 921"/>
                  <a:gd name="T35" fmla="*/ 198 h 654"/>
                  <a:gd name="T36" fmla="*/ 516 w 921"/>
                  <a:gd name="T37" fmla="*/ 194 h 654"/>
                  <a:gd name="T38" fmla="*/ 376 w 921"/>
                  <a:gd name="T39" fmla="*/ 5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1" h="654">
                    <a:moveTo>
                      <a:pt x="376" y="54"/>
                    </a:moveTo>
                    <a:cubicBezTo>
                      <a:pt x="374" y="36"/>
                      <a:pt x="377" y="23"/>
                      <a:pt x="384" y="14"/>
                    </a:cubicBezTo>
                    <a:cubicBezTo>
                      <a:pt x="407" y="0"/>
                      <a:pt x="453" y="8"/>
                      <a:pt x="488" y="6"/>
                    </a:cubicBezTo>
                    <a:cubicBezTo>
                      <a:pt x="512" y="15"/>
                      <a:pt x="553" y="7"/>
                      <a:pt x="584" y="10"/>
                    </a:cubicBezTo>
                    <a:cubicBezTo>
                      <a:pt x="616" y="11"/>
                      <a:pt x="635" y="25"/>
                      <a:pt x="656" y="38"/>
                    </a:cubicBezTo>
                    <a:cubicBezTo>
                      <a:pt x="737" y="122"/>
                      <a:pt x="820" y="205"/>
                      <a:pt x="904" y="286"/>
                    </a:cubicBezTo>
                    <a:cubicBezTo>
                      <a:pt x="920" y="309"/>
                      <a:pt x="921" y="340"/>
                      <a:pt x="908" y="366"/>
                    </a:cubicBezTo>
                    <a:cubicBezTo>
                      <a:pt x="821" y="450"/>
                      <a:pt x="736" y="535"/>
                      <a:pt x="652" y="622"/>
                    </a:cubicBezTo>
                    <a:cubicBezTo>
                      <a:pt x="632" y="631"/>
                      <a:pt x="614" y="642"/>
                      <a:pt x="588" y="646"/>
                    </a:cubicBezTo>
                    <a:cubicBezTo>
                      <a:pt x="549" y="646"/>
                      <a:pt x="511" y="646"/>
                      <a:pt x="472" y="646"/>
                    </a:cubicBezTo>
                    <a:cubicBezTo>
                      <a:pt x="435" y="645"/>
                      <a:pt x="387" y="654"/>
                      <a:pt x="376" y="626"/>
                    </a:cubicBezTo>
                    <a:cubicBezTo>
                      <a:pt x="376" y="617"/>
                      <a:pt x="376" y="607"/>
                      <a:pt x="376" y="598"/>
                    </a:cubicBezTo>
                    <a:cubicBezTo>
                      <a:pt x="424" y="553"/>
                      <a:pt x="471" y="506"/>
                      <a:pt x="516" y="458"/>
                    </a:cubicBezTo>
                    <a:cubicBezTo>
                      <a:pt x="519" y="459"/>
                      <a:pt x="520" y="456"/>
                      <a:pt x="520" y="454"/>
                    </a:cubicBezTo>
                    <a:cubicBezTo>
                      <a:pt x="302" y="472"/>
                      <a:pt x="166" y="408"/>
                      <a:pt x="60" y="314"/>
                    </a:cubicBezTo>
                    <a:cubicBezTo>
                      <a:pt x="42" y="290"/>
                      <a:pt x="18" y="274"/>
                      <a:pt x="0" y="250"/>
                    </a:cubicBezTo>
                    <a:cubicBezTo>
                      <a:pt x="45" y="176"/>
                      <a:pt x="97" y="110"/>
                      <a:pt x="136" y="30"/>
                    </a:cubicBezTo>
                    <a:cubicBezTo>
                      <a:pt x="224" y="127"/>
                      <a:pt x="312" y="223"/>
                      <a:pt x="516" y="198"/>
                    </a:cubicBezTo>
                    <a:cubicBezTo>
                      <a:pt x="521" y="197"/>
                      <a:pt x="518" y="194"/>
                      <a:pt x="516" y="194"/>
                    </a:cubicBezTo>
                    <a:cubicBezTo>
                      <a:pt x="471" y="146"/>
                      <a:pt x="424" y="99"/>
                      <a:pt x="376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39" name="Freeform 207"/>
            <p:cNvSpPr>
              <a:spLocks/>
            </p:cNvSpPr>
            <p:nvPr/>
          </p:nvSpPr>
          <p:spPr bwMode="gray">
            <a:xfrm>
              <a:off x="-32616776" y="-7640637"/>
              <a:ext cx="6202363" cy="4638675"/>
            </a:xfrm>
            <a:custGeom>
              <a:avLst/>
              <a:gdLst>
                <a:gd name="T0" fmla="*/ 1111 w 1654"/>
                <a:gd name="T1" fmla="*/ 60 h 1237"/>
                <a:gd name="T2" fmla="*/ 1111 w 1654"/>
                <a:gd name="T3" fmla="*/ 16 h 1237"/>
                <a:gd name="T4" fmla="*/ 1231 w 1654"/>
                <a:gd name="T5" fmla="*/ 8 h 1237"/>
                <a:gd name="T6" fmla="*/ 1319 w 1654"/>
                <a:gd name="T7" fmla="*/ 12 h 1237"/>
                <a:gd name="T8" fmla="*/ 1383 w 1654"/>
                <a:gd name="T9" fmla="*/ 36 h 1237"/>
                <a:gd name="T10" fmla="*/ 1639 w 1654"/>
                <a:gd name="T11" fmla="*/ 292 h 1237"/>
                <a:gd name="T12" fmla="*/ 1639 w 1654"/>
                <a:gd name="T13" fmla="*/ 368 h 1237"/>
                <a:gd name="T14" fmla="*/ 1383 w 1654"/>
                <a:gd name="T15" fmla="*/ 624 h 1237"/>
                <a:gd name="T16" fmla="*/ 1319 w 1654"/>
                <a:gd name="T17" fmla="*/ 648 h 1237"/>
                <a:gd name="T18" fmla="*/ 1227 w 1654"/>
                <a:gd name="T19" fmla="*/ 648 h 1237"/>
                <a:gd name="T20" fmla="*/ 1143 w 1654"/>
                <a:gd name="T21" fmla="*/ 648 h 1237"/>
                <a:gd name="T22" fmla="*/ 1111 w 1654"/>
                <a:gd name="T23" fmla="*/ 596 h 1237"/>
                <a:gd name="T24" fmla="*/ 1247 w 1654"/>
                <a:gd name="T25" fmla="*/ 456 h 1237"/>
                <a:gd name="T26" fmla="*/ 1007 w 1654"/>
                <a:gd name="T27" fmla="*/ 504 h 1237"/>
                <a:gd name="T28" fmla="*/ 959 w 1654"/>
                <a:gd name="T29" fmla="*/ 552 h 1237"/>
                <a:gd name="T30" fmla="*/ 615 w 1654"/>
                <a:gd name="T31" fmla="*/ 1060 h 1237"/>
                <a:gd name="T32" fmla="*/ 559 w 1654"/>
                <a:gd name="T33" fmla="*/ 1116 h 1237"/>
                <a:gd name="T34" fmla="*/ 15 w 1654"/>
                <a:gd name="T35" fmla="*/ 1228 h 1237"/>
                <a:gd name="T36" fmla="*/ 15 w 1654"/>
                <a:gd name="T37" fmla="*/ 1100 h 1237"/>
                <a:gd name="T38" fmla="*/ 19 w 1654"/>
                <a:gd name="T39" fmla="*/ 972 h 1237"/>
                <a:gd name="T40" fmla="*/ 87 w 1654"/>
                <a:gd name="T41" fmla="*/ 972 h 1237"/>
                <a:gd name="T42" fmla="*/ 287 w 1654"/>
                <a:gd name="T43" fmla="*/ 968 h 1237"/>
                <a:gd name="T44" fmla="*/ 391 w 1654"/>
                <a:gd name="T45" fmla="*/ 916 h 1237"/>
                <a:gd name="T46" fmla="*/ 431 w 1654"/>
                <a:gd name="T47" fmla="*/ 876 h 1237"/>
                <a:gd name="T48" fmla="*/ 783 w 1654"/>
                <a:gd name="T49" fmla="*/ 364 h 1237"/>
                <a:gd name="T50" fmla="*/ 831 w 1654"/>
                <a:gd name="T51" fmla="*/ 316 h 1237"/>
                <a:gd name="T52" fmla="*/ 1247 w 1654"/>
                <a:gd name="T53" fmla="*/ 200 h 1237"/>
                <a:gd name="T54" fmla="*/ 1111 w 1654"/>
                <a:gd name="T55" fmla="*/ 6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4" h="1237">
                  <a:moveTo>
                    <a:pt x="1111" y="60"/>
                  </a:moveTo>
                  <a:cubicBezTo>
                    <a:pt x="1099" y="47"/>
                    <a:pt x="1105" y="30"/>
                    <a:pt x="1111" y="16"/>
                  </a:cubicBezTo>
                  <a:cubicBezTo>
                    <a:pt x="1138" y="0"/>
                    <a:pt x="1192" y="11"/>
                    <a:pt x="1231" y="8"/>
                  </a:cubicBezTo>
                  <a:cubicBezTo>
                    <a:pt x="1252" y="17"/>
                    <a:pt x="1291" y="9"/>
                    <a:pt x="1319" y="12"/>
                  </a:cubicBezTo>
                  <a:cubicBezTo>
                    <a:pt x="1349" y="11"/>
                    <a:pt x="1365" y="25"/>
                    <a:pt x="1383" y="36"/>
                  </a:cubicBezTo>
                  <a:cubicBezTo>
                    <a:pt x="1467" y="123"/>
                    <a:pt x="1552" y="208"/>
                    <a:pt x="1639" y="292"/>
                  </a:cubicBezTo>
                  <a:cubicBezTo>
                    <a:pt x="1654" y="310"/>
                    <a:pt x="1654" y="350"/>
                    <a:pt x="1639" y="368"/>
                  </a:cubicBezTo>
                  <a:cubicBezTo>
                    <a:pt x="1552" y="452"/>
                    <a:pt x="1467" y="537"/>
                    <a:pt x="1383" y="624"/>
                  </a:cubicBezTo>
                  <a:cubicBezTo>
                    <a:pt x="1364" y="634"/>
                    <a:pt x="1348" y="648"/>
                    <a:pt x="1319" y="648"/>
                  </a:cubicBezTo>
                  <a:cubicBezTo>
                    <a:pt x="1288" y="648"/>
                    <a:pt x="1258" y="648"/>
                    <a:pt x="1227" y="648"/>
                  </a:cubicBezTo>
                  <a:cubicBezTo>
                    <a:pt x="1199" y="648"/>
                    <a:pt x="1171" y="648"/>
                    <a:pt x="1143" y="648"/>
                  </a:cubicBezTo>
                  <a:cubicBezTo>
                    <a:pt x="1109" y="653"/>
                    <a:pt x="1094" y="617"/>
                    <a:pt x="1111" y="596"/>
                  </a:cubicBezTo>
                  <a:cubicBezTo>
                    <a:pt x="1156" y="552"/>
                    <a:pt x="1215" y="500"/>
                    <a:pt x="1247" y="456"/>
                  </a:cubicBezTo>
                  <a:cubicBezTo>
                    <a:pt x="1147" y="452"/>
                    <a:pt x="1053" y="454"/>
                    <a:pt x="1007" y="504"/>
                  </a:cubicBezTo>
                  <a:cubicBezTo>
                    <a:pt x="989" y="518"/>
                    <a:pt x="973" y="534"/>
                    <a:pt x="959" y="552"/>
                  </a:cubicBezTo>
                  <a:cubicBezTo>
                    <a:pt x="833" y="710"/>
                    <a:pt x="745" y="906"/>
                    <a:pt x="615" y="1060"/>
                  </a:cubicBezTo>
                  <a:cubicBezTo>
                    <a:pt x="595" y="1077"/>
                    <a:pt x="576" y="1096"/>
                    <a:pt x="559" y="1116"/>
                  </a:cubicBezTo>
                  <a:cubicBezTo>
                    <a:pt x="456" y="1232"/>
                    <a:pt x="243" y="1237"/>
                    <a:pt x="15" y="1228"/>
                  </a:cubicBezTo>
                  <a:cubicBezTo>
                    <a:pt x="15" y="1186"/>
                    <a:pt x="15" y="1153"/>
                    <a:pt x="15" y="1100"/>
                  </a:cubicBezTo>
                  <a:cubicBezTo>
                    <a:pt x="15" y="1075"/>
                    <a:pt x="0" y="988"/>
                    <a:pt x="19" y="972"/>
                  </a:cubicBezTo>
                  <a:cubicBezTo>
                    <a:pt x="24" y="968"/>
                    <a:pt x="71" y="972"/>
                    <a:pt x="87" y="972"/>
                  </a:cubicBezTo>
                  <a:cubicBezTo>
                    <a:pt x="158" y="972"/>
                    <a:pt x="232" y="975"/>
                    <a:pt x="287" y="968"/>
                  </a:cubicBezTo>
                  <a:cubicBezTo>
                    <a:pt x="336" y="965"/>
                    <a:pt x="363" y="940"/>
                    <a:pt x="391" y="916"/>
                  </a:cubicBezTo>
                  <a:cubicBezTo>
                    <a:pt x="406" y="904"/>
                    <a:pt x="419" y="891"/>
                    <a:pt x="431" y="876"/>
                  </a:cubicBezTo>
                  <a:cubicBezTo>
                    <a:pt x="564" y="721"/>
                    <a:pt x="647" y="516"/>
                    <a:pt x="783" y="364"/>
                  </a:cubicBezTo>
                  <a:cubicBezTo>
                    <a:pt x="801" y="350"/>
                    <a:pt x="817" y="334"/>
                    <a:pt x="831" y="316"/>
                  </a:cubicBezTo>
                  <a:cubicBezTo>
                    <a:pt x="920" y="228"/>
                    <a:pt x="1054" y="185"/>
                    <a:pt x="1247" y="200"/>
                  </a:cubicBezTo>
                  <a:cubicBezTo>
                    <a:pt x="1215" y="156"/>
                    <a:pt x="1156" y="104"/>
                    <a:pt x="1111" y="6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oup 141"/>
          <p:cNvGrpSpPr>
            <a:grpSpLocks noChangeAspect="1"/>
          </p:cNvGrpSpPr>
          <p:nvPr/>
        </p:nvGrpSpPr>
        <p:grpSpPr bwMode="gray">
          <a:xfrm>
            <a:off x="1367749" y="4264596"/>
            <a:ext cx="356511" cy="356842"/>
            <a:chOff x="-32677101" y="149225"/>
            <a:chExt cx="6854825" cy="6861175"/>
          </a:xfrm>
        </p:grpSpPr>
        <p:sp>
          <p:nvSpPr>
            <p:cNvPr id="143" name="Freeform 240"/>
            <p:cNvSpPr>
              <a:spLocks/>
            </p:cNvSpPr>
            <p:nvPr/>
          </p:nvSpPr>
          <p:spPr bwMode="gray">
            <a:xfrm>
              <a:off x="-32677101" y="2379663"/>
              <a:ext cx="2466975" cy="2384425"/>
            </a:xfrm>
            <a:custGeom>
              <a:avLst/>
              <a:gdLst>
                <a:gd name="T0" fmla="*/ 531 w 658"/>
                <a:gd name="T1" fmla="*/ 4 h 636"/>
                <a:gd name="T2" fmla="*/ 547 w 658"/>
                <a:gd name="T3" fmla="*/ 20 h 636"/>
                <a:gd name="T4" fmla="*/ 407 w 658"/>
                <a:gd name="T5" fmla="*/ 192 h 636"/>
                <a:gd name="T6" fmla="*/ 655 w 658"/>
                <a:gd name="T7" fmla="*/ 200 h 636"/>
                <a:gd name="T8" fmla="*/ 655 w 658"/>
                <a:gd name="T9" fmla="*/ 384 h 636"/>
                <a:gd name="T10" fmla="*/ 655 w 658"/>
                <a:gd name="T11" fmla="*/ 444 h 636"/>
                <a:gd name="T12" fmla="*/ 527 w 658"/>
                <a:gd name="T13" fmla="*/ 444 h 636"/>
                <a:gd name="T14" fmla="*/ 407 w 658"/>
                <a:gd name="T15" fmla="*/ 448 h 636"/>
                <a:gd name="T16" fmla="*/ 547 w 658"/>
                <a:gd name="T17" fmla="*/ 620 h 636"/>
                <a:gd name="T18" fmla="*/ 547 w 658"/>
                <a:gd name="T19" fmla="*/ 624 h 636"/>
                <a:gd name="T20" fmla="*/ 531 w 658"/>
                <a:gd name="T21" fmla="*/ 636 h 636"/>
                <a:gd name="T22" fmla="*/ 403 w 658"/>
                <a:gd name="T23" fmla="*/ 636 h 636"/>
                <a:gd name="T24" fmla="*/ 327 w 658"/>
                <a:gd name="T25" fmla="*/ 636 h 636"/>
                <a:gd name="T26" fmla="*/ 275 w 658"/>
                <a:gd name="T27" fmla="*/ 616 h 636"/>
                <a:gd name="T28" fmla="*/ 271 w 658"/>
                <a:gd name="T29" fmla="*/ 612 h 636"/>
                <a:gd name="T30" fmla="*/ 15 w 658"/>
                <a:gd name="T31" fmla="*/ 356 h 636"/>
                <a:gd name="T32" fmla="*/ 11 w 658"/>
                <a:gd name="T33" fmla="*/ 352 h 636"/>
                <a:gd name="T34" fmla="*/ 15 w 658"/>
                <a:gd name="T35" fmla="*/ 284 h 636"/>
                <a:gd name="T36" fmla="*/ 275 w 658"/>
                <a:gd name="T37" fmla="*/ 24 h 636"/>
                <a:gd name="T38" fmla="*/ 335 w 658"/>
                <a:gd name="T39" fmla="*/ 0 h 636"/>
                <a:gd name="T40" fmla="*/ 443 w 658"/>
                <a:gd name="T41" fmla="*/ 0 h 636"/>
                <a:gd name="T42" fmla="*/ 531 w 658"/>
                <a:gd name="T43" fmla="*/ 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8" h="636">
                  <a:moveTo>
                    <a:pt x="531" y="4"/>
                  </a:moveTo>
                  <a:cubicBezTo>
                    <a:pt x="539" y="6"/>
                    <a:pt x="545" y="12"/>
                    <a:pt x="547" y="20"/>
                  </a:cubicBezTo>
                  <a:cubicBezTo>
                    <a:pt x="524" y="99"/>
                    <a:pt x="433" y="130"/>
                    <a:pt x="407" y="192"/>
                  </a:cubicBezTo>
                  <a:cubicBezTo>
                    <a:pt x="480" y="204"/>
                    <a:pt x="582" y="188"/>
                    <a:pt x="655" y="200"/>
                  </a:cubicBezTo>
                  <a:cubicBezTo>
                    <a:pt x="655" y="257"/>
                    <a:pt x="655" y="315"/>
                    <a:pt x="655" y="384"/>
                  </a:cubicBezTo>
                  <a:cubicBezTo>
                    <a:pt x="655" y="393"/>
                    <a:pt x="658" y="441"/>
                    <a:pt x="655" y="444"/>
                  </a:cubicBezTo>
                  <a:cubicBezTo>
                    <a:pt x="646" y="453"/>
                    <a:pt x="544" y="444"/>
                    <a:pt x="527" y="444"/>
                  </a:cubicBezTo>
                  <a:cubicBezTo>
                    <a:pt x="479" y="444"/>
                    <a:pt x="440" y="441"/>
                    <a:pt x="407" y="448"/>
                  </a:cubicBezTo>
                  <a:cubicBezTo>
                    <a:pt x="433" y="510"/>
                    <a:pt x="524" y="541"/>
                    <a:pt x="547" y="620"/>
                  </a:cubicBezTo>
                  <a:cubicBezTo>
                    <a:pt x="547" y="621"/>
                    <a:pt x="547" y="623"/>
                    <a:pt x="547" y="624"/>
                  </a:cubicBezTo>
                  <a:cubicBezTo>
                    <a:pt x="542" y="628"/>
                    <a:pt x="539" y="635"/>
                    <a:pt x="531" y="636"/>
                  </a:cubicBezTo>
                  <a:cubicBezTo>
                    <a:pt x="488" y="636"/>
                    <a:pt x="446" y="636"/>
                    <a:pt x="403" y="636"/>
                  </a:cubicBezTo>
                  <a:cubicBezTo>
                    <a:pt x="378" y="636"/>
                    <a:pt x="352" y="636"/>
                    <a:pt x="327" y="636"/>
                  </a:cubicBezTo>
                  <a:cubicBezTo>
                    <a:pt x="308" y="631"/>
                    <a:pt x="290" y="625"/>
                    <a:pt x="275" y="616"/>
                  </a:cubicBezTo>
                  <a:cubicBezTo>
                    <a:pt x="276" y="613"/>
                    <a:pt x="273" y="612"/>
                    <a:pt x="271" y="612"/>
                  </a:cubicBezTo>
                  <a:cubicBezTo>
                    <a:pt x="187" y="525"/>
                    <a:pt x="102" y="440"/>
                    <a:pt x="15" y="356"/>
                  </a:cubicBezTo>
                  <a:cubicBezTo>
                    <a:pt x="16" y="353"/>
                    <a:pt x="13" y="352"/>
                    <a:pt x="11" y="352"/>
                  </a:cubicBezTo>
                  <a:cubicBezTo>
                    <a:pt x="5" y="327"/>
                    <a:pt x="0" y="303"/>
                    <a:pt x="15" y="284"/>
                  </a:cubicBezTo>
                  <a:cubicBezTo>
                    <a:pt x="103" y="199"/>
                    <a:pt x="190" y="112"/>
                    <a:pt x="275" y="24"/>
                  </a:cubicBezTo>
                  <a:cubicBezTo>
                    <a:pt x="288" y="9"/>
                    <a:pt x="311" y="4"/>
                    <a:pt x="335" y="0"/>
                  </a:cubicBezTo>
                  <a:cubicBezTo>
                    <a:pt x="371" y="0"/>
                    <a:pt x="407" y="0"/>
                    <a:pt x="443" y="0"/>
                  </a:cubicBezTo>
                  <a:cubicBezTo>
                    <a:pt x="464" y="9"/>
                    <a:pt x="503" y="1"/>
                    <a:pt x="531" y="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245"/>
            <p:cNvSpPr>
              <a:spLocks/>
            </p:cNvSpPr>
            <p:nvPr/>
          </p:nvSpPr>
          <p:spPr bwMode="gray">
            <a:xfrm>
              <a:off x="-28270201" y="2376488"/>
              <a:ext cx="2447925" cy="2387600"/>
            </a:xfrm>
            <a:custGeom>
              <a:avLst/>
              <a:gdLst>
                <a:gd name="T0" fmla="*/ 112 w 653"/>
                <a:gd name="T1" fmla="*/ 49 h 637"/>
                <a:gd name="T2" fmla="*/ 112 w 653"/>
                <a:gd name="T3" fmla="*/ 9 h 637"/>
                <a:gd name="T4" fmla="*/ 132 w 653"/>
                <a:gd name="T5" fmla="*/ 1 h 637"/>
                <a:gd name="T6" fmla="*/ 232 w 653"/>
                <a:gd name="T7" fmla="*/ 1 h 637"/>
                <a:gd name="T8" fmla="*/ 320 w 653"/>
                <a:gd name="T9" fmla="*/ 5 h 637"/>
                <a:gd name="T10" fmla="*/ 336 w 653"/>
                <a:gd name="T11" fmla="*/ 5 h 637"/>
                <a:gd name="T12" fmla="*/ 376 w 653"/>
                <a:gd name="T13" fmla="*/ 21 h 637"/>
                <a:gd name="T14" fmla="*/ 388 w 653"/>
                <a:gd name="T15" fmla="*/ 33 h 637"/>
                <a:gd name="T16" fmla="*/ 636 w 653"/>
                <a:gd name="T17" fmla="*/ 281 h 637"/>
                <a:gd name="T18" fmla="*/ 644 w 653"/>
                <a:gd name="T19" fmla="*/ 289 h 637"/>
                <a:gd name="T20" fmla="*/ 644 w 653"/>
                <a:gd name="T21" fmla="*/ 353 h 637"/>
                <a:gd name="T22" fmla="*/ 636 w 653"/>
                <a:gd name="T23" fmla="*/ 361 h 637"/>
                <a:gd name="T24" fmla="*/ 388 w 653"/>
                <a:gd name="T25" fmla="*/ 609 h 637"/>
                <a:gd name="T26" fmla="*/ 376 w 653"/>
                <a:gd name="T27" fmla="*/ 621 h 637"/>
                <a:gd name="T28" fmla="*/ 336 w 653"/>
                <a:gd name="T29" fmla="*/ 637 h 637"/>
                <a:gd name="T30" fmla="*/ 192 w 653"/>
                <a:gd name="T31" fmla="*/ 637 h 637"/>
                <a:gd name="T32" fmla="*/ 128 w 653"/>
                <a:gd name="T33" fmla="*/ 637 h 637"/>
                <a:gd name="T34" fmla="*/ 108 w 653"/>
                <a:gd name="T35" fmla="*/ 621 h 637"/>
                <a:gd name="T36" fmla="*/ 124 w 653"/>
                <a:gd name="T37" fmla="*/ 577 h 637"/>
                <a:gd name="T38" fmla="*/ 248 w 653"/>
                <a:gd name="T39" fmla="*/ 449 h 637"/>
                <a:gd name="T40" fmla="*/ 0 w 653"/>
                <a:gd name="T41" fmla="*/ 445 h 637"/>
                <a:gd name="T42" fmla="*/ 0 w 653"/>
                <a:gd name="T43" fmla="*/ 197 h 637"/>
                <a:gd name="T44" fmla="*/ 248 w 653"/>
                <a:gd name="T45" fmla="*/ 197 h 637"/>
                <a:gd name="T46" fmla="*/ 188 w 653"/>
                <a:gd name="T47" fmla="*/ 125 h 637"/>
                <a:gd name="T48" fmla="*/ 112 w 653"/>
                <a:gd name="T49" fmla="*/ 49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3" h="637">
                  <a:moveTo>
                    <a:pt x="112" y="49"/>
                  </a:moveTo>
                  <a:cubicBezTo>
                    <a:pt x="104" y="43"/>
                    <a:pt x="107" y="15"/>
                    <a:pt x="112" y="9"/>
                  </a:cubicBezTo>
                  <a:cubicBezTo>
                    <a:pt x="120" y="7"/>
                    <a:pt x="122" y="0"/>
                    <a:pt x="132" y="1"/>
                  </a:cubicBezTo>
                  <a:cubicBezTo>
                    <a:pt x="165" y="1"/>
                    <a:pt x="199" y="1"/>
                    <a:pt x="232" y="1"/>
                  </a:cubicBezTo>
                  <a:cubicBezTo>
                    <a:pt x="253" y="10"/>
                    <a:pt x="292" y="2"/>
                    <a:pt x="320" y="5"/>
                  </a:cubicBezTo>
                  <a:cubicBezTo>
                    <a:pt x="325" y="5"/>
                    <a:pt x="331" y="5"/>
                    <a:pt x="336" y="5"/>
                  </a:cubicBezTo>
                  <a:cubicBezTo>
                    <a:pt x="349" y="11"/>
                    <a:pt x="363" y="15"/>
                    <a:pt x="376" y="21"/>
                  </a:cubicBezTo>
                  <a:cubicBezTo>
                    <a:pt x="376" y="29"/>
                    <a:pt x="389" y="24"/>
                    <a:pt x="388" y="33"/>
                  </a:cubicBezTo>
                  <a:cubicBezTo>
                    <a:pt x="469" y="117"/>
                    <a:pt x="552" y="200"/>
                    <a:pt x="636" y="281"/>
                  </a:cubicBezTo>
                  <a:cubicBezTo>
                    <a:pt x="640" y="282"/>
                    <a:pt x="639" y="289"/>
                    <a:pt x="644" y="289"/>
                  </a:cubicBezTo>
                  <a:cubicBezTo>
                    <a:pt x="653" y="308"/>
                    <a:pt x="653" y="334"/>
                    <a:pt x="644" y="353"/>
                  </a:cubicBezTo>
                  <a:cubicBezTo>
                    <a:pt x="640" y="354"/>
                    <a:pt x="641" y="361"/>
                    <a:pt x="636" y="361"/>
                  </a:cubicBezTo>
                  <a:cubicBezTo>
                    <a:pt x="552" y="442"/>
                    <a:pt x="469" y="525"/>
                    <a:pt x="388" y="609"/>
                  </a:cubicBezTo>
                  <a:cubicBezTo>
                    <a:pt x="389" y="618"/>
                    <a:pt x="376" y="613"/>
                    <a:pt x="376" y="621"/>
                  </a:cubicBezTo>
                  <a:cubicBezTo>
                    <a:pt x="363" y="627"/>
                    <a:pt x="349" y="631"/>
                    <a:pt x="336" y="637"/>
                  </a:cubicBezTo>
                  <a:cubicBezTo>
                    <a:pt x="288" y="637"/>
                    <a:pt x="240" y="637"/>
                    <a:pt x="192" y="637"/>
                  </a:cubicBezTo>
                  <a:cubicBezTo>
                    <a:pt x="171" y="637"/>
                    <a:pt x="149" y="637"/>
                    <a:pt x="128" y="637"/>
                  </a:cubicBezTo>
                  <a:cubicBezTo>
                    <a:pt x="116" y="637"/>
                    <a:pt x="113" y="628"/>
                    <a:pt x="108" y="621"/>
                  </a:cubicBezTo>
                  <a:cubicBezTo>
                    <a:pt x="106" y="599"/>
                    <a:pt x="109" y="582"/>
                    <a:pt x="124" y="577"/>
                  </a:cubicBezTo>
                  <a:cubicBezTo>
                    <a:pt x="165" y="537"/>
                    <a:pt x="220" y="489"/>
                    <a:pt x="248" y="449"/>
                  </a:cubicBezTo>
                  <a:cubicBezTo>
                    <a:pt x="173" y="440"/>
                    <a:pt x="81" y="448"/>
                    <a:pt x="0" y="445"/>
                  </a:cubicBezTo>
                  <a:cubicBezTo>
                    <a:pt x="0" y="362"/>
                    <a:pt x="0" y="280"/>
                    <a:pt x="0" y="197"/>
                  </a:cubicBezTo>
                  <a:cubicBezTo>
                    <a:pt x="83" y="197"/>
                    <a:pt x="165" y="197"/>
                    <a:pt x="248" y="197"/>
                  </a:cubicBezTo>
                  <a:cubicBezTo>
                    <a:pt x="246" y="167"/>
                    <a:pt x="211" y="148"/>
                    <a:pt x="188" y="125"/>
                  </a:cubicBezTo>
                  <a:cubicBezTo>
                    <a:pt x="162" y="99"/>
                    <a:pt x="139" y="71"/>
                    <a:pt x="112" y="4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256"/>
            <p:cNvSpPr>
              <a:spLocks/>
            </p:cNvSpPr>
            <p:nvPr/>
          </p:nvSpPr>
          <p:spPr bwMode="gray">
            <a:xfrm>
              <a:off x="-30445076" y="4543425"/>
              <a:ext cx="2384425" cy="2466975"/>
            </a:xfrm>
            <a:custGeom>
              <a:avLst/>
              <a:gdLst>
                <a:gd name="T0" fmla="*/ 596 w 636"/>
                <a:gd name="T1" fmla="*/ 111 h 658"/>
                <a:gd name="T2" fmla="*/ 624 w 636"/>
                <a:gd name="T3" fmla="*/ 111 h 658"/>
                <a:gd name="T4" fmla="*/ 624 w 636"/>
                <a:gd name="T5" fmla="*/ 115 h 658"/>
                <a:gd name="T6" fmla="*/ 636 w 636"/>
                <a:gd name="T7" fmla="*/ 127 h 658"/>
                <a:gd name="T8" fmla="*/ 636 w 636"/>
                <a:gd name="T9" fmla="*/ 255 h 658"/>
                <a:gd name="T10" fmla="*/ 636 w 636"/>
                <a:gd name="T11" fmla="*/ 331 h 658"/>
                <a:gd name="T12" fmla="*/ 616 w 636"/>
                <a:gd name="T13" fmla="*/ 383 h 658"/>
                <a:gd name="T14" fmla="*/ 612 w 636"/>
                <a:gd name="T15" fmla="*/ 387 h 658"/>
                <a:gd name="T16" fmla="*/ 356 w 636"/>
                <a:gd name="T17" fmla="*/ 643 h 658"/>
                <a:gd name="T18" fmla="*/ 352 w 636"/>
                <a:gd name="T19" fmla="*/ 647 h 658"/>
                <a:gd name="T20" fmla="*/ 284 w 636"/>
                <a:gd name="T21" fmla="*/ 643 h 658"/>
                <a:gd name="T22" fmla="*/ 24 w 636"/>
                <a:gd name="T23" fmla="*/ 383 h 658"/>
                <a:gd name="T24" fmla="*/ 0 w 636"/>
                <a:gd name="T25" fmla="*/ 323 h 658"/>
                <a:gd name="T26" fmla="*/ 0 w 636"/>
                <a:gd name="T27" fmla="*/ 215 h 658"/>
                <a:gd name="T28" fmla="*/ 4 w 636"/>
                <a:gd name="T29" fmla="*/ 127 h 658"/>
                <a:gd name="T30" fmla="*/ 44 w 636"/>
                <a:gd name="T31" fmla="*/ 111 h 658"/>
                <a:gd name="T32" fmla="*/ 188 w 636"/>
                <a:gd name="T33" fmla="*/ 255 h 658"/>
                <a:gd name="T34" fmla="*/ 192 w 636"/>
                <a:gd name="T35" fmla="*/ 251 h 658"/>
                <a:gd name="T36" fmla="*/ 200 w 636"/>
                <a:gd name="T37" fmla="*/ 3 h 658"/>
                <a:gd name="T38" fmla="*/ 384 w 636"/>
                <a:gd name="T39" fmla="*/ 3 h 658"/>
                <a:gd name="T40" fmla="*/ 444 w 636"/>
                <a:gd name="T41" fmla="*/ 3 h 658"/>
                <a:gd name="T42" fmla="*/ 444 w 636"/>
                <a:gd name="T43" fmla="*/ 131 h 658"/>
                <a:gd name="T44" fmla="*/ 448 w 636"/>
                <a:gd name="T45" fmla="*/ 251 h 658"/>
                <a:gd name="T46" fmla="*/ 452 w 636"/>
                <a:gd name="T47" fmla="*/ 255 h 658"/>
                <a:gd name="T48" fmla="*/ 596 w 636"/>
                <a:gd name="T49" fmla="*/ 11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6" h="658">
                  <a:moveTo>
                    <a:pt x="596" y="111"/>
                  </a:moveTo>
                  <a:cubicBezTo>
                    <a:pt x="605" y="111"/>
                    <a:pt x="615" y="111"/>
                    <a:pt x="624" y="111"/>
                  </a:cubicBezTo>
                  <a:cubicBezTo>
                    <a:pt x="624" y="112"/>
                    <a:pt x="624" y="114"/>
                    <a:pt x="624" y="115"/>
                  </a:cubicBezTo>
                  <a:cubicBezTo>
                    <a:pt x="635" y="112"/>
                    <a:pt x="632" y="123"/>
                    <a:pt x="636" y="127"/>
                  </a:cubicBezTo>
                  <a:cubicBezTo>
                    <a:pt x="636" y="170"/>
                    <a:pt x="636" y="212"/>
                    <a:pt x="636" y="255"/>
                  </a:cubicBezTo>
                  <a:cubicBezTo>
                    <a:pt x="636" y="280"/>
                    <a:pt x="636" y="306"/>
                    <a:pt x="636" y="331"/>
                  </a:cubicBezTo>
                  <a:cubicBezTo>
                    <a:pt x="631" y="350"/>
                    <a:pt x="625" y="368"/>
                    <a:pt x="616" y="383"/>
                  </a:cubicBezTo>
                  <a:cubicBezTo>
                    <a:pt x="613" y="382"/>
                    <a:pt x="612" y="385"/>
                    <a:pt x="612" y="387"/>
                  </a:cubicBezTo>
                  <a:cubicBezTo>
                    <a:pt x="525" y="471"/>
                    <a:pt x="440" y="556"/>
                    <a:pt x="356" y="643"/>
                  </a:cubicBezTo>
                  <a:cubicBezTo>
                    <a:pt x="353" y="642"/>
                    <a:pt x="352" y="645"/>
                    <a:pt x="352" y="647"/>
                  </a:cubicBezTo>
                  <a:cubicBezTo>
                    <a:pt x="327" y="653"/>
                    <a:pt x="303" y="658"/>
                    <a:pt x="284" y="643"/>
                  </a:cubicBezTo>
                  <a:cubicBezTo>
                    <a:pt x="199" y="555"/>
                    <a:pt x="112" y="468"/>
                    <a:pt x="24" y="383"/>
                  </a:cubicBezTo>
                  <a:cubicBezTo>
                    <a:pt x="9" y="370"/>
                    <a:pt x="5" y="346"/>
                    <a:pt x="0" y="323"/>
                  </a:cubicBezTo>
                  <a:cubicBezTo>
                    <a:pt x="0" y="287"/>
                    <a:pt x="0" y="251"/>
                    <a:pt x="0" y="215"/>
                  </a:cubicBezTo>
                  <a:cubicBezTo>
                    <a:pt x="9" y="194"/>
                    <a:pt x="1" y="155"/>
                    <a:pt x="4" y="127"/>
                  </a:cubicBezTo>
                  <a:cubicBezTo>
                    <a:pt x="7" y="111"/>
                    <a:pt x="24" y="110"/>
                    <a:pt x="44" y="111"/>
                  </a:cubicBezTo>
                  <a:cubicBezTo>
                    <a:pt x="90" y="161"/>
                    <a:pt x="138" y="209"/>
                    <a:pt x="188" y="255"/>
                  </a:cubicBezTo>
                  <a:cubicBezTo>
                    <a:pt x="191" y="256"/>
                    <a:pt x="192" y="253"/>
                    <a:pt x="192" y="251"/>
                  </a:cubicBezTo>
                  <a:cubicBezTo>
                    <a:pt x="204" y="178"/>
                    <a:pt x="188" y="76"/>
                    <a:pt x="200" y="3"/>
                  </a:cubicBezTo>
                  <a:cubicBezTo>
                    <a:pt x="257" y="3"/>
                    <a:pt x="315" y="3"/>
                    <a:pt x="384" y="3"/>
                  </a:cubicBezTo>
                  <a:cubicBezTo>
                    <a:pt x="393" y="3"/>
                    <a:pt x="441" y="0"/>
                    <a:pt x="444" y="3"/>
                  </a:cubicBezTo>
                  <a:cubicBezTo>
                    <a:pt x="453" y="12"/>
                    <a:pt x="444" y="114"/>
                    <a:pt x="444" y="131"/>
                  </a:cubicBezTo>
                  <a:cubicBezTo>
                    <a:pt x="444" y="179"/>
                    <a:pt x="441" y="218"/>
                    <a:pt x="448" y="251"/>
                  </a:cubicBezTo>
                  <a:cubicBezTo>
                    <a:pt x="447" y="254"/>
                    <a:pt x="450" y="255"/>
                    <a:pt x="452" y="255"/>
                  </a:cubicBezTo>
                  <a:cubicBezTo>
                    <a:pt x="502" y="209"/>
                    <a:pt x="550" y="161"/>
                    <a:pt x="596" y="111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269"/>
            <p:cNvSpPr>
              <a:spLocks/>
            </p:cNvSpPr>
            <p:nvPr/>
          </p:nvSpPr>
          <p:spPr bwMode="gray">
            <a:xfrm>
              <a:off x="-30430788" y="149225"/>
              <a:ext cx="2384425" cy="2489200"/>
            </a:xfrm>
            <a:custGeom>
              <a:avLst/>
              <a:gdLst>
                <a:gd name="T0" fmla="*/ 284 w 636"/>
                <a:gd name="T1" fmla="*/ 11 h 664"/>
                <a:gd name="T2" fmla="*/ 352 w 636"/>
                <a:gd name="T3" fmla="*/ 15 h 664"/>
                <a:gd name="T4" fmla="*/ 612 w 636"/>
                <a:gd name="T5" fmla="*/ 275 h 664"/>
                <a:gd name="T6" fmla="*/ 636 w 636"/>
                <a:gd name="T7" fmla="*/ 335 h 664"/>
                <a:gd name="T8" fmla="*/ 636 w 636"/>
                <a:gd name="T9" fmla="*/ 443 h 664"/>
                <a:gd name="T10" fmla="*/ 632 w 636"/>
                <a:gd name="T11" fmla="*/ 531 h 664"/>
                <a:gd name="T12" fmla="*/ 592 w 636"/>
                <a:gd name="T13" fmla="*/ 547 h 664"/>
                <a:gd name="T14" fmla="*/ 448 w 636"/>
                <a:gd name="T15" fmla="*/ 403 h 664"/>
                <a:gd name="T16" fmla="*/ 444 w 636"/>
                <a:gd name="T17" fmla="*/ 407 h 664"/>
                <a:gd name="T18" fmla="*/ 440 w 636"/>
                <a:gd name="T19" fmla="*/ 595 h 664"/>
                <a:gd name="T20" fmla="*/ 440 w 636"/>
                <a:gd name="T21" fmla="*/ 655 h 664"/>
                <a:gd name="T22" fmla="*/ 316 w 636"/>
                <a:gd name="T23" fmla="*/ 655 h 664"/>
                <a:gd name="T24" fmla="*/ 192 w 636"/>
                <a:gd name="T25" fmla="*/ 655 h 664"/>
                <a:gd name="T26" fmla="*/ 188 w 636"/>
                <a:gd name="T27" fmla="*/ 407 h 664"/>
                <a:gd name="T28" fmla="*/ 184 w 636"/>
                <a:gd name="T29" fmla="*/ 403 h 664"/>
                <a:gd name="T30" fmla="*/ 40 w 636"/>
                <a:gd name="T31" fmla="*/ 547 h 664"/>
                <a:gd name="T32" fmla="*/ 12 w 636"/>
                <a:gd name="T33" fmla="*/ 547 h 664"/>
                <a:gd name="T34" fmla="*/ 12 w 636"/>
                <a:gd name="T35" fmla="*/ 543 h 664"/>
                <a:gd name="T36" fmla="*/ 0 w 636"/>
                <a:gd name="T37" fmla="*/ 531 h 664"/>
                <a:gd name="T38" fmla="*/ 0 w 636"/>
                <a:gd name="T39" fmla="*/ 403 h 664"/>
                <a:gd name="T40" fmla="*/ 0 w 636"/>
                <a:gd name="T41" fmla="*/ 327 h 664"/>
                <a:gd name="T42" fmla="*/ 20 w 636"/>
                <a:gd name="T43" fmla="*/ 275 h 664"/>
                <a:gd name="T44" fmla="*/ 24 w 636"/>
                <a:gd name="T45" fmla="*/ 271 h 664"/>
                <a:gd name="T46" fmla="*/ 280 w 636"/>
                <a:gd name="T47" fmla="*/ 15 h 664"/>
                <a:gd name="T48" fmla="*/ 284 w 636"/>
                <a:gd name="T49" fmla="*/ 1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6" h="664">
                  <a:moveTo>
                    <a:pt x="284" y="11"/>
                  </a:moveTo>
                  <a:cubicBezTo>
                    <a:pt x="309" y="5"/>
                    <a:pt x="333" y="0"/>
                    <a:pt x="352" y="15"/>
                  </a:cubicBezTo>
                  <a:cubicBezTo>
                    <a:pt x="437" y="103"/>
                    <a:pt x="524" y="190"/>
                    <a:pt x="612" y="275"/>
                  </a:cubicBezTo>
                  <a:cubicBezTo>
                    <a:pt x="627" y="288"/>
                    <a:pt x="631" y="312"/>
                    <a:pt x="636" y="335"/>
                  </a:cubicBezTo>
                  <a:cubicBezTo>
                    <a:pt x="636" y="371"/>
                    <a:pt x="636" y="407"/>
                    <a:pt x="636" y="443"/>
                  </a:cubicBezTo>
                  <a:cubicBezTo>
                    <a:pt x="627" y="464"/>
                    <a:pt x="635" y="503"/>
                    <a:pt x="632" y="531"/>
                  </a:cubicBezTo>
                  <a:cubicBezTo>
                    <a:pt x="629" y="547"/>
                    <a:pt x="612" y="548"/>
                    <a:pt x="592" y="547"/>
                  </a:cubicBezTo>
                  <a:cubicBezTo>
                    <a:pt x="546" y="497"/>
                    <a:pt x="498" y="449"/>
                    <a:pt x="448" y="403"/>
                  </a:cubicBezTo>
                  <a:cubicBezTo>
                    <a:pt x="446" y="403"/>
                    <a:pt x="443" y="404"/>
                    <a:pt x="444" y="407"/>
                  </a:cubicBezTo>
                  <a:cubicBezTo>
                    <a:pt x="437" y="457"/>
                    <a:pt x="440" y="527"/>
                    <a:pt x="440" y="595"/>
                  </a:cubicBezTo>
                  <a:cubicBezTo>
                    <a:pt x="440" y="604"/>
                    <a:pt x="443" y="652"/>
                    <a:pt x="440" y="655"/>
                  </a:cubicBezTo>
                  <a:cubicBezTo>
                    <a:pt x="431" y="664"/>
                    <a:pt x="330" y="655"/>
                    <a:pt x="316" y="655"/>
                  </a:cubicBezTo>
                  <a:cubicBezTo>
                    <a:pt x="265" y="655"/>
                    <a:pt x="233" y="655"/>
                    <a:pt x="192" y="655"/>
                  </a:cubicBezTo>
                  <a:cubicBezTo>
                    <a:pt x="189" y="574"/>
                    <a:pt x="197" y="482"/>
                    <a:pt x="188" y="407"/>
                  </a:cubicBezTo>
                  <a:cubicBezTo>
                    <a:pt x="188" y="405"/>
                    <a:pt x="187" y="402"/>
                    <a:pt x="184" y="403"/>
                  </a:cubicBezTo>
                  <a:cubicBezTo>
                    <a:pt x="134" y="449"/>
                    <a:pt x="86" y="497"/>
                    <a:pt x="40" y="547"/>
                  </a:cubicBezTo>
                  <a:cubicBezTo>
                    <a:pt x="31" y="547"/>
                    <a:pt x="21" y="547"/>
                    <a:pt x="12" y="547"/>
                  </a:cubicBezTo>
                  <a:cubicBezTo>
                    <a:pt x="12" y="546"/>
                    <a:pt x="12" y="544"/>
                    <a:pt x="12" y="543"/>
                  </a:cubicBezTo>
                  <a:cubicBezTo>
                    <a:pt x="1" y="546"/>
                    <a:pt x="4" y="535"/>
                    <a:pt x="0" y="531"/>
                  </a:cubicBezTo>
                  <a:cubicBezTo>
                    <a:pt x="0" y="488"/>
                    <a:pt x="0" y="446"/>
                    <a:pt x="0" y="403"/>
                  </a:cubicBezTo>
                  <a:cubicBezTo>
                    <a:pt x="0" y="378"/>
                    <a:pt x="0" y="352"/>
                    <a:pt x="0" y="327"/>
                  </a:cubicBezTo>
                  <a:cubicBezTo>
                    <a:pt x="5" y="308"/>
                    <a:pt x="11" y="290"/>
                    <a:pt x="20" y="275"/>
                  </a:cubicBezTo>
                  <a:cubicBezTo>
                    <a:pt x="22" y="275"/>
                    <a:pt x="25" y="274"/>
                    <a:pt x="24" y="271"/>
                  </a:cubicBezTo>
                  <a:cubicBezTo>
                    <a:pt x="111" y="187"/>
                    <a:pt x="196" y="102"/>
                    <a:pt x="280" y="15"/>
                  </a:cubicBezTo>
                  <a:cubicBezTo>
                    <a:pt x="282" y="15"/>
                    <a:pt x="285" y="14"/>
                    <a:pt x="284" y="11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7" name="Group 146"/>
          <p:cNvGrpSpPr>
            <a:grpSpLocks noChangeAspect="1"/>
          </p:cNvGrpSpPr>
          <p:nvPr/>
        </p:nvGrpSpPr>
        <p:grpSpPr bwMode="gray">
          <a:xfrm>
            <a:off x="2179348" y="3223020"/>
            <a:ext cx="472196" cy="356842"/>
            <a:chOff x="-32159576" y="11345863"/>
            <a:chExt cx="6953250" cy="5254625"/>
          </a:xfrm>
        </p:grpSpPr>
        <p:sp>
          <p:nvSpPr>
            <p:cNvPr id="148" name="Freeform 52"/>
            <p:cNvSpPr>
              <a:spLocks noEditPoints="1"/>
            </p:cNvSpPr>
            <p:nvPr/>
          </p:nvSpPr>
          <p:spPr bwMode="gray">
            <a:xfrm>
              <a:off x="-27355801" y="11830050"/>
              <a:ext cx="2149475" cy="4770438"/>
            </a:xfrm>
            <a:custGeom>
              <a:avLst/>
              <a:gdLst>
                <a:gd name="T0" fmla="*/ 64 w 573"/>
                <a:gd name="T1" fmla="*/ 48 h 1272"/>
                <a:gd name="T2" fmla="*/ 112 w 573"/>
                <a:gd name="T3" fmla="*/ 0 h 1272"/>
                <a:gd name="T4" fmla="*/ 456 w 573"/>
                <a:gd name="T5" fmla="*/ 0 h 1272"/>
                <a:gd name="T6" fmla="*/ 512 w 573"/>
                <a:gd name="T7" fmla="*/ 40 h 1272"/>
                <a:gd name="T8" fmla="*/ 512 w 573"/>
                <a:gd name="T9" fmla="*/ 152 h 1272"/>
                <a:gd name="T10" fmla="*/ 508 w 573"/>
                <a:gd name="T11" fmla="*/ 668 h 1272"/>
                <a:gd name="T12" fmla="*/ 508 w 573"/>
                <a:gd name="T13" fmla="*/ 836 h 1272"/>
                <a:gd name="T14" fmla="*/ 504 w 573"/>
                <a:gd name="T15" fmla="*/ 996 h 1272"/>
                <a:gd name="T16" fmla="*/ 520 w 573"/>
                <a:gd name="T17" fmla="*/ 1152 h 1272"/>
                <a:gd name="T18" fmla="*/ 568 w 573"/>
                <a:gd name="T19" fmla="*/ 1200 h 1272"/>
                <a:gd name="T20" fmla="*/ 564 w 573"/>
                <a:gd name="T21" fmla="*/ 1272 h 1272"/>
                <a:gd name="T22" fmla="*/ 0 w 573"/>
                <a:gd name="T23" fmla="*/ 1272 h 1272"/>
                <a:gd name="T24" fmla="*/ 0 w 573"/>
                <a:gd name="T25" fmla="*/ 1200 h 1272"/>
                <a:gd name="T26" fmla="*/ 48 w 573"/>
                <a:gd name="T27" fmla="*/ 1152 h 1272"/>
                <a:gd name="T28" fmla="*/ 64 w 573"/>
                <a:gd name="T29" fmla="*/ 1100 h 1272"/>
                <a:gd name="T30" fmla="*/ 64 w 573"/>
                <a:gd name="T31" fmla="*/ 1028 h 1272"/>
                <a:gd name="T32" fmla="*/ 64 w 573"/>
                <a:gd name="T33" fmla="*/ 888 h 1272"/>
                <a:gd name="T34" fmla="*/ 64 w 573"/>
                <a:gd name="T35" fmla="*/ 608 h 1272"/>
                <a:gd name="T36" fmla="*/ 64 w 573"/>
                <a:gd name="T37" fmla="*/ 48 h 1272"/>
                <a:gd name="T38" fmla="*/ 264 w 573"/>
                <a:gd name="T39" fmla="*/ 124 h 1272"/>
                <a:gd name="T40" fmla="*/ 260 w 573"/>
                <a:gd name="T41" fmla="*/ 128 h 1272"/>
                <a:gd name="T42" fmla="*/ 192 w 573"/>
                <a:gd name="T43" fmla="*/ 196 h 1272"/>
                <a:gd name="T44" fmla="*/ 188 w 573"/>
                <a:gd name="T45" fmla="*/ 200 h 1272"/>
                <a:gd name="T46" fmla="*/ 188 w 573"/>
                <a:gd name="T47" fmla="*/ 240 h 1272"/>
                <a:gd name="T48" fmla="*/ 192 w 573"/>
                <a:gd name="T49" fmla="*/ 244 h 1272"/>
                <a:gd name="T50" fmla="*/ 260 w 573"/>
                <a:gd name="T51" fmla="*/ 312 h 1272"/>
                <a:gd name="T52" fmla="*/ 264 w 573"/>
                <a:gd name="T53" fmla="*/ 316 h 1272"/>
                <a:gd name="T54" fmla="*/ 304 w 573"/>
                <a:gd name="T55" fmla="*/ 316 h 1272"/>
                <a:gd name="T56" fmla="*/ 308 w 573"/>
                <a:gd name="T57" fmla="*/ 312 h 1272"/>
                <a:gd name="T58" fmla="*/ 376 w 573"/>
                <a:gd name="T59" fmla="*/ 244 h 1272"/>
                <a:gd name="T60" fmla="*/ 380 w 573"/>
                <a:gd name="T61" fmla="*/ 240 h 1272"/>
                <a:gd name="T62" fmla="*/ 380 w 573"/>
                <a:gd name="T63" fmla="*/ 200 h 1272"/>
                <a:gd name="T64" fmla="*/ 376 w 573"/>
                <a:gd name="T65" fmla="*/ 196 h 1272"/>
                <a:gd name="T66" fmla="*/ 308 w 573"/>
                <a:gd name="T67" fmla="*/ 128 h 1272"/>
                <a:gd name="T68" fmla="*/ 304 w 573"/>
                <a:gd name="T69" fmla="*/ 124 h 1272"/>
                <a:gd name="T70" fmla="*/ 264 w 573"/>
                <a:gd name="T71" fmla="*/ 124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3" h="1272">
                  <a:moveTo>
                    <a:pt x="64" y="48"/>
                  </a:moveTo>
                  <a:cubicBezTo>
                    <a:pt x="68" y="20"/>
                    <a:pt x="84" y="4"/>
                    <a:pt x="112" y="0"/>
                  </a:cubicBezTo>
                  <a:cubicBezTo>
                    <a:pt x="227" y="0"/>
                    <a:pt x="341" y="0"/>
                    <a:pt x="456" y="0"/>
                  </a:cubicBezTo>
                  <a:cubicBezTo>
                    <a:pt x="487" y="1"/>
                    <a:pt x="502" y="18"/>
                    <a:pt x="512" y="40"/>
                  </a:cubicBezTo>
                  <a:cubicBezTo>
                    <a:pt x="512" y="77"/>
                    <a:pt x="512" y="115"/>
                    <a:pt x="512" y="152"/>
                  </a:cubicBezTo>
                  <a:cubicBezTo>
                    <a:pt x="503" y="316"/>
                    <a:pt x="511" y="497"/>
                    <a:pt x="508" y="668"/>
                  </a:cubicBezTo>
                  <a:cubicBezTo>
                    <a:pt x="508" y="724"/>
                    <a:pt x="508" y="780"/>
                    <a:pt x="508" y="836"/>
                  </a:cubicBezTo>
                  <a:cubicBezTo>
                    <a:pt x="501" y="873"/>
                    <a:pt x="504" y="930"/>
                    <a:pt x="504" y="996"/>
                  </a:cubicBezTo>
                  <a:cubicBezTo>
                    <a:pt x="504" y="1045"/>
                    <a:pt x="493" y="1148"/>
                    <a:pt x="520" y="1152"/>
                  </a:cubicBezTo>
                  <a:cubicBezTo>
                    <a:pt x="548" y="1156"/>
                    <a:pt x="564" y="1172"/>
                    <a:pt x="568" y="1200"/>
                  </a:cubicBezTo>
                  <a:cubicBezTo>
                    <a:pt x="565" y="1223"/>
                    <a:pt x="573" y="1256"/>
                    <a:pt x="564" y="1272"/>
                  </a:cubicBezTo>
                  <a:cubicBezTo>
                    <a:pt x="376" y="1272"/>
                    <a:pt x="188" y="1272"/>
                    <a:pt x="0" y="1272"/>
                  </a:cubicBezTo>
                  <a:cubicBezTo>
                    <a:pt x="0" y="1248"/>
                    <a:pt x="0" y="1224"/>
                    <a:pt x="0" y="1200"/>
                  </a:cubicBezTo>
                  <a:cubicBezTo>
                    <a:pt x="4" y="1172"/>
                    <a:pt x="20" y="1156"/>
                    <a:pt x="48" y="1152"/>
                  </a:cubicBezTo>
                  <a:cubicBezTo>
                    <a:pt x="75" y="1157"/>
                    <a:pt x="60" y="1119"/>
                    <a:pt x="64" y="1100"/>
                  </a:cubicBezTo>
                  <a:cubicBezTo>
                    <a:pt x="64" y="1076"/>
                    <a:pt x="64" y="1052"/>
                    <a:pt x="64" y="1028"/>
                  </a:cubicBezTo>
                  <a:cubicBezTo>
                    <a:pt x="64" y="981"/>
                    <a:pt x="64" y="935"/>
                    <a:pt x="64" y="888"/>
                  </a:cubicBezTo>
                  <a:cubicBezTo>
                    <a:pt x="64" y="795"/>
                    <a:pt x="64" y="701"/>
                    <a:pt x="64" y="608"/>
                  </a:cubicBezTo>
                  <a:cubicBezTo>
                    <a:pt x="64" y="421"/>
                    <a:pt x="64" y="235"/>
                    <a:pt x="64" y="48"/>
                  </a:cubicBezTo>
                  <a:close/>
                  <a:moveTo>
                    <a:pt x="264" y="124"/>
                  </a:moveTo>
                  <a:cubicBezTo>
                    <a:pt x="262" y="124"/>
                    <a:pt x="259" y="125"/>
                    <a:pt x="260" y="128"/>
                  </a:cubicBezTo>
                  <a:cubicBezTo>
                    <a:pt x="223" y="136"/>
                    <a:pt x="200" y="159"/>
                    <a:pt x="192" y="196"/>
                  </a:cubicBezTo>
                  <a:cubicBezTo>
                    <a:pt x="190" y="196"/>
                    <a:pt x="187" y="197"/>
                    <a:pt x="188" y="200"/>
                  </a:cubicBezTo>
                  <a:cubicBezTo>
                    <a:pt x="181" y="204"/>
                    <a:pt x="181" y="236"/>
                    <a:pt x="188" y="240"/>
                  </a:cubicBezTo>
                  <a:cubicBezTo>
                    <a:pt x="188" y="242"/>
                    <a:pt x="189" y="245"/>
                    <a:pt x="192" y="244"/>
                  </a:cubicBezTo>
                  <a:cubicBezTo>
                    <a:pt x="200" y="281"/>
                    <a:pt x="223" y="304"/>
                    <a:pt x="260" y="312"/>
                  </a:cubicBezTo>
                  <a:cubicBezTo>
                    <a:pt x="260" y="314"/>
                    <a:pt x="261" y="317"/>
                    <a:pt x="264" y="316"/>
                  </a:cubicBezTo>
                  <a:cubicBezTo>
                    <a:pt x="268" y="323"/>
                    <a:pt x="300" y="323"/>
                    <a:pt x="304" y="316"/>
                  </a:cubicBezTo>
                  <a:cubicBezTo>
                    <a:pt x="306" y="316"/>
                    <a:pt x="309" y="315"/>
                    <a:pt x="308" y="312"/>
                  </a:cubicBezTo>
                  <a:cubicBezTo>
                    <a:pt x="345" y="304"/>
                    <a:pt x="368" y="281"/>
                    <a:pt x="376" y="244"/>
                  </a:cubicBezTo>
                  <a:cubicBezTo>
                    <a:pt x="378" y="244"/>
                    <a:pt x="381" y="243"/>
                    <a:pt x="380" y="240"/>
                  </a:cubicBezTo>
                  <a:cubicBezTo>
                    <a:pt x="387" y="236"/>
                    <a:pt x="387" y="204"/>
                    <a:pt x="380" y="200"/>
                  </a:cubicBezTo>
                  <a:cubicBezTo>
                    <a:pt x="380" y="198"/>
                    <a:pt x="379" y="195"/>
                    <a:pt x="376" y="196"/>
                  </a:cubicBezTo>
                  <a:cubicBezTo>
                    <a:pt x="368" y="159"/>
                    <a:pt x="345" y="136"/>
                    <a:pt x="308" y="128"/>
                  </a:cubicBezTo>
                  <a:cubicBezTo>
                    <a:pt x="308" y="126"/>
                    <a:pt x="307" y="123"/>
                    <a:pt x="304" y="124"/>
                  </a:cubicBezTo>
                  <a:cubicBezTo>
                    <a:pt x="300" y="117"/>
                    <a:pt x="268" y="117"/>
                    <a:pt x="264" y="12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47"/>
            <p:cNvSpPr>
              <a:spLocks/>
            </p:cNvSpPr>
            <p:nvPr/>
          </p:nvSpPr>
          <p:spPr bwMode="gray">
            <a:xfrm>
              <a:off x="-31195964" y="15411450"/>
              <a:ext cx="2868613" cy="1189038"/>
            </a:xfrm>
            <a:custGeom>
              <a:avLst/>
              <a:gdLst>
                <a:gd name="T0" fmla="*/ 712 w 765"/>
                <a:gd name="T1" fmla="*/ 197 h 317"/>
                <a:gd name="T2" fmla="*/ 760 w 765"/>
                <a:gd name="T3" fmla="*/ 245 h 317"/>
                <a:gd name="T4" fmla="*/ 756 w 765"/>
                <a:gd name="T5" fmla="*/ 317 h 317"/>
                <a:gd name="T6" fmla="*/ 0 w 765"/>
                <a:gd name="T7" fmla="*/ 317 h 317"/>
                <a:gd name="T8" fmla="*/ 0 w 765"/>
                <a:gd name="T9" fmla="*/ 245 h 317"/>
                <a:gd name="T10" fmla="*/ 48 w 765"/>
                <a:gd name="T11" fmla="*/ 197 h 317"/>
                <a:gd name="T12" fmla="*/ 204 w 765"/>
                <a:gd name="T13" fmla="*/ 193 h 317"/>
                <a:gd name="T14" fmla="*/ 208 w 765"/>
                <a:gd name="T15" fmla="*/ 193 h 317"/>
                <a:gd name="T16" fmla="*/ 252 w 765"/>
                <a:gd name="T17" fmla="*/ 149 h 317"/>
                <a:gd name="T18" fmla="*/ 252 w 765"/>
                <a:gd name="T19" fmla="*/ 145 h 317"/>
                <a:gd name="T20" fmla="*/ 256 w 765"/>
                <a:gd name="T21" fmla="*/ 5 h 317"/>
                <a:gd name="T22" fmla="*/ 504 w 765"/>
                <a:gd name="T23" fmla="*/ 9 h 317"/>
                <a:gd name="T24" fmla="*/ 508 w 765"/>
                <a:gd name="T25" fmla="*/ 145 h 317"/>
                <a:gd name="T26" fmla="*/ 508 w 765"/>
                <a:gd name="T27" fmla="*/ 149 h 317"/>
                <a:gd name="T28" fmla="*/ 552 w 765"/>
                <a:gd name="T29" fmla="*/ 193 h 317"/>
                <a:gd name="T30" fmla="*/ 556 w 765"/>
                <a:gd name="T31" fmla="*/ 193 h 317"/>
                <a:gd name="T32" fmla="*/ 712 w 765"/>
                <a:gd name="T33" fmla="*/ 19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5" h="317">
                  <a:moveTo>
                    <a:pt x="712" y="197"/>
                  </a:moveTo>
                  <a:cubicBezTo>
                    <a:pt x="740" y="201"/>
                    <a:pt x="756" y="217"/>
                    <a:pt x="760" y="245"/>
                  </a:cubicBezTo>
                  <a:cubicBezTo>
                    <a:pt x="757" y="268"/>
                    <a:pt x="765" y="301"/>
                    <a:pt x="756" y="317"/>
                  </a:cubicBezTo>
                  <a:cubicBezTo>
                    <a:pt x="504" y="317"/>
                    <a:pt x="252" y="317"/>
                    <a:pt x="0" y="317"/>
                  </a:cubicBezTo>
                  <a:cubicBezTo>
                    <a:pt x="0" y="293"/>
                    <a:pt x="0" y="269"/>
                    <a:pt x="0" y="245"/>
                  </a:cubicBezTo>
                  <a:cubicBezTo>
                    <a:pt x="4" y="217"/>
                    <a:pt x="20" y="201"/>
                    <a:pt x="48" y="197"/>
                  </a:cubicBezTo>
                  <a:cubicBezTo>
                    <a:pt x="99" y="194"/>
                    <a:pt x="160" y="202"/>
                    <a:pt x="204" y="193"/>
                  </a:cubicBezTo>
                  <a:cubicBezTo>
                    <a:pt x="205" y="193"/>
                    <a:pt x="207" y="193"/>
                    <a:pt x="208" y="193"/>
                  </a:cubicBezTo>
                  <a:cubicBezTo>
                    <a:pt x="230" y="186"/>
                    <a:pt x="245" y="171"/>
                    <a:pt x="252" y="149"/>
                  </a:cubicBezTo>
                  <a:cubicBezTo>
                    <a:pt x="252" y="148"/>
                    <a:pt x="252" y="146"/>
                    <a:pt x="252" y="145"/>
                  </a:cubicBezTo>
                  <a:cubicBezTo>
                    <a:pt x="261" y="106"/>
                    <a:pt x="253" y="50"/>
                    <a:pt x="256" y="5"/>
                  </a:cubicBezTo>
                  <a:cubicBezTo>
                    <a:pt x="337" y="8"/>
                    <a:pt x="429" y="0"/>
                    <a:pt x="504" y="9"/>
                  </a:cubicBezTo>
                  <a:cubicBezTo>
                    <a:pt x="507" y="53"/>
                    <a:pt x="499" y="108"/>
                    <a:pt x="508" y="145"/>
                  </a:cubicBezTo>
                  <a:cubicBezTo>
                    <a:pt x="508" y="146"/>
                    <a:pt x="508" y="148"/>
                    <a:pt x="508" y="149"/>
                  </a:cubicBezTo>
                  <a:cubicBezTo>
                    <a:pt x="515" y="171"/>
                    <a:pt x="530" y="186"/>
                    <a:pt x="552" y="193"/>
                  </a:cubicBezTo>
                  <a:cubicBezTo>
                    <a:pt x="553" y="193"/>
                    <a:pt x="555" y="193"/>
                    <a:pt x="556" y="193"/>
                  </a:cubicBezTo>
                  <a:cubicBezTo>
                    <a:pt x="600" y="202"/>
                    <a:pt x="661" y="194"/>
                    <a:pt x="712" y="197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14"/>
            <p:cNvSpPr>
              <a:spLocks/>
            </p:cNvSpPr>
            <p:nvPr/>
          </p:nvSpPr>
          <p:spPr bwMode="gray">
            <a:xfrm>
              <a:off x="-31454726" y="12055475"/>
              <a:ext cx="3363913" cy="2398713"/>
            </a:xfrm>
            <a:custGeom>
              <a:avLst/>
              <a:gdLst>
                <a:gd name="T0" fmla="*/ 5 w 897"/>
                <a:gd name="T1" fmla="*/ 0 h 640"/>
                <a:gd name="T2" fmla="*/ 897 w 897"/>
                <a:gd name="T3" fmla="*/ 0 h 640"/>
                <a:gd name="T4" fmla="*/ 897 w 897"/>
                <a:gd name="T5" fmla="*/ 640 h 640"/>
                <a:gd name="T6" fmla="*/ 1 w 897"/>
                <a:gd name="T7" fmla="*/ 640 h 640"/>
                <a:gd name="T8" fmla="*/ 1 w 897"/>
                <a:gd name="T9" fmla="*/ 12 h 640"/>
                <a:gd name="T10" fmla="*/ 5 w 897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7" h="640">
                  <a:moveTo>
                    <a:pt x="5" y="0"/>
                  </a:moveTo>
                  <a:cubicBezTo>
                    <a:pt x="302" y="0"/>
                    <a:pt x="600" y="0"/>
                    <a:pt x="897" y="0"/>
                  </a:cubicBezTo>
                  <a:cubicBezTo>
                    <a:pt x="897" y="213"/>
                    <a:pt x="897" y="427"/>
                    <a:pt x="897" y="640"/>
                  </a:cubicBezTo>
                  <a:cubicBezTo>
                    <a:pt x="598" y="640"/>
                    <a:pt x="300" y="640"/>
                    <a:pt x="1" y="640"/>
                  </a:cubicBezTo>
                  <a:cubicBezTo>
                    <a:pt x="1" y="431"/>
                    <a:pt x="1" y="221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gray">
            <a:xfrm>
              <a:off x="-32159576" y="11345863"/>
              <a:ext cx="4778375" cy="3817938"/>
            </a:xfrm>
            <a:custGeom>
              <a:avLst/>
              <a:gdLst>
                <a:gd name="T0" fmla="*/ 85 w 1274"/>
                <a:gd name="T1" fmla="*/ 5 h 1018"/>
                <a:gd name="T2" fmla="*/ 109 w 1274"/>
                <a:gd name="T3" fmla="*/ 1 h 1018"/>
                <a:gd name="T4" fmla="*/ 1165 w 1274"/>
                <a:gd name="T5" fmla="*/ 1 h 1018"/>
                <a:gd name="T6" fmla="*/ 1177 w 1274"/>
                <a:gd name="T7" fmla="*/ 1 h 1018"/>
                <a:gd name="T8" fmla="*/ 1189 w 1274"/>
                <a:gd name="T9" fmla="*/ 5 h 1018"/>
                <a:gd name="T10" fmla="*/ 1269 w 1274"/>
                <a:gd name="T11" fmla="*/ 85 h 1018"/>
                <a:gd name="T12" fmla="*/ 1273 w 1274"/>
                <a:gd name="T13" fmla="*/ 109 h 1018"/>
                <a:gd name="T14" fmla="*/ 1273 w 1274"/>
                <a:gd name="T15" fmla="*/ 909 h 1018"/>
                <a:gd name="T16" fmla="*/ 1273 w 1274"/>
                <a:gd name="T17" fmla="*/ 921 h 1018"/>
                <a:gd name="T18" fmla="*/ 1269 w 1274"/>
                <a:gd name="T19" fmla="*/ 933 h 1018"/>
                <a:gd name="T20" fmla="*/ 1189 w 1274"/>
                <a:gd name="T21" fmla="*/ 1013 h 1018"/>
                <a:gd name="T22" fmla="*/ 1165 w 1274"/>
                <a:gd name="T23" fmla="*/ 1017 h 1018"/>
                <a:gd name="T24" fmla="*/ 109 w 1274"/>
                <a:gd name="T25" fmla="*/ 1017 h 1018"/>
                <a:gd name="T26" fmla="*/ 85 w 1274"/>
                <a:gd name="T27" fmla="*/ 1013 h 1018"/>
                <a:gd name="T28" fmla="*/ 5 w 1274"/>
                <a:gd name="T29" fmla="*/ 933 h 1018"/>
                <a:gd name="T30" fmla="*/ 1 w 1274"/>
                <a:gd name="T31" fmla="*/ 909 h 1018"/>
                <a:gd name="T32" fmla="*/ 1 w 1274"/>
                <a:gd name="T33" fmla="*/ 109 h 1018"/>
                <a:gd name="T34" fmla="*/ 5 w 1274"/>
                <a:gd name="T35" fmla="*/ 85 h 1018"/>
                <a:gd name="T36" fmla="*/ 85 w 1274"/>
                <a:gd name="T37" fmla="*/ 5 h 1018"/>
                <a:gd name="T38" fmla="*/ 121 w 1274"/>
                <a:gd name="T39" fmla="*/ 133 h 1018"/>
                <a:gd name="T40" fmla="*/ 121 w 1274"/>
                <a:gd name="T41" fmla="*/ 893 h 1018"/>
                <a:gd name="T42" fmla="*/ 1149 w 1274"/>
                <a:gd name="T43" fmla="*/ 897 h 1018"/>
                <a:gd name="T44" fmla="*/ 1153 w 1274"/>
                <a:gd name="T45" fmla="*/ 125 h 1018"/>
                <a:gd name="T46" fmla="*/ 129 w 1274"/>
                <a:gd name="T47" fmla="*/ 121 h 1018"/>
                <a:gd name="T48" fmla="*/ 121 w 1274"/>
                <a:gd name="T49" fmla="*/ 13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74" h="1018">
                  <a:moveTo>
                    <a:pt x="85" y="5"/>
                  </a:moveTo>
                  <a:cubicBezTo>
                    <a:pt x="90" y="0"/>
                    <a:pt x="99" y="0"/>
                    <a:pt x="109" y="1"/>
                  </a:cubicBezTo>
                  <a:cubicBezTo>
                    <a:pt x="461" y="1"/>
                    <a:pt x="813" y="1"/>
                    <a:pt x="1165" y="1"/>
                  </a:cubicBezTo>
                  <a:cubicBezTo>
                    <a:pt x="1169" y="1"/>
                    <a:pt x="1173" y="1"/>
                    <a:pt x="1177" y="1"/>
                  </a:cubicBezTo>
                  <a:cubicBezTo>
                    <a:pt x="1183" y="0"/>
                    <a:pt x="1184" y="5"/>
                    <a:pt x="1189" y="5"/>
                  </a:cubicBezTo>
                  <a:cubicBezTo>
                    <a:pt x="1225" y="22"/>
                    <a:pt x="1252" y="49"/>
                    <a:pt x="1269" y="85"/>
                  </a:cubicBezTo>
                  <a:cubicBezTo>
                    <a:pt x="1274" y="90"/>
                    <a:pt x="1274" y="99"/>
                    <a:pt x="1273" y="109"/>
                  </a:cubicBezTo>
                  <a:cubicBezTo>
                    <a:pt x="1273" y="376"/>
                    <a:pt x="1273" y="642"/>
                    <a:pt x="1273" y="909"/>
                  </a:cubicBezTo>
                  <a:cubicBezTo>
                    <a:pt x="1273" y="913"/>
                    <a:pt x="1273" y="917"/>
                    <a:pt x="1273" y="921"/>
                  </a:cubicBezTo>
                  <a:cubicBezTo>
                    <a:pt x="1274" y="927"/>
                    <a:pt x="1269" y="928"/>
                    <a:pt x="1269" y="933"/>
                  </a:cubicBezTo>
                  <a:cubicBezTo>
                    <a:pt x="1252" y="969"/>
                    <a:pt x="1225" y="996"/>
                    <a:pt x="1189" y="1013"/>
                  </a:cubicBezTo>
                  <a:cubicBezTo>
                    <a:pt x="1184" y="1018"/>
                    <a:pt x="1175" y="1018"/>
                    <a:pt x="1165" y="1017"/>
                  </a:cubicBezTo>
                  <a:cubicBezTo>
                    <a:pt x="813" y="1017"/>
                    <a:pt x="461" y="1017"/>
                    <a:pt x="109" y="1017"/>
                  </a:cubicBezTo>
                  <a:cubicBezTo>
                    <a:pt x="99" y="1018"/>
                    <a:pt x="90" y="1018"/>
                    <a:pt x="85" y="1013"/>
                  </a:cubicBezTo>
                  <a:cubicBezTo>
                    <a:pt x="49" y="996"/>
                    <a:pt x="22" y="969"/>
                    <a:pt x="5" y="933"/>
                  </a:cubicBezTo>
                  <a:cubicBezTo>
                    <a:pt x="0" y="928"/>
                    <a:pt x="0" y="919"/>
                    <a:pt x="1" y="909"/>
                  </a:cubicBezTo>
                  <a:cubicBezTo>
                    <a:pt x="1" y="642"/>
                    <a:pt x="1" y="376"/>
                    <a:pt x="1" y="109"/>
                  </a:cubicBezTo>
                  <a:cubicBezTo>
                    <a:pt x="0" y="99"/>
                    <a:pt x="0" y="90"/>
                    <a:pt x="5" y="85"/>
                  </a:cubicBezTo>
                  <a:cubicBezTo>
                    <a:pt x="22" y="49"/>
                    <a:pt x="49" y="22"/>
                    <a:pt x="85" y="5"/>
                  </a:cubicBezTo>
                  <a:close/>
                  <a:moveTo>
                    <a:pt x="121" y="133"/>
                  </a:moveTo>
                  <a:cubicBezTo>
                    <a:pt x="121" y="386"/>
                    <a:pt x="121" y="640"/>
                    <a:pt x="121" y="893"/>
                  </a:cubicBezTo>
                  <a:cubicBezTo>
                    <a:pt x="456" y="902"/>
                    <a:pt x="808" y="894"/>
                    <a:pt x="1149" y="897"/>
                  </a:cubicBezTo>
                  <a:cubicBezTo>
                    <a:pt x="1158" y="648"/>
                    <a:pt x="1150" y="381"/>
                    <a:pt x="1153" y="125"/>
                  </a:cubicBezTo>
                  <a:cubicBezTo>
                    <a:pt x="820" y="116"/>
                    <a:pt x="469" y="124"/>
                    <a:pt x="129" y="121"/>
                  </a:cubicBezTo>
                  <a:cubicBezTo>
                    <a:pt x="124" y="123"/>
                    <a:pt x="121" y="126"/>
                    <a:pt x="121" y="13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2" name="Freeform 61"/>
          <p:cNvSpPr>
            <a:spLocks noChangeAspect="1" noEditPoints="1"/>
          </p:cNvSpPr>
          <p:nvPr/>
        </p:nvSpPr>
        <p:spPr bwMode="gray">
          <a:xfrm>
            <a:off x="2067199" y="3760540"/>
            <a:ext cx="353290" cy="356841"/>
          </a:xfrm>
          <a:custGeom>
            <a:avLst/>
            <a:gdLst>
              <a:gd name="T0" fmla="*/ 840 w 1684"/>
              <a:gd name="T1" fmla="*/ 145 h 1701"/>
              <a:gd name="T2" fmla="*/ 1028 w 1684"/>
              <a:gd name="T3" fmla="*/ 45 h 1701"/>
              <a:gd name="T4" fmla="*/ 1224 w 1684"/>
              <a:gd name="T5" fmla="*/ 121 h 1701"/>
              <a:gd name="T6" fmla="*/ 1220 w 1684"/>
              <a:gd name="T7" fmla="*/ 125 h 1701"/>
              <a:gd name="T8" fmla="*/ 988 w 1684"/>
              <a:gd name="T9" fmla="*/ 357 h 1701"/>
              <a:gd name="T10" fmla="*/ 992 w 1684"/>
              <a:gd name="T11" fmla="*/ 369 h 1701"/>
              <a:gd name="T12" fmla="*/ 1076 w 1684"/>
              <a:gd name="T13" fmla="*/ 629 h 1701"/>
              <a:gd name="T14" fmla="*/ 1344 w 1684"/>
              <a:gd name="T15" fmla="*/ 717 h 1701"/>
              <a:gd name="T16" fmla="*/ 1348 w 1684"/>
              <a:gd name="T17" fmla="*/ 721 h 1701"/>
              <a:gd name="T18" fmla="*/ 1584 w 1684"/>
              <a:gd name="T19" fmla="*/ 485 h 1701"/>
              <a:gd name="T20" fmla="*/ 1684 w 1684"/>
              <a:gd name="T21" fmla="*/ 525 h 1701"/>
              <a:gd name="T22" fmla="*/ 1684 w 1684"/>
              <a:gd name="T23" fmla="*/ 573 h 1701"/>
              <a:gd name="T24" fmla="*/ 1272 w 1684"/>
              <a:gd name="T25" fmla="*/ 1037 h 1701"/>
              <a:gd name="T26" fmla="*/ 1192 w 1684"/>
              <a:gd name="T27" fmla="*/ 1037 h 1701"/>
              <a:gd name="T28" fmla="*/ 984 w 1684"/>
              <a:gd name="T29" fmla="*/ 1013 h 1701"/>
              <a:gd name="T30" fmla="*/ 828 w 1684"/>
              <a:gd name="T31" fmla="*/ 1173 h 1701"/>
              <a:gd name="T32" fmla="*/ 540 w 1684"/>
              <a:gd name="T33" fmla="*/ 1509 h 1701"/>
              <a:gd name="T34" fmla="*/ 296 w 1684"/>
              <a:gd name="T35" fmla="*/ 1701 h 1701"/>
              <a:gd name="T36" fmla="*/ 236 w 1684"/>
              <a:gd name="T37" fmla="*/ 1701 h 1701"/>
              <a:gd name="T38" fmla="*/ 0 w 1684"/>
              <a:gd name="T39" fmla="*/ 1465 h 1701"/>
              <a:gd name="T40" fmla="*/ 0 w 1684"/>
              <a:gd name="T41" fmla="*/ 1405 h 1701"/>
              <a:gd name="T42" fmla="*/ 200 w 1684"/>
              <a:gd name="T43" fmla="*/ 1161 h 1701"/>
              <a:gd name="T44" fmla="*/ 536 w 1684"/>
              <a:gd name="T45" fmla="*/ 881 h 1701"/>
              <a:gd name="T46" fmla="*/ 692 w 1684"/>
              <a:gd name="T47" fmla="*/ 729 h 1701"/>
              <a:gd name="T48" fmla="*/ 696 w 1684"/>
              <a:gd name="T49" fmla="*/ 729 h 1701"/>
              <a:gd name="T50" fmla="*/ 692 w 1684"/>
              <a:gd name="T51" fmla="*/ 661 h 1701"/>
              <a:gd name="T52" fmla="*/ 672 w 1684"/>
              <a:gd name="T53" fmla="*/ 521 h 1701"/>
              <a:gd name="T54" fmla="*/ 672 w 1684"/>
              <a:gd name="T55" fmla="*/ 441 h 1701"/>
              <a:gd name="T56" fmla="*/ 768 w 1684"/>
              <a:gd name="T57" fmla="*/ 217 h 1701"/>
              <a:gd name="T58" fmla="*/ 840 w 1684"/>
              <a:gd name="T59" fmla="*/ 145 h 1701"/>
              <a:gd name="T60" fmla="*/ 236 w 1684"/>
              <a:gd name="T61" fmla="*/ 1317 h 1701"/>
              <a:gd name="T62" fmla="*/ 136 w 1684"/>
              <a:gd name="T63" fmla="*/ 1417 h 1701"/>
              <a:gd name="T64" fmla="*/ 136 w 1684"/>
              <a:gd name="T65" fmla="*/ 1469 h 1701"/>
              <a:gd name="T66" fmla="*/ 232 w 1684"/>
              <a:gd name="T67" fmla="*/ 1565 h 1701"/>
              <a:gd name="T68" fmla="*/ 288 w 1684"/>
              <a:gd name="T69" fmla="*/ 1565 h 1701"/>
              <a:gd name="T70" fmla="*/ 384 w 1684"/>
              <a:gd name="T71" fmla="*/ 1469 h 1701"/>
              <a:gd name="T72" fmla="*/ 384 w 1684"/>
              <a:gd name="T73" fmla="*/ 1417 h 1701"/>
              <a:gd name="T74" fmla="*/ 284 w 1684"/>
              <a:gd name="T75" fmla="*/ 1317 h 1701"/>
              <a:gd name="T76" fmla="*/ 236 w 1684"/>
              <a:gd name="T77" fmla="*/ 1317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84" h="1701">
                <a:moveTo>
                  <a:pt x="840" y="145"/>
                </a:moveTo>
                <a:cubicBezTo>
                  <a:pt x="878" y="119"/>
                  <a:pt x="937" y="72"/>
                  <a:pt x="1028" y="45"/>
                </a:cubicBezTo>
                <a:cubicBezTo>
                  <a:pt x="1112" y="20"/>
                  <a:pt x="1268" y="0"/>
                  <a:pt x="1224" y="121"/>
                </a:cubicBezTo>
                <a:cubicBezTo>
                  <a:pt x="1221" y="120"/>
                  <a:pt x="1220" y="123"/>
                  <a:pt x="1220" y="125"/>
                </a:cubicBezTo>
                <a:cubicBezTo>
                  <a:pt x="1141" y="201"/>
                  <a:pt x="1064" y="278"/>
                  <a:pt x="988" y="357"/>
                </a:cubicBezTo>
                <a:cubicBezTo>
                  <a:pt x="988" y="363"/>
                  <a:pt x="987" y="368"/>
                  <a:pt x="992" y="369"/>
                </a:cubicBezTo>
                <a:cubicBezTo>
                  <a:pt x="1017" y="459"/>
                  <a:pt x="1050" y="541"/>
                  <a:pt x="1076" y="629"/>
                </a:cubicBezTo>
                <a:cubicBezTo>
                  <a:pt x="1165" y="659"/>
                  <a:pt x="1252" y="691"/>
                  <a:pt x="1344" y="717"/>
                </a:cubicBezTo>
                <a:cubicBezTo>
                  <a:pt x="1343" y="720"/>
                  <a:pt x="1346" y="721"/>
                  <a:pt x="1348" y="721"/>
                </a:cubicBezTo>
                <a:cubicBezTo>
                  <a:pt x="1428" y="644"/>
                  <a:pt x="1507" y="565"/>
                  <a:pt x="1584" y="485"/>
                </a:cubicBezTo>
                <a:cubicBezTo>
                  <a:pt x="1628" y="462"/>
                  <a:pt x="1674" y="489"/>
                  <a:pt x="1684" y="525"/>
                </a:cubicBezTo>
                <a:cubicBezTo>
                  <a:pt x="1684" y="541"/>
                  <a:pt x="1684" y="557"/>
                  <a:pt x="1684" y="573"/>
                </a:cubicBezTo>
                <a:cubicBezTo>
                  <a:pt x="1641" y="822"/>
                  <a:pt x="1515" y="988"/>
                  <a:pt x="1272" y="1037"/>
                </a:cubicBezTo>
                <a:cubicBezTo>
                  <a:pt x="1245" y="1037"/>
                  <a:pt x="1219" y="1037"/>
                  <a:pt x="1192" y="1037"/>
                </a:cubicBezTo>
                <a:cubicBezTo>
                  <a:pt x="1119" y="1035"/>
                  <a:pt x="1055" y="995"/>
                  <a:pt x="984" y="1013"/>
                </a:cubicBezTo>
                <a:cubicBezTo>
                  <a:pt x="926" y="1027"/>
                  <a:pt x="869" y="1126"/>
                  <a:pt x="828" y="1173"/>
                </a:cubicBezTo>
                <a:cubicBezTo>
                  <a:pt x="725" y="1293"/>
                  <a:pt x="642" y="1390"/>
                  <a:pt x="540" y="1509"/>
                </a:cubicBezTo>
                <a:cubicBezTo>
                  <a:pt x="469" y="1592"/>
                  <a:pt x="415" y="1680"/>
                  <a:pt x="296" y="1701"/>
                </a:cubicBezTo>
                <a:cubicBezTo>
                  <a:pt x="276" y="1701"/>
                  <a:pt x="256" y="1701"/>
                  <a:pt x="236" y="1701"/>
                </a:cubicBezTo>
                <a:cubicBezTo>
                  <a:pt x="103" y="1677"/>
                  <a:pt x="24" y="1598"/>
                  <a:pt x="0" y="1465"/>
                </a:cubicBezTo>
                <a:cubicBezTo>
                  <a:pt x="0" y="1445"/>
                  <a:pt x="0" y="1425"/>
                  <a:pt x="0" y="1405"/>
                </a:cubicBezTo>
                <a:cubicBezTo>
                  <a:pt x="18" y="1282"/>
                  <a:pt x="117" y="1232"/>
                  <a:pt x="200" y="1161"/>
                </a:cubicBezTo>
                <a:cubicBezTo>
                  <a:pt x="314" y="1064"/>
                  <a:pt x="423" y="975"/>
                  <a:pt x="536" y="881"/>
                </a:cubicBezTo>
                <a:cubicBezTo>
                  <a:pt x="592" y="835"/>
                  <a:pt x="653" y="790"/>
                  <a:pt x="692" y="729"/>
                </a:cubicBezTo>
                <a:cubicBezTo>
                  <a:pt x="693" y="729"/>
                  <a:pt x="695" y="729"/>
                  <a:pt x="696" y="729"/>
                </a:cubicBezTo>
                <a:cubicBezTo>
                  <a:pt x="693" y="708"/>
                  <a:pt x="701" y="676"/>
                  <a:pt x="692" y="661"/>
                </a:cubicBezTo>
                <a:cubicBezTo>
                  <a:pt x="685" y="614"/>
                  <a:pt x="672" y="574"/>
                  <a:pt x="672" y="521"/>
                </a:cubicBezTo>
                <a:cubicBezTo>
                  <a:pt x="672" y="494"/>
                  <a:pt x="672" y="468"/>
                  <a:pt x="672" y="441"/>
                </a:cubicBezTo>
                <a:cubicBezTo>
                  <a:pt x="679" y="341"/>
                  <a:pt x="722" y="278"/>
                  <a:pt x="768" y="217"/>
                </a:cubicBezTo>
                <a:cubicBezTo>
                  <a:pt x="792" y="193"/>
                  <a:pt x="816" y="169"/>
                  <a:pt x="840" y="145"/>
                </a:cubicBezTo>
                <a:close/>
                <a:moveTo>
                  <a:pt x="236" y="1317"/>
                </a:moveTo>
                <a:cubicBezTo>
                  <a:pt x="182" y="1330"/>
                  <a:pt x="146" y="1360"/>
                  <a:pt x="136" y="1417"/>
                </a:cubicBezTo>
                <a:cubicBezTo>
                  <a:pt x="129" y="1425"/>
                  <a:pt x="129" y="1461"/>
                  <a:pt x="136" y="1469"/>
                </a:cubicBezTo>
                <a:cubicBezTo>
                  <a:pt x="147" y="1522"/>
                  <a:pt x="178" y="1555"/>
                  <a:pt x="232" y="1565"/>
                </a:cubicBezTo>
                <a:cubicBezTo>
                  <a:pt x="242" y="1572"/>
                  <a:pt x="278" y="1572"/>
                  <a:pt x="288" y="1565"/>
                </a:cubicBezTo>
                <a:cubicBezTo>
                  <a:pt x="342" y="1555"/>
                  <a:pt x="370" y="1519"/>
                  <a:pt x="384" y="1469"/>
                </a:cubicBezTo>
                <a:cubicBezTo>
                  <a:pt x="391" y="1461"/>
                  <a:pt x="391" y="1425"/>
                  <a:pt x="384" y="1417"/>
                </a:cubicBezTo>
                <a:cubicBezTo>
                  <a:pt x="370" y="1364"/>
                  <a:pt x="338" y="1330"/>
                  <a:pt x="284" y="1317"/>
                </a:cubicBezTo>
                <a:cubicBezTo>
                  <a:pt x="277" y="1310"/>
                  <a:pt x="243" y="1310"/>
                  <a:pt x="236" y="1317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53" name="Group 152"/>
          <p:cNvGrpSpPr>
            <a:grpSpLocks noChangeAspect="1"/>
          </p:cNvGrpSpPr>
          <p:nvPr/>
        </p:nvGrpSpPr>
        <p:grpSpPr bwMode="gray">
          <a:xfrm>
            <a:off x="2076927" y="4264596"/>
            <a:ext cx="315115" cy="356841"/>
            <a:chOff x="-35734625" y="-13506451"/>
            <a:chExt cx="5778500" cy="6543675"/>
          </a:xfrm>
        </p:grpSpPr>
        <p:sp>
          <p:nvSpPr>
            <p:cNvPr id="154" name="Freeform 464"/>
            <p:cNvSpPr>
              <a:spLocks/>
            </p:cNvSpPr>
            <p:nvPr/>
          </p:nvSpPr>
          <p:spPr bwMode="gray">
            <a:xfrm>
              <a:off x="-35734625" y="-10307637"/>
              <a:ext cx="2178050" cy="958850"/>
            </a:xfrm>
            <a:custGeom>
              <a:avLst/>
              <a:gdLst>
                <a:gd name="T0" fmla="*/ 9 w 581"/>
                <a:gd name="T1" fmla="*/ 0 h 256"/>
                <a:gd name="T2" fmla="*/ 581 w 581"/>
                <a:gd name="T3" fmla="*/ 0 h 256"/>
                <a:gd name="T4" fmla="*/ 581 w 581"/>
                <a:gd name="T5" fmla="*/ 256 h 256"/>
                <a:gd name="T6" fmla="*/ 5 w 581"/>
                <a:gd name="T7" fmla="*/ 256 h 256"/>
                <a:gd name="T8" fmla="*/ 9 w 581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256">
                  <a:moveTo>
                    <a:pt x="9" y="0"/>
                  </a:moveTo>
                  <a:cubicBezTo>
                    <a:pt x="200" y="0"/>
                    <a:pt x="390" y="0"/>
                    <a:pt x="581" y="0"/>
                  </a:cubicBezTo>
                  <a:cubicBezTo>
                    <a:pt x="581" y="85"/>
                    <a:pt x="581" y="171"/>
                    <a:pt x="581" y="256"/>
                  </a:cubicBezTo>
                  <a:cubicBezTo>
                    <a:pt x="389" y="256"/>
                    <a:pt x="197" y="256"/>
                    <a:pt x="5" y="256"/>
                  </a:cubicBezTo>
                  <a:cubicBezTo>
                    <a:pt x="8" y="172"/>
                    <a:pt x="0" y="77"/>
                    <a:pt x="9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465"/>
            <p:cNvSpPr>
              <a:spLocks/>
            </p:cNvSpPr>
            <p:nvPr/>
          </p:nvSpPr>
          <p:spPr bwMode="gray">
            <a:xfrm>
              <a:off x="-32134175" y="-10307637"/>
              <a:ext cx="2178050" cy="958850"/>
            </a:xfrm>
            <a:custGeom>
              <a:avLst/>
              <a:gdLst>
                <a:gd name="T0" fmla="*/ 9 w 581"/>
                <a:gd name="T1" fmla="*/ 0 h 256"/>
                <a:gd name="T2" fmla="*/ 581 w 581"/>
                <a:gd name="T3" fmla="*/ 0 h 256"/>
                <a:gd name="T4" fmla="*/ 581 w 581"/>
                <a:gd name="T5" fmla="*/ 256 h 256"/>
                <a:gd name="T6" fmla="*/ 5 w 581"/>
                <a:gd name="T7" fmla="*/ 256 h 256"/>
                <a:gd name="T8" fmla="*/ 9 w 581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256">
                  <a:moveTo>
                    <a:pt x="9" y="0"/>
                  </a:moveTo>
                  <a:cubicBezTo>
                    <a:pt x="200" y="0"/>
                    <a:pt x="390" y="0"/>
                    <a:pt x="581" y="0"/>
                  </a:cubicBezTo>
                  <a:cubicBezTo>
                    <a:pt x="581" y="85"/>
                    <a:pt x="581" y="171"/>
                    <a:pt x="581" y="256"/>
                  </a:cubicBezTo>
                  <a:cubicBezTo>
                    <a:pt x="389" y="256"/>
                    <a:pt x="197" y="256"/>
                    <a:pt x="5" y="256"/>
                  </a:cubicBezTo>
                  <a:cubicBezTo>
                    <a:pt x="8" y="172"/>
                    <a:pt x="0" y="77"/>
                    <a:pt x="9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480"/>
            <p:cNvSpPr>
              <a:spLocks/>
            </p:cNvSpPr>
            <p:nvPr/>
          </p:nvSpPr>
          <p:spPr bwMode="gray">
            <a:xfrm>
              <a:off x="-34028063" y="-13506451"/>
              <a:ext cx="2384425" cy="6543675"/>
            </a:xfrm>
            <a:custGeom>
              <a:avLst/>
              <a:gdLst>
                <a:gd name="T0" fmla="*/ 306 w 636"/>
                <a:gd name="T1" fmla="*/ 9 h 1745"/>
                <a:gd name="T2" fmla="*/ 338 w 636"/>
                <a:gd name="T3" fmla="*/ 9 h 1745"/>
                <a:gd name="T4" fmla="*/ 354 w 636"/>
                <a:gd name="T5" fmla="*/ 17 h 1745"/>
                <a:gd name="T6" fmla="*/ 614 w 636"/>
                <a:gd name="T7" fmla="*/ 277 h 1745"/>
                <a:gd name="T8" fmla="*/ 634 w 636"/>
                <a:gd name="T9" fmla="*/ 317 h 1745"/>
                <a:gd name="T10" fmla="*/ 634 w 636"/>
                <a:gd name="T11" fmla="*/ 325 h 1745"/>
                <a:gd name="T12" fmla="*/ 634 w 636"/>
                <a:gd name="T13" fmla="*/ 529 h 1745"/>
                <a:gd name="T14" fmla="*/ 622 w 636"/>
                <a:gd name="T15" fmla="*/ 549 h 1745"/>
                <a:gd name="T16" fmla="*/ 598 w 636"/>
                <a:gd name="T17" fmla="*/ 549 h 1745"/>
                <a:gd name="T18" fmla="*/ 450 w 636"/>
                <a:gd name="T19" fmla="*/ 405 h 1745"/>
                <a:gd name="T20" fmla="*/ 446 w 636"/>
                <a:gd name="T21" fmla="*/ 409 h 1745"/>
                <a:gd name="T22" fmla="*/ 442 w 636"/>
                <a:gd name="T23" fmla="*/ 1745 h 1745"/>
                <a:gd name="T24" fmla="*/ 194 w 636"/>
                <a:gd name="T25" fmla="*/ 1745 h 1745"/>
                <a:gd name="T26" fmla="*/ 190 w 636"/>
                <a:gd name="T27" fmla="*/ 409 h 1745"/>
                <a:gd name="T28" fmla="*/ 186 w 636"/>
                <a:gd name="T29" fmla="*/ 405 h 1745"/>
                <a:gd name="T30" fmla="*/ 38 w 636"/>
                <a:gd name="T31" fmla="*/ 549 h 1745"/>
                <a:gd name="T32" fmla="*/ 14 w 636"/>
                <a:gd name="T33" fmla="*/ 549 h 1745"/>
                <a:gd name="T34" fmla="*/ 2 w 636"/>
                <a:gd name="T35" fmla="*/ 529 h 1745"/>
                <a:gd name="T36" fmla="*/ 2 w 636"/>
                <a:gd name="T37" fmla="*/ 377 h 1745"/>
                <a:gd name="T38" fmla="*/ 2 w 636"/>
                <a:gd name="T39" fmla="*/ 329 h 1745"/>
                <a:gd name="T40" fmla="*/ 14 w 636"/>
                <a:gd name="T41" fmla="*/ 289 h 1745"/>
                <a:gd name="T42" fmla="*/ 22 w 636"/>
                <a:gd name="T43" fmla="*/ 281 h 1745"/>
                <a:gd name="T44" fmla="*/ 306 w 636"/>
                <a:gd name="T45" fmla="*/ 9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6" h="1745">
                  <a:moveTo>
                    <a:pt x="306" y="9"/>
                  </a:moveTo>
                  <a:cubicBezTo>
                    <a:pt x="315" y="0"/>
                    <a:pt x="326" y="10"/>
                    <a:pt x="338" y="9"/>
                  </a:cubicBezTo>
                  <a:cubicBezTo>
                    <a:pt x="344" y="11"/>
                    <a:pt x="348" y="15"/>
                    <a:pt x="354" y="17"/>
                  </a:cubicBezTo>
                  <a:cubicBezTo>
                    <a:pt x="439" y="105"/>
                    <a:pt x="526" y="192"/>
                    <a:pt x="614" y="277"/>
                  </a:cubicBezTo>
                  <a:cubicBezTo>
                    <a:pt x="622" y="289"/>
                    <a:pt x="630" y="301"/>
                    <a:pt x="634" y="317"/>
                  </a:cubicBezTo>
                  <a:cubicBezTo>
                    <a:pt x="634" y="320"/>
                    <a:pt x="634" y="322"/>
                    <a:pt x="634" y="325"/>
                  </a:cubicBezTo>
                  <a:cubicBezTo>
                    <a:pt x="634" y="393"/>
                    <a:pt x="634" y="461"/>
                    <a:pt x="634" y="529"/>
                  </a:cubicBezTo>
                  <a:cubicBezTo>
                    <a:pt x="636" y="542"/>
                    <a:pt x="623" y="540"/>
                    <a:pt x="622" y="549"/>
                  </a:cubicBezTo>
                  <a:cubicBezTo>
                    <a:pt x="614" y="549"/>
                    <a:pt x="606" y="549"/>
                    <a:pt x="598" y="549"/>
                  </a:cubicBezTo>
                  <a:cubicBezTo>
                    <a:pt x="546" y="503"/>
                    <a:pt x="502" y="451"/>
                    <a:pt x="450" y="405"/>
                  </a:cubicBezTo>
                  <a:cubicBezTo>
                    <a:pt x="448" y="405"/>
                    <a:pt x="445" y="406"/>
                    <a:pt x="446" y="409"/>
                  </a:cubicBezTo>
                  <a:cubicBezTo>
                    <a:pt x="437" y="846"/>
                    <a:pt x="445" y="1301"/>
                    <a:pt x="442" y="1745"/>
                  </a:cubicBezTo>
                  <a:cubicBezTo>
                    <a:pt x="359" y="1745"/>
                    <a:pt x="277" y="1745"/>
                    <a:pt x="194" y="1745"/>
                  </a:cubicBezTo>
                  <a:cubicBezTo>
                    <a:pt x="191" y="1301"/>
                    <a:pt x="199" y="846"/>
                    <a:pt x="190" y="409"/>
                  </a:cubicBezTo>
                  <a:cubicBezTo>
                    <a:pt x="190" y="407"/>
                    <a:pt x="189" y="404"/>
                    <a:pt x="186" y="405"/>
                  </a:cubicBezTo>
                  <a:cubicBezTo>
                    <a:pt x="134" y="451"/>
                    <a:pt x="90" y="503"/>
                    <a:pt x="38" y="549"/>
                  </a:cubicBezTo>
                  <a:cubicBezTo>
                    <a:pt x="30" y="549"/>
                    <a:pt x="22" y="549"/>
                    <a:pt x="14" y="549"/>
                  </a:cubicBezTo>
                  <a:cubicBezTo>
                    <a:pt x="13" y="540"/>
                    <a:pt x="0" y="542"/>
                    <a:pt x="2" y="529"/>
                  </a:cubicBezTo>
                  <a:cubicBezTo>
                    <a:pt x="2" y="478"/>
                    <a:pt x="2" y="428"/>
                    <a:pt x="2" y="377"/>
                  </a:cubicBezTo>
                  <a:cubicBezTo>
                    <a:pt x="2" y="361"/>
                    <a:pt x="2" y="345"/>
                    <a:pt x="2" y="329"/>
                  </a:cubicBezTo>
                  <a:cubicBezTo>
                    <a:pt x="4" y="314"/>
                    <a:pt x="12" y="304"/>
                    <a:pt x="14" y="289"/>
                  </a:cubicBezTo>
                  <a:cubicBezTo>
                    <a:pt x="18" y="288"/>
                    <a:pt x="20" y="285"/>
                    <a:pt x="22" y="281"/>
                  </a:cubicBezTo>
                  <a:cubicBezTo>
                    <a:pt x="120" y="194"/>
                    <a:pt x="201" y="90"/>
                    <a:pt x="306" y="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7" name="Freeform 458"/>
          <p:cNvSpPr>
            <a:spLocks noChangeAspect="1"/>
          </p:cNvSpPr>
          <p:nvPr/>
        </p:nvSpPr>
        <p:spPr bwMode="gray">
          <a:xfrm>
            <a:off x="3032785" y="3202825"/>
            <a:ext cx="151720" cy="356842"/>
          </a:xfrm>
          <a:custGeom>
            <a:avLst/>
            <a:gdLst>
              <a:gd name="T0" fmla="*/ 354 w 772"/>
              <a:gd name="T1" fmla="*/ 11 h 1816"/>
              <a:gd name="T2" fmla="*/ 426 w 772"/>
              <a:gd name="T3" fmla="*/ 15 h 1816"/>
              <a:gd name="T4" fmla="*/ 682 w 772"/>
              <a:gd name="T5" fmla="*/ 271 h 1816"/>
              <a:gd name="T6" fmla="*/ 706 w 772"/>
              <a:gd name="T7" fmla="*/ 335 h 1816"/>
              <a:gd name="T8" fmla="*/ 706 w 772"/>
              <a:gd name="T9" fmla="*/ 451 h 1816"/>
              <a:gd name="T10" fmla="*/ 706 w 772"/>
              <a:gd name="T11" fmla="*/ 527 h 1816"/>
              <a:gd name="T12" fmla="*/ 690 w 772"/>
              <a:gd name="T13" fmla="*/ 547 h 1816"/>
              <a:gd name="T14" fmla="*/ 658 w 772"/>
              <a:gd name="T15" fmla="*/ 547 h 1816"/>
              <a:gd name="T16" fmla="*/ 654 w 772"/>
              <a:gd name="T17" fmla="*/ 543 h 1816"/>
              <a:gd name="T18" fmla="*/ 514 w 772"/>
              <a:gd name="T19" fmla="*/ 407 h 1816"/>
              <a:gd name="T20" fmla="*/ 510 w 772"/>
              <a:gd name="T21" fmla="*/ 519 h 1816"/>
              <a:gd name="T22" fmla="*/ 442 w 772"/>
              <a:gd name="T23" fmla="*/ 667 h 1816"/>
              <a:gd name="T24" fmla="*/ 402 w 772"/>
              <a:gd name="T25" fmla="*/ 707 h 1816"/>
              <a:gd name="T26" fmla="*/ 258 w 772"/>
              <a:gd name="T27" fmla="*/ 851 h 1816"/>
              <a:gd name="T28" fmla="*/ 478 w 772"/>
              <a:gd name="T29" fmla="*/ 967 h 1816"/>
              <a:gd name="T30" fmla="*/ 766 w 772"/>
              <a:gd name="T31" fmla="*/ 1239 h 1816"/>
              <a:gd name="T32" fmla="*/ 766 w 772"/>
              <a:gd name="T33" fmla="*/ 1351 h 1816"/>
              <a:gd name="T34" fmla="*/ 698 w 772"/>
              <a:gd name="T35" fmla="*/ 1499 h 1816"/>
              <a:gd name="T36" fmla="*/ 658 w 772"/>
              <a:gd name="T37" fmla="*/ 1539 h 1816"/>
              <a:gd name="T38" fmla="*/ 518 w 772"/>
              <a:gd name="T39" fmla="*/ 1667 h 1816"/>
              <a:gd name="T40" fmla="*/ 514 w 772"/>
              <a:gd name="T41" fmla="*/ 1811 h 1816"/>
              <a:gd name="T42" fmla="*/ 258 w 772"/>
              <a:gd name="T43" fmla="*/ 1807 h 1816"/>
              <a:gd name="T44" fmla="*/ 262 w 772"/>
              <a:gd name="T45" fmla="*/ 1631 h 1816"/>
              <a:gd name="T46" fmla="*/ 330 w 772"/>
              <a:gd name="T47" fmla="*/ 1483 h 1816"/>
              <a:gd name="T48" fmla="*/ 370 w 772"/>
              <a:gd name="T49" fmla="*/ 1443 h 1816"/>
              <a:gd name="T50" fmla="*/ 514 w 772"/>
              <a:gd name="T51" fmla="*/ 1299 h 1816"/>
              <a:gd name="T52" fmla="*/ 294 w 772"/>
              <a:gd name="T53" fmla="*/ 1183 h 1816"/>
              <a:gd name="T54" fmla="*/ 6 w 772"/>
              <a:gd name="T55" fmla="*/ 911 h 1816"/>
              <a:gd name="T56" fmla="*/ 6 w 772"/>
              <a:gd name="T57" fmla="*/ 799 h 1816"/>
              <a:gd name="T58" fmla="*/ 74 w 772"/>
              <a:gd name="T59" fmla="*/ 651 h 1816"/>
              <a:gd name="T60" fmla="*/ 114 w 772"/>
              <a:gd name="T61" fmla="*/ 611 h 1816"/>
              <a:gd name="T62" fmla="*/ 254 w 772"/>
              <a:gd name="T63" fmla="*/ 483 h 1816"/>
              <a:gd name="T64" fmla="*/ 258 w 772"/>
              <a:gd name="T65" fmla="*/ 407 h 1816"/>
              <a:gd name="T66" fmla="*/ 118 w 772"/>
              <a:gd name="T67" fmla="*/ 543 h 1816"/>
              <a:gd name="T68" fmla="*/ 114 w 772"/>
              <a:gd name="T69" fmla="*/ 547 h 1816"/>
              <a:gd name="T70" fmla="*/ 82 w 772"/>
              <a:gd name="T71" fmla="*/ 547 h 1816"/>
              <a:gd name="T72" fmla="*/ 66 w 772"/>
              <a:gd name="T73" fmla="*/ 487 h 1816"/>
              <a:gd name="T74" fmla="*/ 70 w 772"/>
              <a:gd name="T75" fmla="*/ 327 h 1816"/>
              <a:gd name="T76" fmla="*/ 90 w 772"/>
              <a:gd name="T77" fmla="*/ 275 h 1816"/>
              <a:gd name="T78" fmla="*/ 94 w 772"/>
              <a:gd name="T79" fmla="*/ 271 h 1816"/>
              <a:gd name="T80" fmla="*/ 350 w 772"/>
              <a:gd name="T81" fmla="*/ 15 h 1816"/>
              <a:gd name="T82" fmla="*/ 354 w 772"/>
              <a:gd name="T83" fmla="*/ 11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2" h="1816">
                <a:moveTo>
                  <a:pt x="354" y="11"/>
                </a:moveTo>
                <a:cubicBezTo>
                  <a:pt x="378" y="0"/>
                  <a:pt x="406" y="3"/>
                  <a:pt x="426" y="15"/>
                </a:cubicBezTo>
                <a:cubicBezTo>
                  <a:pt x="510" y="102"/>
                  <a:pt x="595" y="187"/>
                  <a:pt x="682" y="271"/>
                </a:cubicBezTo>
                <a:cubicBezTo>
                  <a:pt x="692" y="290"/>
                  <a:pt x="704" y="307"/>
                  <a:pt x="706" y="335"/>
                </a:cubicBezTo>
                <a:cubicBezTo>
                  <a:pt x="706" y="374"/>
                  <a:pt x="706" y="412"/>
                  <a:pt x="706" y="451"/>
                </a:cubicBezTo>
                <a:cubicBezTo>
                  <a:pt x="706" y="476"/>
                  <a:pt x="706" y="502"/>
                  <a:pt x="706" y="527"/>
                </a:cubicBezTo>
                <a:cubicBezTo>
                  <a:pt x="702" y="535"/>
                  <a:pt x="696" y="541"/>
                  <a:pt x="690" y="547"/>
                </a:cubicBezTo>
                <a:cubicBezTo>
                  <a:pt x="679" y="547"/>
                  <a:pt x="669" y="547"/>
                  <a:pt x="658" y="547"/>
                </a:cubicBezTo>
                <a:cubicBezTo>
                  <a:pt x="659" y="544"/>
                  <a:pt x="656" y="543"/>
                  <a:pt x="654" y="543"/>
                </a:cubicBezTo>
                <a:cubicBezTo>
                  <a:pt x="610" y="498"/>
                  <a:pt x="558" y="439"/>
                  <a:pt x="514" y="407"/>
                </a:cubicBezTo>
                <a:cubicBezTo>
                  <a:pt x="514" y="446"/>
                  <a:pt x="515" y="486"/>
                  <a:pt x="510" y="519"/>
                </a:cubicBezTo>
                <a:cubicBezTo>
                  <a:pt x="500" y="581"/>
                  <a:pt x="478" y="631"/>
                  <a:pt x="442" y="667"/>
                </a:cubicBezTo>
                <a:cubicBezTo>
                  <a:pt x="427" y="679"/>
                  <a:pt x="414" y="692"/>
                  <a:pt x="402" y="707"/>
                </a:cubicBezTo>
                <a:cubicBezTo>
                  <a:pt x="368" y="762"/>
                  <a:pt x="260" y="775"/>
                  <a:pt x="258" y="851"/>
                </a:cubicBezTo>
                <a:cubicBezTo>
                  <a:pt x="256" y="932"/>
                  <a:pt x="399" y="946"/>
                  <a:pt x="478" y="967"/>
                </a:cubicBezTo>
                <a:cubicBezTo>
                  <a:pt x="631" y="1008"/>
                  <a:pt x="749" y="1069"/>
                  <a:pt x="766" y="1239"/>
                </a:cubicBezTo>
                <a:cubicBezTo>
                  <a:pt x="770" y="1274"/>
                  <a:pt x="772" y="1316"/>
                  <a:pt x="766" y="1351"/>
                </a:cubicBezTo>
                <a:cubicBezTo>
                  <a:pt x="756" y="1413"/>
                  <a:pt x="734" y="1463"/>
                  <a:pt x="698" y="1499"/>
                </a:cubicBezTo>
                <a:cubicBezTo>
                  <a:pt x="683" y="1511"/>
                  <a:pt x="670" y="1524"/>
                  <a:pt x="658" y="1539"/>
                </a:cubicBezTo>
                <a:cubicBezTo>
                  <a:pt x="615" y="1585"/>
                  <a:pt x="548" y="1608"/>
                  <a:pt x="518" y="1667"/>
                </a:cubicBezTo>
                <a:cubicBezTo>
                  <a:pt x="509" y="1707"/>
                  <a:pt x="517" y="1764"/>
                  <a:pt x="514" y="1811"/>
                </a:cubicBezTo>
                <a:cubicBezTo>
                  <a:pt x="430" y="1808"/>
                  <a:pt x="335" y="1816"/>
                  <a:pt x="258" y="1807"/>
                </a:cubicBezTo>
                <a:cubicBezTo>
                  <a:pt x="259" y="1748"/>
                  <a:pt x="255" y="1684"/>
                  <a:pt x="262" y="1631"/>
                </a:cubicBezTo>
                <a:cubicBezTo>
                  <a:pt x="272" y="1569"/>
                  <a:pt x="294" y="1519"/>
                  <a:pt x="330" y="1483"/>
                </a:cubicBezTo>
                <a:cubicBezTo>
                  <a:pt x="345" y="1471"/>
                  <a:pt x="358" y="1458"/>
                  <a:pt x="370" y="1443"/>
                </a:cubicBezTo>
                <a:cubicBezTo>
                  <a:pt x="404" y="1388"/>
                  <a:pt x="512" y="1375"/>
                  <a:pt x="514" y="1299"/>
                </a:cubicBezTo>
                <a:cubicBezTo>
                  <a:pt x="516" y="1218"/>
                  <a:pt x="373" y="1204"/>
                  <a:pt x="294" y="1183"/>
                </a:cubicBezTo>
                <a:cubicBezTo>
                  <a:pt x="141" y="1142"/>
                  <a:pt x="23" y="1081"/>
                  <a:pt x="6" y="911"/>
                </a:cubicBezTo>
                <a:cubicBezTo>
                  <a:pt x="2" y="876"/>
                  <a:pt x="0" y="834"/>
                  <a:pt x="6" y="799"/>
                </a:cubicBezTo>
                <a:cubicBezTo>
                  <a:pt x="16" y="737"/>
                  <a:pt x="38" y="687"/>
                  <a:pt x="74" y="651"/>
                </a:cubicBezTo>
                <a:cubicBezTo>
                  <a:pt x="89" y="639"/>
                  <a:pt x="102" y="626"/>
                  <a:pt x="114" y="611"/>
                </a:cubicBezTo>
                <a:cubicBezTo>
                  <a:pt x="157" y="565"/>
                  <a:pt x="224" y="542"/>
                  <a:pt x="254" y="483"/>
                </a:cubicBezTo>
                <a:cubicBezTo>
                  <a:pt x="263" y="466"/>
                  <a:pt x="255" y="431"/>
                  <a:pt x="258" y="407"/>
                </a:cubicBezTo>
                <a:cubicBezTo>
                  <a:pt x="214" y="439"/>
                  <a:pt x="162" y="498"/>
                  <a:pt x="118" y="543"/>
                </a:cubicBezTo>
                <a:cubicBezTo>
                  <a:pt x="116" y="543"/>
                  <a:pt x="113" y="544"/>
                  <a:pt x="114" y="547"/>
                </a:cubicBezTo>
                <a:cubicBezTo>
                  <a:pt x="103" y="547"/>
                  <a:pt x="93" y="547"/>
                  <a:pt x="82" y="547"/>
                </a:cubicBezTo>
                <a:cubicBezTo>
                  <a:pt x="68" y="536"/>
                  <a:pt x="63" y="515"/>
                  <a:pt x="66" y="487"/>
                </a:cubicBezTo>
                <a:cubicBezTo>
                  <a:pt x="75" y="442"/>
                  <a:pt x="67" y="379"/>
                  <a:pt x="70" y="327"/>
                </a:cubicBezTo>
                <a:cubicBezTo>
                  <a:pt x="75" y="308"/>
                  <a:pt x="81" y="290"/>
                  <a:pt x="90" y="275"/>
                </a:cubicBezTo>
                <a:cubicBezTo>
                  <a:pt x="92" y="275"/>
                  <a:pt x="95" y="274"/>
                  <a:pt x="94" y="271"/>
                </a:cubicBezTo>
                <a:cubicBezTo>
                  <a:pt x="181" y="187"/>
                  <a:pt x="266" y="102"/>
                  <a:pt x="350" y="15"/>
                </a:cubicBezTo>
                <a:cubicBezTo>
                  <a:pt x="352" y="15"/>
                  <a:pt x="355" y="14"/>
                  <a:pt x="354" y="11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58" name="Group 157"/>
          <p:cNvGrpSpPr>
            <a:grpSpLocks noChangeAspect="1"/>
          </p:cNvGrpSpPr>
          <p:nvPr/>
        </p:nvGrpSpPr>
        <p:grpSpPr bwMode="gray">
          <a:xfrm>
            <a:off x="3663077" y="3133766"/>
            <a:ext cx="310080" cy="356841"/>
            <a:chOff x="-26325513" y="-13338176"/>
            <a:chExt cx="6021388" cy="6929438"/>
          </a:xfrm>
        </p:grpSpPr>
        <p:sp>
          <p:nvSpPr>
            <p:cNvPr id="159" name="Freeform 489"/>
            <p:cNvSpPr>
              <a:spLocks/>
            </p:cNvSpPr>
            <p:nvPr/>
          </p:nvSpPr>
          <p:spPr bwMode="gray">
            <a:xfrm>
              <a:off x="-22032913" y="-13338176"/>
              <a:ext cx="1728788" cy="2114550"/>
            </a:xfrm>
            <a:custGeom>
              <a:avLst/>
              <a:gdLst>
                <a:gd name="T0" fmla="*/ 43 w 461"/>
                <a:gd name="T1" fmla="*/ 488 h 564"/>
                <a:gd name="T2" fmla="*/ 7 w 461"/>
                <a:gd name="T3" fmla="*/ 384 h 564"/>
                <a:gd name="T4" fmla="*/ 143 w 461"/>
                <a:gd name="T5" fmla="*/ 0 h 564"/>
                <a:gd name="T6" fmla="*/ 355 w 461"/>
                <a:gd name="T7" fmla="*/ 488 h 564"/>
                <a:gd name="T8" fmla="*/ 311 w 461"/>
                <a:gd name="T9" fmla="*/ 532 h 564"/>
                <a:gd name="T10" fmla="*/ 235 w 461"/>
                <a:gd name="T11" fmla="*/ 564 h 564"/>
                <a:gd name="T12" fmla="*/ 295 w 461"/>
                <a:gd name="T13" fmla="*/ 456 h 564"/>
                <a:gd name="T14" fmla="*/ 227 w 461"/>
                <a:gd name="T15" fmla="*/ 268 h 564"/>
                <a:gd name="T16" fmla="*/ 163 w 461"/>
                <a:gd name="T17" fmla="*/ 560 h 564"/>
                <a:gd name="T18" fmla="*/ 87 w 461"/>
                <a:gd name="T19" fmla="*/ 532 h 564"/>
                <a:gd name="T20" fmla="*/ 43 w 461"/>
                <a:gd name="T21" fmla="*/ 488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564">
                  <a:moveTo>
                    <a:pt x="43" y="488"/>
                  </a:moveTo>
                  <a:cubicBezTo>
                    <a:pt x="24" y="455"/>
                    <a:pt x="9" y="426"/>
                    <a:pt x="7" y="384"/>
                  </a:cubicBezTo>
                  <a:cubicBezTo>
                    <a:pt x="0" y="218"/>
                    <a:pt x="199" y="168"/>
                    <a:pt x="143" y="0"/>
                  </a:cubicBezTo>
                  <a:cubicBezTo>
                    <a:pt x="298" y="59"/>
                    <a:pt x="461" y="292"/>
                    <a:pt x="355" y="488"/>
                  </a:cubicBezTo>
                  <a:cubicBezTo>
                    <a:pt x="342" y="504"/>
                    <a:pt x="327" y="519"/>
                    <a:pt x="311" y="532"/>
                  </a:cubicBezTo>
                  <a:cubicBezTo>
                    <a:pt x="289" y="546"/>
                    <a:pt x="264" y="557"/>
                    <a:pt x="235" y="564"/>
                  </a:cubicBezTo>
                  <a:cubicBezTo>
                    <a:pt x="276" y="542"/>
                    <a:pt x="303" y="507"/>
                    <a:pt x="295" y="456"/>
                  </a:cubicBezTo>
                  <a:cubicBezTo>
                    <a:pt x="286" y="393"/>
                    <a:pt x="176" y="344"/>
                    <a:pt x="227" y="268"/>
                  </a:cubicBezTo>
                  <a:cubicBezTo>
                    <a:pt x="143" y="302"/>
                    <a:pt x="36" y="496"/>
                    <a:pt x="163" y="560"/>
                  </a:cubicBezTo>
                  <a:cubicBezTo>
                    <a:pt x="140" y="564"/>
                    <a:pt x="107" y="544"/>
                    <a:pt x="87" y="532"/>
                  </a:cubicBezTo>
                  <a:cubicBezTo>
                    <a:pt x="71" y="519"/>
                    <a:pt x="56" y="504"/>
                    <a:pt x="43" y="48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506"/>
            <p:cNvSpPr>
              <a:spLocks noEditPoints="1"/>
            </p:cNvSpPr>
            <p:nvPr/>
          </p:nvSpPr>
          <p:spPr bwMode="gray">
            <a:xfrm>
              <a:off x="-26325513" y="-11282363"/>
              <a:ext cx="4873625" cy="4873625"/>
            </a:xfrm>
            <a:custGeom>
              <a:avLst/>
              <a:gdLst>
                <a:gd name="T0" fmla="*/ 1016 w 1300"/>
                <a:gd name="T1" fmla="*/ 16 h 1300"/>
                <a:gd name="T2" fmla="*/ 1092 w 1300"/>
                <a:gd name="T3" fmla="*/ 24 h 1300"/>
                <a:gd name="T4" fmla="*/ 1140 w 1300"/>
                <a:gd name="T5" fmla="*/ 72 h 1300"/>
                <a:gd name="T6" fmla="*/ 1180 w 1300"/>
                <a:gd name="T7" fmla="*/ 28 h 1300"/>
                <a:gd name="T8" fmla="*/ 1188 w 1300"/>
                <a:gd name="T9" fmla="*/ 28 h 1300"/>
                <a:gd name="T10" fmla="*/ 1300 w 1300"/>
                <a:gd name="T11" fmla="*/ 80 h 1300"/>
                <a:gd name="T12" fmla="*/ 1288 w 1300"/>
                <a:gd name="T13" fmla="*/ 104 h 1300"/>
                <a:gd name="T14" fmla="*/ 1228 w 1300"/>
                <a:gd name="T15" fmla="*/ 164 h 1300"/>
                <a:gd name="T16" fmla="*/ 1276 w 1300"/>
                <a:gd name="T17" fmla="*/ 208 h 1300"/>
                <a:gd name="T18" fmla="*/ 1284 w 1300"/>
                <a:gd name="T19" fmla="*/ 284 h 1300"/>
                <a:gd name="T20" fmla="*/ 1212 w 1300"/>
                <a:gd name="T21" fmla="*/ 372 h 1300"/>
                <a:gd name="T22" fmla="*/ 1280 w 1300"/>
                <a:gd name="T23" fmla="*/ 616 h 1300"/>
                <a:gd name="T24" fmla="*/ 1280 w 1300"/>
                <a:gd name="T25" fmla="*/ 704 h 1300"/>
                <a:gd name="T26" fmla="*/ 1128 w 1300"/>
                <a:gd name="T27" fmla="*/ 1076 h 1300"/>
                <a:gd name="T28" fmla="*/ 1116 w 1300"/>
                <a:gd name="T29" fmla="*/ 1088 h 1300"/>
                <a:gd name="T30" fmla="*/ 1068 w 1300"/>
                <a:gd name="T31" fmla="*/ 1136 h 1300"/>
                <a:gd name="T32" fmla="*/ 1056 w 1300"/>
                <a:gd name="T33" fmla="*/ 1148 h 1300"/>
                <a:gd name="T34" fmla="*/ 684 w 1300"/>
                <a:gd name="T35" fmla="*/ 1300 h 1300"/>
                <a:gd name="T36" fmla="*/ 596 w 1300"/>
                <a:gd name="T37" fmla="*/ 1300 h 1300"/>
                <a:gd name="T38" fmla="*/ 224 w 1300"/>
                <a:gd name="T39" fmla="*/ 1148 h 1300"/>
                <a:gd name="T40" fmla="*/ 224 w 1300"/>
                <a:gd name="T41" fmla="*/ 1144 h 1300"/>
                <a:gd name="T42" fmla="*/ 212 w 1300"/>
                <a:gd name="T43" fmla="*/ 1136 h 1300"/>
                <a:gd name="T44" fmla="*/ 164 w 1300"/>
                <a:gd name="T45" fmla="*/ 1088 h 1300"/>
                <a:gd name="T46" fmla="*/ 152 w 1300"/>
                <a:gd name="T47" fmla="*/ 1076 h 1300"/>
                <a:gd name="T48" fmla="*/ 0 w 1300"/>
                <a:gd name="T49" fmla="*/ 704 h 1300"/>
                <a:gd name="T50" fmla="*/ 0 w 1300"/>
                <a:gd name="T51" fmla="*/ 616 h 1300"/>
                <a:gd name="T52" fmla="*/ 152 w 1300"/>
                <a:gd name="T53" fmla="*/ 244 h 1300"/>
                <a:gd name="T54" fmla="*/ 156 w 1300"/>
                <a:gd name="T55" fmla="*/ 244 h 1300"/>
                <a:gd name="T56" fmla="*/ 164 w 1300"/>
                <a:gd name="T57" fmla="*/ 232 h 1300"/>
                <a:gd name="T58" fmla="*/ 212 w 1300"/>
                <a:gd name="T59" fmla="*/ 184 h 1300"/>
                <a:gd name="T60" fmla="*/ 224 w 1300"/>
                <a:gd name="T61" fmla="*/ 172 h 1300"/>
                <a:gd name="T62" fmla="*/ 596 w 1300"/>
                <a:gd name="T63" fmla="*/ 20 h 1300"/>
                <a:gd name="T64" fmla="*/ 684 w 1300"/>
                <a:gd name="T65" fmla="*/ 20 h 1300"/>
                <a:gd name="T66" fmla="*/ 928 w 1300"/>
                <a:gd name="T67" fmla="*/ 88 h 1300"/>
                <a:gd name="T68" fmla="*/ 1016 w 1300"/>
                <a:gd name="T69" fmla="*/ 16 h 1300"/>
                <a:gd name="T70" fmla="*/ 600 w 1300"/>
                <a:gd name="T71" fmla="*/ 152 h 1300"/>
                <a:gd name="T72" fmla="*/ 308 w 1300"/>
                <a:gd name="T73" fmla="*/ 272 h 1300"/>
                <a:gd name="T74" fmla="*/ 304 w 1300"/>
                <a:gd name="T75" fmla="*/ 272 h 1300"/>
                <a:gd name="T76" fmla="*/ 252 w 1300"/>
                <a:gd name="T77" fmla="*/ 324 h 1300"/>
                <a:gd name="T78" fmla="*/ 252 w 1300"/>
                <a:gd name="T79" fmla="*/ 328 h 1300"/>
                <a:gd name="T80" fmla="*/ 132 w 1300"/>
                <a:gd name="T81" fmla="*/ 620 h 1300"/>
                <a:gd name="T82" fmla="*/ 132 w 1300"/>
                <a:gd name="T83" fmla="*/ 700 h 1300"/>
                <a:gd name="T84" fmla="*/ 256 w 1300"/>
                <a:gd name="T85" fmla="*/ 692 h 1300"/>
                <a:gd name="T86" fmla="*/ 256 w 1300"/>
                <a:gd name="T87" fmla="*/ 628 h 1300"/>
                <a:gd name="T88" fmla="*/ 608 w 1300"/>
                <a:gd name="T89" fmla="*/ 276 h 1300"/>
                <a:gd name="T90" fmla="*/ 672 w 1300"/>
                <a:gd name="T91" fmla="*/ 276 h 1300"/>
                <a:gd name="T92" fmla="*/ 680 w 1300"/>
                <a:gd name="T93" fmla="*/ 152 h 1300"/>
                <a:gd name="T94" fmla="*/ 600 w 1300"/>
                <a:gd name="T95" fmla="*/ 152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0" h="1300">
                  <a:moveTo>
                    <a:pt x="1016" y="16"/>
                  </a:moveTo>
                  <a:cubicBezTo>
                    <a:pt x="1036" y="0"/>
                    <a:pt x="1078" y="9"/>
                    <a:pt x="1092" y="24"/>
                  </a:cubicBezTo>
                  <a:cubicBezTo>
                    <a:pt x="1106" y="42"/>
                    <a:pt x="1122" y="58"/>
                    <a:pt x="1140" y="72"/>
                  </a:cubicBezTo>
                  <a:cubicBezTo>
                    <a:pt x="1151" y="55"/>
                    <a:pt x="1169" y="45"/>
                    <a:pt x="1180" y="28"/>
                  </a:cubicBezTo>
                  <a:cubicBezTo>
                    <a:pt x="1183" y="28"/>
                    <a:pt x="1185" y="28"/>
                    <a:pt x="1188" y="28"/>
                  </a:cubicBezTo>
                  <a:cubicBezTo>
                    <a:pt x="1215" y="55"/>
                    <a:pt x="1255" y="70"/>
                    <a:pt x="1300" y="80"/>
                  </a:cubicBezTo>
                  <a:cubicBezTo>
                    <a:pt x="1300" y="92"/>
                    <a:pt x="1292" y="96"/>
                    <a:pt x="1288" y="104"/>
                  </a:cubicBezTo>
                  <a:cubicBezTo>
                    <a:pt x="1266" y="122"/>
                    <a:pt x="1246" y="142"/>
                    <a:pt x="1228" y="164"/>
                  </a:cubicBezTo>
                  <a:cubicBezTo>
                    <a:pt x="1246" y="176"/>
                    <a:pt x="1258" y="196"/>
                    <a:pt x="1276" y="208"/>
                  </a:cubicBezTo>
                  <a:cubicBezTo>
                    <a:pt x="1291" y="222"/>
                    <a:pt x="1300" y="264"/>
                    <a:pt x="1284" y="284"/>
                  </a:cubicBezTo>
                  <a:cubicBezTo>
                    <a:pt x="1265" y="316"/>
                    <a:pt x="1214" y="337"/>
                    <a:pt x="1212" y="372"/>
                  </a:cubicBezTo>
                  <a:cubicBezTo>
                    <a:pt x="1248" y="440"/>
                    <a:pt x="1271" y="521"/>
                    <a:pt x="1280" y="616"/>
                  </a:cubicBezTo>
                  <a:cubicBezTo>
                    <a:pt x="1280" y="645"/>
                    <a:pt x="1280" y="675"/>
                    <a:pt x="1280" y="704"/>
                  </a:cubicBezTo>
                  <a:cubicBezTo>
                    <a:pt x="1266" y="864"/>
                    <a:pt x="1206" y="980"/>
                    <a:pt x="1128" y="1076"/>
                  </a:cubicBezTo>
                  <a:cubicBezTo>
                    <a:pt x="1122" y="1078"/>
                    <a:pt x="1118" y="1082"/>
                    <a:pt x="1116" y="1088"/>
                  </a:cubicBezTo>
                  <a:cubicBezTo>
                    <a:pt x="1098" y="1102"/>
                    <a:pt x="1082" y="1118"/>
                    <a:pt x="1068" y="1136"/>
                  </a:cubicBezTo>
                  <a:cubicBezTo>
                    <a:pt x="1062" y="1138"/>
                    <a:pt x="1058" y="1142"/>
                    <a:pt x="1056" y="1148"/>
                  </a:cubicBezTo>
                  <a:cubicBezTo>
                    <a:pt x="960" y="1226"/>
                    <a:pt x="844" y="1286"/>
                    <a:pt x="684" y="1300"/>
                  </a:cubicBezTo>
                  <a:cubicBezTo>
                    <a:pt x="655" y="1300"/>
                    <a:pt x="625" y="1300"/>
                    <a:pt x="596" y="1300"/>
                  </a:cubicBezTo>
                  <a:cubicBezTo>
                    <a:pt x="436" y="1286"/>
                    <a:pt x="320" y="1226"/>
                    <a:pt x="224" y="1148"/>
                  </a:cubicBezTo>
                  <a:cubicBezTo>
                    <a:pt x="224" y="1147"/>
                    <a:pt x="224" y="1145"/>
                    <a:pt x="224" y="1144"/>
                  </a:cubicBezTo>
                  <a:cubicBezTo>
                    <a:pt x="218" y="1143"/>
                    <a:pt x="217" y="1137"/>
                    <a:pt x="212" y="1136"/>
                  </a:cubicBezTo>
                  <a:cubicBezTo>
                    <a:pt x="198" y="1118"/>
                    <a:pt x="182" y="1102"/>
                    <a:pt x="164" y="1088"/>
                  </a:cubicBezTo>
                  <a:cubicBezTo>
                    <a:pt x="162" y="1082"/>
                    <a:pt x="158" y="1078"/>
                    <a:pt x="152" y="1076"/>
                  </a:cubicBezTo>
                  <a:cubicBezTo>
                    <a:pt x="74" y="980"/>
                    <a:pt x="15" y="864"/>
                    <a:pt x="0" y="704"/>
                  </a:cubicBezTo>
                  <a:cubicBezTo>
                    <a:pt x="0" y="675"/>
                    <a:pt x="0" y="645"/>
                    <a:pt x="0" y="616"/>
                  </a:cubicBezTo>
                  <a:cubicBezTo>
                    <a:pt x="15" y="456"/>
                    <a:pt x="74" y="340"/>
                    <a:pt x="152" y="244"/>
                  </a:cubicBezTo>
                  <a:cubicBezTo>
                    <a:pt x="153" y="244"/>
                    <a:pt x="155" y="244"/>
                    <a:pt x="156" y="244"/>
                  </a:cubicBezTo>
                  <a:cubicBezTo>
                    <a:pt x="157" y="238"/>
                    <a:pt x="163" y="237"/>
                    <a:pt x="164" y="232"/>
                  </a:cubicBezTo>
                  <a:cubicBezTo>
                    <a:pt x="182" y="218"/>
                    <a:pt x="198" y="202"/>
                    <a:pt x="212" y="184"/>
                  </a:cubicBezTo>
                  <a:cubicBezTo>
                    <a:pt x="218" y="182"/>
                    <a:pt x="222" y="178"/>
                    <a:pt x="224" y="172"/>
                  </a:cubicBezTo>
                  <a:cubicBezTo>
                    <a:pt x="320" y="94"/>
                    <a:pt x="436" y="34"/>
                    <a:pt x="596" y="20"/>
                  </a:cubicBezTo>
                  <a:cubicBezTo>
                    <a:pt x="625" y="20"/>
                    <a:pt x="655" y="20"/>
                    <a:pt x="684" y="20"/>
                  </a:cubicBezTo>
                  <a:cubicBezTo>
                    <a:pt x="779" y="29"/>
                    <a:pt x="860" y="52"/>
                    <a:pt x="928" y="88"/>
                  </a:cubicBezTo>
                  <a:cubicBezTo>
                    <a:pt x="963" y="86"/>
                    <a:pt x="984" y="35"/>
                    <a:pt x="1016" y="16"/>
                  </a:cubicBezTo>
                  <a:close/>
                  <a:moveTo>
                    <a:pt x="600" y="152"/>
                  </a:moveTo>
                  <a:cubicBezTo>
                    <a:pt x="470" y="160"/>
                    <a:pt x="382" y="209"/>
                    <a:pt x="308" y="272"/>
                  </a:cubicBezTo>
                  <a:cubicBezTo>
                    <a:pt x="307" y="272"/>
                    <a:pt x="305" y="272"/>
                    <a:pt x="304" y="272"/>
                  </a:cubicBezTo>
                  <a:cubicBezTo>
                    <a:pt x="285" y="288"/>
                    <a:pt x="268" y="305"/>
                    <a:pt x="252" y="324"/>
                  </a:cubicBezTo>
                  <a:cubicBezTo>
                    <a:pt x="252" y="325"/>
                    <a:pt x="252" y="327"/>
                    <a:pt x="252" y="328"/>
                  </a:cubicBezTo>
                  <a:cubicBezTo>
                    <a:pt x="189" y="402"/>
                    <a:pt x="140" y="490"/>
                    <a:pt x="132" y="620"/>
                  </a:cubicBezTo>
                  <a:cubicBezTo>
                    <a:pt x="125" y="637"/>
                    <a:pt x="125" y="683"/>
                    <a:pt x="132" y="700"/>
                  </a:cubicBezTo>
                  <a:cubicBezTo>
                    <a:pt x="115" y="806"/>
                    <a:pt x="289" y="784"/>
                    <a:pt x="256" y="692"/>
                  </a:cubicBezTo>
                  <a:cubicBezTo>
                    <a:pt x="256" y="671"/>
                    <a:pt x="256" y="649"/>
                    <a:pt x="256" y="628"/>
                  </a:cubicBezTo>
                  <a:cubicBezTo>
                    <a:pt x="287" y="425"/>
                    <a:pt x="405" y="307"/>
                    <a:pt x="608" y="276"/>
                  </a:cubicBezTo>
                  <a:cubicBezTo>
                    <a:pt x="629" y="276"/>
                    <a:pt x="651" y="276"/>
                    <a:pt x="672" y="276"/>
                  </a:cubicBezTo>
                  <a:cubicBezTo>
                    <a:pt x="764" y="307"/>
                    <a:pt x="784" y="137"/>
                    <a:pt x="680" y="152"/>
                  </a:cubicBezTo>
                  <a:cubicBezTo>
                    <a:pt x="663" y="145"/>
                    <a:pt x="617" y="145"/>
                    <a:pt x="600" y="15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1" name="Group 160"/>
          <p:cNvGrpSpPr>
            <a:grpSpLocks noChangeAspect="1"/>
          </p:cNvGrpSpPr>
          <p:nvPr/>
        </p:nvGrpSpPr>
        <p:grpSpPr bwMode="gray">
          <a:xfrm>
            <a:off x="7412676" y="4264298"/>
            <a:ext cx="368461" cy="356842"/>
            <a:chOff x="-17843500" y="-13676313"/>
            <a:chExt cx="6745288" cy="6532563"/>
          </a:xfrm>
        </p:grpSpPr>
        <p:sp>
          <p:nvSpPr>
            <p:cNvPr id="162" name="Freeform 663"/>
            <p:cNvSpPr>
              <a:spLocks/>
            </p:cNvSpPr>
            <p:nvPr/>
          </p:nvSpPr>
          <p:spPr bwMode="gray">
            <a:xfrm>
              <a:off x="-16114713" y="-9498013"/>
              <a:ext cx="876300" cy="2354263"/>
            </a:xfrm>
            <a:custGeom>
              <a:avLst/>
              <a:gdLst>
                <a:gd name="T0" fmla="*/ 33 w 234"/>
                <a:gd name="T1" fmla="*/ 92 h 628"/>
                <a:gd name="T2" fmla="*/ 5 w 234"/>
                <a:gd name="T3" fmla="*/ 0 h 628"/>
                <a:gd name="T4" fmla="*/ 81 w 234"/>
                <a:gd name="T5" fmla="*/ 8 h 628"/>
                <a:gd name="T6" fmla="*/ 153 w 234"/>
                <a:gd name="T7" fmla="*/ 8 h 628"/>
                <a:gd name="T8" fmla="*/ 229 w 234"/>
                <a:gd name="T9" fmla="*/ 0 h 628"/>
                <a:gd name="T10" fmla="*/ 201 w 234"/>
                <a:gd name="T11" fmla="*/ 92 h 628"/>
                <a:gd name="T12" fmla="*/ 161 w 234"/>
                <a:gd name="T13" fmla="*/ 132 h 628"/>
                <a:gd name="T14" fmla="*/ 165 w 234"/>
                <a:gd name="T15" fmla="*/ 144 h 628"/>
                <a:gd name="T16" fmla="*/ 229 w 234"/>
                <a:gd name="T17" fmla="*/ 504 h 628"/>
                <a:gd name="T18" fmla="*/ 121 w 234"/>
                <a:gd name="T19" fmla="*/ 628 h 628"/>
                <a:gd name="T20" fmla="*/ 5 w 234"/>
                <a:gd name="T21" fmla="*/ 504 h 628"/>
                <a:gd name="T22" fmla="*/ 69 w 234"/>
                <a:gd name="T23" fmla="*/ 144 h 628"/>
                <a:gd name="T24" fmla="*/ 33 w 234"/>
                <a:gd name="T25" fmla="*/ 9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4" h="628">
                  <a:moveTo>
                    <a:pt x="33" y="92"/>
                  </a:moveTo>
                  <a:cubicBezTo>
                    <a:pt x="18" y="67"/>
                    <a:pt x="0" y="45"/>
                    <a:pt x="5" y="0"/>
                  </a:cubicBezTo>
                  <a:cubicBezTo>
                    <a:pt x="30" y="3"/>
                    <a:pt x="51" y="10"/>
                    <a:pt x="81" y="8"/>
                  </a:cubicBezTo>
                  <a:cubicBezTo>
                    <a:pt x="96" y="15"/>
                    <a:pt x="138" y="15"/>
                    <a:pt x="153" y="8"/>
                  </a:cubicBezTo>
                  <a:cubicBezTo>
                    <a:pt x="183" y="10"/>
                    <a:pt x="204" y="3"/>
                    <a:pt x="229" y="0"/>
                  </a:cubicBezTo>
                  <a:cubicBezTo>
                    <a:pt x="234" y="45"/>
                    <a:pt x="216" y="67"/>
                    <a:pt x="201" y="92"/>
                  </a:cubicBezTo>
                  <a:cubicBezTo>
                    <a:pt x="186" y="104"/>
                    <a:pt x="173" y="117"/>
                    <a:pt x="161" y="132"/>
                  </a:cubicBezTo>
                  <a:cubicBezTo>
                    <a:pt x="161" y="138"/>
                    <a:pt x="160" y="143"/>
                    <a:pt x="165" y="144"/>
                  </a:cubicBezTo>
                  <a:cubicBezTo>
                    <a:pt x="183" y="267"/>
                    <a:pt x="207" y="385"/>
                    <a:pt x="229" y="504"/>
                  </a:cubicBezTo>
                  <a:cubicBezTo>
                    <a:pt x="207" y="559"/>
                    <a:pt x="153" y="583"/>
                    <a:pt x="121" y="628"/>
                  </a:cubicBezTo>
                  <a:cubicBezTo>
                    <a:pt x="78" y="591"/>
                    <a:pt x="31" y="558"/>
                    <a:pt x="5" y="504"/>
                  </a:cubicBezTo>
                  <a:cubicBezTo>
                    <a:pt x="27" y="385"/>
                    <a:pt x="51" y="267"/>
                    <a:pt x="69" y="144"/>
                  </a:cubicBezTo>
                  <a:cubicBezTo>
                    <a:pt x="80" y="120"/>
                    <a:pt x="45" y="107"/>
                    <a:pt x="33" y="9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665"/>
            <p:cNvSpPr>
              <a:spLocks/>
            </p:cNvSpPr>
            <p:nvPr/>
          </p:nvSpPr>
          <p:spPr bwMode="gray">
            <a:xfrm>
              <a:off x="-14431963" y="-13676313"/>
              <a:ext cx="3121025" cy="2857500"/>
            </a:xfrm>
            <a:custGeom>
              <a:avLst/>
              <a:gdLst>
                <a:gd name="T0" fmla="*/ 676 w 832"/>
                <a:gd name="T1" fmla="*/ 538 h 762"/>
                <a:gd name="T2" fmla="*/ 292 w 832"/>
                <a:gd name="T3" fmla="*/ 346 h 762"/>
                <a:gd name="T4" fmla="*/ 252 w 832"/>
                <a:gd name="T5" fmla="*/ 290 h 762"/>
                <a:gd name="T6" fmla="*/ 204 w 832"/>
                <a:gd name="T7" fmla="*/ 350 h 762"/>
                <a:gd name="T8" fmla="*/ 148 w 832"/>
                <a:gd name="T9" fmla="*/ 394 h 762"/>
                <a:gd name="T10" fmla="*/ 0 w 832"/>
                <a:gd name="T11" fmla="*/ 198 h 762"/>
                <a:gd name="T12" fmla="*/ 116 w 832"/>
                <a:gd name="T13" fmla="*/ 118 h 762"/>
                <a:gd name="T14" fmla="*/ 324 w 832"/>
                <a:gd name="T15" fmla="*/ 18 h 762"/>
                <a:gd name="T16" fmla="*/ 832 w 832"/>
                <a:gd name="T17" fmla="*/ 426 h 762"/>
                <a:gd name="T18" fmla="*/ 832 w 832"/>
                <a:gd name="T19" fmla="*/ 474 h 762"/>
                <a:gd name="T20" fmla="*/ 736 w 832"/>
                <a:gd name="T21" fmla="*/ 718 h 762"/>
                <a:gd name="T22" fmla="*/ 684 w 832"/>
                <a:gd name="T23" fmla="*/ 762 h 762"/>
                <a:gd name="T24" fmla="*/ 724 w 832"/>
                <a:gd name="T25" fmla="*/ 654 h 762"/>
                <a:gd name="T26" fmla="*/ 748 w 832"/>
                <a:gd name="T27" fmla="*/ 538 h 762"/>
                <a:gd name="T28" fmla="*/ 736 w 832"/>
                <a:gd name="T29" fmla="*/ 534 h 762"/>
                <a:gd name="T30" fmla="*/ 676 w 832"/>
                <a:gd name="T31" fmla="*/ 538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2" h="762">
                  <a:moveTo>
                    <a:pt x="676" y="538"/>
                  </a:moveTo>
                  <a:cubicBezTo>
                    <a:pt x="504" y="541"/>
                    <a:pt x="376" y="450"/>
                    <a:pt x="292" y="346"/>
                  </a:cubicBezTo>
                  <a:cubicBezTo>
                    <a:pt x="282" y="333"/>
                    <a:pt x="257" y="290"/>
                    <a:pt x="252" y="290"/>
                  </a:cubicBezTo>
                  <a:cubicBezTo>
                    <a:pt x="236" y="289"/>
                    <a:pt x="209" y="344"/>
                    <a:pt x="204" y="350"/>
                  </a:cubicBezTo>
                  <a:cubicBezTo>
                    <a:pt x="185" y="372"/>
                    <a:pt x="165" y="391"/>
                    <a:pt x="148" y="394"/>
                  </a:cubicBezTo>
                  <a:cubicBezTo>
                    <a:pt x="116" y="311"/>
                    <a:pt x="61" y="252"/>
                    <a:pt x="0" y="198"/>
                  </a:cubicBezTo>
                  <a:cubicBezTo>
                    <a:pt x="25" y="151"/>
                    <a:pt x="72" y="142"/>
                    <a:pt x="116" y="118"/>
                  </a:cubicBezTo>
                  <a:cubicBezTo>
                    <a:pt x="191" y="77"/>
                    <a:pt x="207" y="26"/>
                    <a:pt x="324" y="18"/>
                  </a:cubicBezTo>
                  <a:cubicBezTo>
                    <a:pt x="591" y="0"/>
                    <a:pt x="801" y="158"/>
                    <a:pt x="832" y="426"/>
                  </a:cubicBezTo>
                  <a:cubicBezTo>
                    <a:pt x="832" y="442"/>
                    <a:pt x="832" y="458"/>
                    <a:pt x="832" y="474"/>
                  </a:cubicBezTo>
                  <a:cubicBezTo>
                    <a:pt x="825" y="580"/>
                    <a:pt x="783" y="652"/>
                    <a:pt x="736" y="718"/>
                  </a:cubicBezTo>
                  <a:cubicBezTo>
                    <a:pt x="717" y="728"/>
                    <a:pt x="700" y="762"/>
                    <a:pt x="684" y="762"/>
                  </a:cubicBezTo>
                  <a:cubicBezTo>
                    <a:pt x="693" y="747"/>
                    <a:pt x="712" y="700"/>
                    <a:pt x="724" y="654"/>
                  </a:cubicBezTo>
                  <a:cubicBezTo>
                    <a:pt x="734" y="615"/>
                    <a:pt x="752" y="559"/>
                    <a:pt x="748" y="538"/>
                  </a:cubicBezTo>
                  <a:cubicBezTo>
                    <a:pt x="747" y="533"/>
                    <a:pt x="741" y="535"/>
                    <a:pt x="736" y="534"/>
                  </a:cubicBezTo>
                  <a:cubicBezTo>
                    <a:pt x="717" y="537"/>
                    <a:pt x="688" y="529"/>
                    <a:pt x="676" y="53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669"/>
            <p:cNvSpPr>
              <a:spLocks/>
            </p:cNvSpPr>
            <p:nvPr/>
          </p:nvSpPr>
          <p:spPr bwMode="gray">
            <a:xfrm>
              <a:off x="-13928725" y="-12182476"/>
              <a:ext cx="2006600" cy="1993900"/>
            </a:xfrm>
            <a:custGeom>
              <a:avLst/>
              <a:gdLst>
                <a:gd name="T0" fmla="*/ 106 w 535"/>
                <a:gd name="T1" fmla="*/ 4 h 532"/>
                <a:gd name="T2" fmla="*/ 110 w 535"/>
                <a:gd name="T3" fmla="*/ 4 h 532"/>
                <a:gd name="T4" fmla="*/ 118 w 535"/>
                <a:gd name="T5" fmla="*/ 0 h 532"/>
                <a:gd name="T6" fmla="*/ 490 w 535"/>
                <a:gd name="T7" fmla="*/ 200 h 532"/>
                <a:gd name="T8" fmla="*/ 534 w 535"/>
                <a:gd name="T9" fmla="*/ 212 h 532"/>
                <a:gd name="T10" fmla="*/ 262 w 535"/>
                <a:gd name="T11" fmla="*/ 532 h 532"/>
                <a:gd name="T12" fmla="*/ 222 w 535"/>
                <a:gd name="T13" fmla="*/ 532 h 532"/>
                <a:gd name="T14" fmla="*/ 94 w 535"/>
                <a:gd name="T15" fmla="*/ 476 h 532"/>
                <a:gd name="T16" fmla="*/ 54 w 535"/>
                <a:gd name="T17" fmla="*/ 436 h 532"/>
                <a:gd name="T18" fmla="*/ 58 w 535"/>
                <a:gd name="T19" fmla="*/ 264 h 532"/>
                <a:gd name="T20" fmla="*/ 58 w 535"/>
                <a:gd name="T21" fmla="*/ 152 h 532"/>
                <a:gd name="T22" fmla="*/ 66 w 535"/>
                <a:gd name="T23" fmla="*/ 44 h 532"/>
                <a:gd name="T24" fmla="*/ 106 w 535"/>
                <a:gd name="T25" fmla="*/ 4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5" h="532">
                  <a:moveTo>
                    <a:pt x="106" y="4"/>
                  </a:moveTo>
                  <a:cubicBezTo>
                    <a:pt x="107" y="4"/>
                    <a:pt x="109" y="4"/>
                    <a:pt x="110" y="4"/>
                  </a:cubicBezTo>
                  <a:cubicBezTo>
                    <a:pt x="110" y="0"/>
                    <a:pt x="115" y="1"/>
                    <a:pt x="118" y="0"/>
                  </a:cubicBezTo>
                  <a:cubicBezTo>
                    <a:pt x="208" y="101"/>
                    <a:pt x="309" y="190"/>
                    <a:pt x="490" y="200"/>
                  </a:cubicBezTo>
                  <a:cubicBezTo>
                    <a:pt x="495" y="213"/>
                    <a:pt x="535" y="192"/>
                    <a:pt x="534" y="212"/>
                  </a:cubicBezTo>
                  <a:cubicBezTo>
                    <a:pt x="493" y="368"/>
                    <a:pt x="429" y="502"/>
                    <a:pt x="262" y="532"/>
                  </a:cubicBezTo>
                  <a:cubicBezTo>
                    <a:pt x="249" y="532"/>
                    <a:pt x="235" y="532"/>
                    <a:pt x="222" y="532"/>
                  </a:cubicBezTo>
                  <a:cubicBezTo>
                    <a:pt x="168" y="525"/>
                    <a:pt x="129" y="502"/>
                    <a:pt x="94" y="476"/>
                  </a:cubicBezTo>
                  <a:cubicBezTo>
                    <a:pt x="82" y="461"/>
                    <a:pt x="69" y="448"/>
                    <a:pt x="54" y="436"/>
                  </a:cubicBezTo>
                  <a:cubicBezTo>
                    <a:pt x="0" y="399"/>
                    <a:pt x="50" y="352"/>
                    <a:pt x="58" y="264"/>
                  </a:cubicBezTo>
                  <a:cubicBezTo>
                    <a:pt x="61" y="228"/>
                    <a:pt x="61" y="184"/>
                    <a:pt x="58" y="152"/>
                  </a:cubicBezTo>
                  <a:cubicBezTo>
                    <a:pt x="53" y="96"/>
                    <a:pt x="24" y="68"/>
                    <a:pt x="66" y="44"/>
                  </a:cubicBezTo>
                  <a:cubicBezTo>
                    <a:pt x="81" y="32"/>
                    <a:pt x="94" y="19"/>
                    <a:pt x="106" y="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677"/>
            <p:cNvSpPr>
              <a:spLocks/>
            </p:cNvSpPr>
            <p:nvPr/>
          </p:nvSpPr>
          <p:spPr bwMode="gray">
            <a:xfrm>
              <a:off x="-17843500" y="-9753601"/>
              <a:ext cx="1792288" cy="2609850"/>
            </a:xfrm>
            <a:custGeom>
              <a:avLst/>
              <a:gdLst>
                <a:gd name="T0" fmla="*/ 6 w 478"/>
                <a:gd name="T1" fmla="*/ 408 h 696"/>
                <a:gd name="T2" fmla="*/ 294 w 478"/>
                <a:gd name="T3" fmla="*/ 0 h 696"/>
                <a:gd name="T4" fmla="*/ 394 w 478"/>
                <a:gd name="T5" fmla="*/ 44 h 696"/>
                <a:gd name="T6" fmla="*/ 402 w 478"/>
                <a:gd name="T7" fmla="*/ 104 h 696"/>
                <a:gd name="T8" fmla="*/ 434 w 478"/>
                <a:gd name="T9" fmla="*/ 184 h 696"/>
                <a:gd name="T10" fmla="*/ 310 w 478"/>
                <a:gd name="T11" fmla="*/ 148 h 696"/>
                <a:gd name="T12" fmla="*/ 134 w 478"/>
                <a:gd name="T13" fmla="*/ 412 h 696"/>
                <a:gd name="T14" fmla="*/ 130 w 478"/>
                <a:gd name="T15" fmla="*/ 456 h 696"/>
                <a:gd name="T16" fmla="*/ 130 w 478"/>
                <a:gd name="T17" fmla="*/ 480 h 696"/>
                <a:gd name="T18" fmla="*/ 402 w 478"/>
                <a:gd name="T19" fmla="*/ 560 h 696"/>
                <a:gd name="T20" fmla="*/ 414 w 478"/>
                <a:gd name="T21" fmla="*/ 624 h 696"/>
                <a:gd name="T22" fmla="*/ 414 w 478"/>
                <a:gd name="T23" fmla="*/ 628 h 696"/>
                <a:gd name="T24" fmla="*/ 478 w 478"/>
                <a:gd name="T25" fmla="*/ 696 h 696"/>
                <a:gd name="T26" fmla="*/ 22 w 478"/>
                <a:gd name="T27" fmla="*/ 560 h 696"/>
                <a:gd name="T28" fmla="*/ 2 w 478"/>
                <a:gd name="T29" fmla="*/ 456 h 696"/>
                <a:gd name="T30" fmla="*/ 6 w 478"/>
                <a:gd name="T31" fmla="*/ 40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" h="696">
                  <a:moveTo>
                    <a:pt x="6" y="408"/>
                  </a:moveTo>
                  <a:cubicBezTo>
                    <a:pt x="15" y="185"/>
                    <a:pt x="154" y="92"/>
                    <a:pt x="294" y="0"/>
                  </a:cubicBezTo>
                  <a:cubicBezTo>
                    <a:pt x="331" y="11"/>
                    <a:pt x="353" y="37"/>
                    <a:pt x="394" y="44"/>
                  </a:cubicBezTo>
                  <a:cubicBezTo>
                    <a:pt x="405" y="56"/>
                    <a:pt x="391" y="93"/>
                    <a:pt x="402" y="104"/>
                  </a:cubicBezTo>
                  <a:cubicBezTo>
                    <a:pt x="404" y="139"/>
                    <a:pt x="416" y="165"/>
                    <a:pt x="434" y="184"/>
                  </a:cubicBezTo>
                  <a:cubicBezTo>
                    <a:pt x="393" y="187"/>
                    <a:pt x="348" y="161"/>
                    <a:pt x="310" y="148"/>
                  </a:cubicBezTo>
                  <a:cubicBezTo>
                    <a:pt x="221" y="206"/>
                    <a:pt x="136" y="268"/>
                    <a:pt x="134" y="412"/>
                  </a:cubicBezTo>
                  <a:cubicBezTo>
                    <a:pt x="125" y="419"/>
                    <a:pt x="133" y="443"/>
                    <a:pt x="130" y="456"/>
                  </a:cubicBezTo>
                  <a:cubicBezTo>
                    <a:pt x="130" y="464"/>
                    <a:pt x="130" y="472"/>
                    <a:pt x="130" y="480"/>
                  </a:cubicBezTo>
                  <a:cubicBezTo>
                    <a:pt x="194" y="534"/>
                    <a:pt x="297" y="547"/>
                    <a:pt x="402" y="560"/>
                  </a:cubicBezTo>
                  <a:cubicBezTo>
                    <a:pt x="392" y="583"/>
                    <a:pt x="401" y="612"/>
                    <a:pt x="414" y="624"/>
                  </a:cubicBezTo>
                  <a:cubicBezTo>
                    <a:pt x="414" y="625"/>
                    <a:pt x="414" y="627"/>
                    <a:pt x="414" y="628"/>
                  </a:cubicBezTo>
                  <a:cubicBezTo>
                    <a:pt x="433" y="653"/>
                    <a:pt x="459" y="671"/>
                    <a:pt x="478" y="696"/>
                  </a:cubicBezTo>
                  <a:cubicBezTo>
                    <a:pt x="334" y="679"/>
                    <a:pt x="97" y="658"/>
                    <a:pt x="22" y="560"/>
                  </a:cubicBezTo>
                  <a:cubicBezTo>
                    <a:pt x="6" y="539"/>
                    <a:pt x="0" y="501"/>
                    <a:pt x="2" y="456"/>
                  </a:cubicBezTo>
                  <a:cubicBezTo>
                    <a:pt x="11" y="448"/>
                    <a:pt x="3" y="423"/>
                    <a:pt x="6" y="40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681"/>
            <p:cNvSpPr>
              <a:spLocks/>
            </p:cNvSpPr>
            <p:nvPr/>
          </p:nvSpPr>
          <p:spPr bwMode="gray">
            <a:xfrm>
              <a:off x="-15301913" y="-9753600"/>
              <a:ext cx="1789113" cy="2609850"/>
            </a:xfrm>
            <a:custGeom>
              <a:avLst/>
              <a:gdLst>
                <a:gd name="T0" fmla="*/ 84 w 477"/>
                <a:gd name="T1" fmla="*/ 44 h 696"/>
                <a:gd name="T2" fmla="*/ 180 w 477"/>
                <a:gd name="T3" fmla="*/ 0 h 696"/>
                <a:gd name="T4" fmla="*/ 472 w 477"/>
                <a:gd name="T5" fmla="*/ 408 h 696"/>
                <a:gd name="T6" fmla="*/ 476 w 477"/>
                <a:gd name="T7" fmla="*/ 456 h 696"/>
                <a:gd name="T8" fmla="*/ 456 w 477"/>
                <a:gd name="T9" fmla="*/ 560 h 696"/>
                <a:gd name="T10" fmla="*/ 0 w 477"/>
                <a:gd name="T11" fmla="*/ 696 h 696"/>
                <a:gd name="T12" fmla="*/ 64 w 477"/>
                <a:gd name="T13" fmla="*/ 628 h 696"/>
                <a:gd name="T14" fmla="*/ 64 w 477"/>
                <a:gd name="T15" fmla="*/ 624 h 696"/>
                <a:gd name="T16" fmla="*/ 76 w 477"/>
                <a:gd name="T17" fmla="*/ 560 h 696"/>
                <a:gd name="T18" fmla="*/ 348 w 477"/>
                <a:gd name="T19" fmla="*/ 484 h 696"/>
                <a:gd name="T20" fmla="*/ 348 w 477"/>
                <a:gd name="T21" fmla="*/ 456 h 696"/>
                <a:gd name="T22" fmla="*/ 344 w 477"/>
                <a:gd name="T23" fmla="*/ 412 h 696"/>
                <a:gd name="T24" fmla="*/ 284 w 477"/>
                <a:gd name="T25" fmla="*/ 244 h 696"/>
                <a:gd name="T26" fmla="*/ 244 w 477"/>
                <a:gd name="T27" fmla="*/ 204 h 696"/>
                <a:gd name="T28" fmla="*/ 176 w 477"/>
                <a:gd name="T29" fmla="*/ 148 h 696"/>
                <a:gd name="T30" fmla="*/ 44 w 477"/>
                <a:gd name="T31" fmla="*/ 188 h 696"/>
                <a:gd name="T32" fmla="*/ 76 w 477"/>
                <a:gd name="T33" fmla="*/ 104 h 696"/>
                <a:gd name="T34" fmla="*/ 84 w 477"/>
                <a:gd name="T35" fmla="*/ 44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7" h="696">
                  <a:moveTo>
                    <a:pt x="84" y="44"/>
                  </a:moveTo>
                  <a:cubicBezTo>
                    <a:pt x="123" y="36"/>
                    <a:pt x="147" y="14"/>
                    <a:pt x="180" y="0"/>
                  </a:cubicBezTo>
                  <a:cubicBezTo>
                    <a:pt x="324" y="89"/>
                    <a:pt x="462" y="185"/>
                    <a:pt x="472" y="408"/>
                  </a:cubicBezTo>
                  <a:cubicBezTo>
                    <a:pt x="475" y="423"/>
                    <a:pt x="467" y="448"/>
                    <a:pt x="476" y="456"/>
                  </a:cubicBezTo>
                  <a:cubicBezTo>
                    <a:pt x="477" y="495"/>
                    <a:pt x="475" y="536"/>
                    <a:pt x="456" y="560"/>
                  </a:cubicBezTo>
                  <a:cubicBezTo>
                    <a:pt x="380" y="660"/>
                    <a:pt x="145" y="678"/>
                    <a:pt x="0" y="696"/>
                  </a:cubicBezTo>
                  <a:cubicBezTo>
                    <a:pt x="19" y="671"/>
                    <a:pt x="45" y="653"/>
                    <a:pt x="64" y="628"/>
                  </a:cubicBezTo>
                  <a:cubicBezTo>
                    <a:pt x="64" y="627"/>
                    <a:pt x="64" y="625"/>
                    <a:pt x="64" y="624"/>
                  </a:cubicBezTo>
                  <a:cubicBezTo>
                    <a:pt x="77" y="612"/>
                    <a:pt x="86" y="583"/>
                    <a:pt x="76" y="560"/>
                  </a:cubicBezTo>
                  <a:cubicBezTo>
                    <a:pt x="181" y="549"/>
                    <a:pt x="279" y="531"/>
                    <a:pt x="348" y="484"/>
                  </a:cubicBezTo>
                  <a:cubicBezTo>
                    <a:pt x="348" y="475"/>
                    <a:pt x="348" y="465"/>
                    <a:pt x="348" y="456"/>
                  </a:cubicBezTo>
                  <a:cubicBezTo>
                    <a:pt x="345" y="443"/>
                    <a:pt x="353" y="419"/>
                    <a:pt x="344" y="412"/>
                  </a:cubicBezTo>
                  <a:cubicBezTo>
                    <a:pt x="343" y="337"/>
                    <a:pt x="321" y="283"/>
                    <a:pt x="284" y="244"/>
                  </a:cubicBezTo>
                  <a:cubicBezTo>
                    <a:pt x="272" y="229"/>
                    <a:pt x="259" y="216"/>
                    <a:pt x="244" y="204"/>
                  </a:cubicBezTo>
                  <a:cubicBezTo>
                    <a:pt x="224" y="183"/>
                    <a:pt x="197" y="168"/>
                    <a:pt x="176" y="148"/>
                  </a:cubicBezTo>
                  <a:cubicBezTo>
                    <a:pt x="130" y="159"/>
                    <a:pt x="95" y="181"/>
                    <a:pt x="44" y="188"/>
                  </a:cubicBezTo>
                  <a:cubicBezTo>
                    <a:pt x="59" y="164"/>
                    <a:pt x="75" y="142"/>
                    <a:pt x="76" y="104"/>
                  </a:cubicBezTo>
                  <a:cubicBezTo>
                    <a:pt x="87" y="93"/>
                    <a:pt x="73" y="56"/>
                    <a:pt x="84" y="4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687"/>
            <p:cNvSpPr>
              <a:spLocks/>
            </p:cNvSpPr>
            <p:nvPr/>
          </p:nvSpPr>
          <p:spPr bwMode="gray">
            <a:xfrm>
              <a:off x="-17491075" y="-13131800"/>
              <a:ext cx="3625850" cy="3424238"/>
            </a:xfrm>
            <a:custGeom>
              <a:avLst/>
              <a:gdLst>
                <a:gd name="T0" fmla="*/ 132 w 967"/>
                <a:gd name="T1" fmla="*/ 757 h 913"/>
                <a:gd name="T2" fmla="*/ 28 w 967"/>
                <a:gd name="T3" fmla="*/ 381 h 913"/>
                <a:gd name="T4" fmla="*/ 480 w 967"/>
                <a:gd name="T5" fmla="*/ 1 h 913"/>
                <a:gd name="T6" fmla="*/ 940 w 967"/>
                <a:gd name="T7" fmla="*/ 377 h 913"/>
                <a:gd name="T8" fmla="*/ 836 w 967"/>
                <a:gd name="T9" fmla="*/ 757 h 913"/>
                <a:gd name="T10" fmla="*/ 788 w 967"/>
                <a:gd name="T11" fmla="*/ 805 h 913"/>
                <a:gd name="T12" fmla="*/ 524 w 967"/>
                <a:gd name="T13" fmla="*/ 913 h 913"/>
                <a:gd name="T14" fmla="*/ 444 w 967"/>
                <a:gd name="T15" fmla="*/ 913 h 913"/>
                <a:gd name="T16" fmla="*/ 180 w 967"/>
                <a:gd name="T17" fmla="*/ 805 h 913"/>
                <a:gd name="T18" fmla="*/ 132 w 967"/>
                <a:gd name="T19" fmla="*/ 75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7" h="913">
                  <a:moveTo>
                    <a:pt x="132" y="757"/>
                  </a:moveTo>
                  <a:cubicBezTo>
                    <a:pt x="64" y="660"/>
                    <a:pt x="0" y="546"/>
                    <a:pt x="28" y="381"/>
                  </a:cubicBezTo>
                  <a:cubicBezTo>
                    <a:pt x="64" y="169"/>
                    <a:pt x="239" y="2"/>
                    <a:pt x="480" y="1"/>
                  </a:cubicBezTo>
                  <a:cubicBezTo>
                    <a:pt x="717" y="0"/>
                    <a:pt x="902" y="165"/>
                    <a:pt x="940" y="377"/>
                  </a:cubicBezTo>
                  <a:cubicBezTo>
                    <a:pt x="967" y="531"/>
                    <a:pt x="910" y="657"/>
                    <a:pt x="836" y="757"/>
                  </a:cubicBezTo>
                  <a:cubicBezTo>
                    <a:pt x="818" y="771"/>
                    <a:pt x="802" y="787"/>
                    <a:pt x="788" y="805"/>
                  </a:cubicBezTo>
                  <a:cubicBezTo>
                    <a:pt x="718" y="859"/>
                    <a:pt x="636" y="901"/>
                    <a:pt x="524" y="913"/>
                  </a:cubicBezTo>
                  <a:cubicBezTo>
                    <a:pt x="497" y="913"/>
                    <a:pt x="471" y="913"/>
                    <a:pt x="444" y="913"/>
                  </a:cubicBezTo>
                  <a:cubicBezTo>
                    <a:pt x="332" y="901"/>
                    <a:pt x="250" y="859"/>
                    <a:pt x="180" y="805"/>
                  </a:cubicBezTo>
                  <a:cubicBezTo>
                    <a:pt x="166" y="787"/>
                    <a:pt x="150" y="771"/>
                    <a:pt x="132" y="757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688"/>
            <p:cNvSpPr>
              <a:spLocks/>
            </p:cNvSpPr>
            <p:nvPr/>
          </p:nvSpPr>
          <p:spPr bwMode="gray">
            <a:xfrm>
              <a:off x="-13966825" y="-9977437"/>
              <a:ext cx="2868613" cy="1889125"/>
            </a:xfrm>
            <a:custGeom>
              <a:avLst/>
              <a:gdLst>
                <a:gd name="T0" fmla="*/ 552 w 765"/>
                <a:gd name="T1" fmla="*/ 92 h 504"/>
                <a:gd name="T2" fmla="*/ 488 w 765"/>
                <a:gd name="T3" fmla="*/ 0 h 504"/>
                <a:gd name="T4" fmla="*/ 760 w 765"/>
                <a:gd name="T5" fmla="*/ 280 h 504"/>
                <a:gd name="T6" fmla="*/ 756 w 765"/>
                <a:gd name="T7" fmla="*/ 360 h 504"/>
                <a:gd name="T8" fmla="*/ 480 w 765"/>
                <a:gd name="T9" fmla="*/ 488 h 504"/>
                <a:gd name="T10" fmla="*/ 348 w 765"/>
                <a:gd name="T11" fmla="*/ 500 h 504"/>
                <a:gd name="T12" fmla="*/ 296 w 765"/>
                <a:gd name="T13" fmla="*/ 504 h 504"/>
                <a:gd name="T14" fmla="*/ 184 w 765"/>
                <a:gd name="T15" fmla="*/ 504 h 504"/>
                <a:gd name="T16" fmla="*/ 68 w 765"/>
                <a:gd name="T17" fmla="*/ 172 h 504"/>
                <a:gd name="T18" fmla="*/ 28 w 765"/>
                <a:gd name="T19" fmla="*/ 132 h 504"/>
                <a:gd name="T20" fmla="*/ 0 w 765"/>
                <a:gd name="T21" fmla="*/ 108 h 504"/>
                <a:gd name="T22" fmla="*/ 100 w 765"/>
                <a:gd name="T23" fmla="*/ 100 h 504"/>
                <a:gd name="T24" fmla="*/ 252 w 765"/>
                <a:gd name="T25" fmla="*/ 352 h 504"/>
                <a:gd name="T26" fmla="*/ 404 w 765"/>
                <a:gd name="T27" fmla="*/ 100 h 504"/>
                <a:gd name="T28" fmla="*/ 552 w 765"/>
                <a:gd name="T29" fmla="*/ 100 h 504"/>
                <a:gd name="T30" fmla="*/ 552 w 765"/>
                <a:gd name="T31" fmla="*/ 9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5" h="504">
                  <a:moveTo>
                    <a:pt x="552" y="92"/>
                  </a:moveTo>
                  <a:cubicBezTo>
                    <a:pt x="532" y="60"/>
                    <a:pt x="504" y="36"/>
                    <a:pt x="488" y="0"/>
                  </a:cubicBezTo>
                  <a:cubicBezTo>
                    <a:pt x="609" y="55"/>
                    <a:pt x="742" y="127"/>
                    <a:pt x="760" y="280"/>
                  </a:cubicBezTo>
                  <a:cubicBezTo>
                    <a:pt x="762" y="300"/>
                    <a:pt x="765" y="334"/>
                    <a:pt x="756" y="360"/>
                  </a:cubicBezTo>
                  <a:cubicBezTo>
                    <a:pt x="731" y="431"/>
                    <a:pt x="578" y="472"/>
                    <a:pt x="480" y="488"/>
                  </a:cubicBezTo>
                  <a:cubicBezTo>
                    <a:pt x="433" y="496"/>
                    <a:pt x="392" y="491"/>
                    <a:pt x="348" y="500"/>
                  </a:cubicBezTo>
                  <a:cubicBezTo>
                    <a:pt x="332" y="503"/>
                    <a:pt x="305" y="495"/>
                    <a:pt x="296" y="504"/>
                  </a:cubicBezTo>
                  <a:cubicBezTo>
                    <a:pt x="259" y="504"/>
                    <a:pt x="221" y="504"/>
                    <a:pt x="184" y="504"/>
                  </a:cubicBezTo>
                  <a:cubicBezTo>
                    <a:pt x="180" y="358"/>
                    <a:pt x="140" y="249"/>
                    <a:pt x="68" y="172"/>
                  </a:cubicBezTo>
                  <a:cubicBezTo>
                    <a:pt x="56" y="157"/>
                    <a:pt x="43" y="144"/>
                    <a:pt x="28" y="132"/>
                  </a:cubicBezTo>
                  <a:cubicBezTo>
                    <a:pt x="22" y="120"/>
                    <a:pt x="9" y="117"/>
                    <a:pt x="0" y="108"/>
                  </a:cubicBezTo>
                  <a:cubicBezTo>
                    <a:pt x="3" y="90"/>
                    <a:pt x="71" y="105"/>
                    <a:pt x="100" y="100"/>
                  </a:cubicBezTo>
                  <a:cubicBezTo>
                    <a:pt x="206" y="129"/>
                    <a:pt x="201" y="268"/>
                    <a:pt x="252" y="352"/>
                  </a:cubicBezTo>
                  <a:cubicBezTo>
                    <a:pt x="304" y="270"/>
                    <a:pt x="298" y="129"/>
                    <a:pt x="404" y="100"/>
                  </a:cubicBezTo>
                  <a:cubicBezTo>
                    <a:pt x="453" y="100"/>
                    <a:pt x="503" y="100"/>
                    <a:pt x="552" y="100"/>
                  </a:cubicBezTo>
                  <a:cubicBezTo>
                    <a:pt x="557" y="99"/>
                    <a:pt x="556" y="92"/>
                    <a:pt x="552" y="9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699"/>
            <p:cNvSpPr>
              <a:spLocks/>
            </p:cNvSpPr>
            <p:nvPr/>
          </p:nvSpPr>
          <p:spPr bwMode="gray">
            <a:xfrm>
              <a:off x="-13606463" y="-10128250"/>
              <a:ext cx="1169988" cy="555625"/>
            </a:xfrm>
            <a:custGeom>
              <a:avLst/>
              <a:gdLst>
                <a:gd name="T0" fmla="*/ 180 w 312"/>
                <a:gd name="T1" fmla="*/ 48 h 148"/>
                <a:gd name="T2" fmla="*/ 312 w 312"/>
                <a:gd name="T3" fmla="*/ 0 h 148"/>
                <a:gd name="T4" fmla="*/ 176 w 312"/>
                <a:gd name="T5" fmla="*/ 136 h 148"/>
                <a:gd name="T6" fmla="*/ 0 w 312"/>
                <a:gd name="T7" fmla="*/ 4 h 148"/>
                <a:gd name="T8" fmla="*/ 136 w 312"/>
                <a:gd name="T9" fmla="*/ 48 h 148"/>
                <a:gd name="T10" fmla="*/ 180 w 312"/>
                <a:gd name="T11" fmla="*/ 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148">
                  <a:moveTo>
                    <a:pt x="180" y="48"/>
                  </a:moveTo>
                  <a:cubicBezTo>
                    <a:pt x="237" y="45"/>
                    <a:pt x="279" y="27"/>
                    <a:pt x="312" y="0"/>
                  </a:cubicBezTo>
                  <a:cubicBezTo>
                    <a:pt x="292" y="57"/>
                    <a:pt x="249" y="127"/>
                    <a:pt x="176" y="136"/>
                  </a:cubicBezTo>
                  <a:cubicBezTo>
                    <a:pt x="83" y="148"/>
                    <a:pt x="32" y="75"/>
                    <a:pt x="0" y="4"/>
                  </a:cubicBezTo>
                  <a:cubicBezTo>
                    <a:pt x="41" y="23"/>
                    <a:pt x="76" y="48"/>
                    <a:pt x="136" y="48"/>
                  </a:cubicBezTo>
                  <a:cubicBezTo>
                    <a:pt x="142" y="55"/>
                    <a:pt x="174" y="55"/>
                    <a:pt x="180" y="4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0" name="Group 169"/>
          <p:cNvGrpSpPr>
            <a:grpSpLocks noChangeAspect="1"/>
          </p:cNvGrpSpPr>
          <p:nvPr/>
        </p:nvGrpSpPr>
        <p:grpSpPr bwMode="gray">
          <a:xfrm>
            <a:off x="4391655" y="3162490"/>
            <a:ext cx="367213" cy="356842"/>
            <a:chOff x="-17854613" y="-4862513"/>
            <a:chExt cx="6745288" cy="6554787"/>
          </a:xfrm>
        </p:grpSpPr>
        <p:sp>
          <p:nvSpPr>
            <p:cNvPr id="171" name="Freeform 622"/>
            <p:cNvSpPr>
              <a:spLocks/>
            </p:cNvSpPr>
            <p:nvPr/>
          </p:nvSpPr>
          <p:spPr bwMode="gray">
            <a:xfrm>
              <a:off x="-13573125" y="-1412876"/>
              <a:ext cx="833438" cy="2144713"/>
            </a:xfrm>
            <a:custGeom>
              <a:avLst/>
              <a:gdLst>
                <a:gd name="T0" fmla="*/ 19 w 222"/>
                <a:gd name="T1" fmla="*/ 64 h 572"/>
                <a:gd name="T2" fmla="*/ 3 w 222"/>
                <a:gd name="T3" fmla="*/ 0 h 572"/>
                <a:gd name="T4" fmla="*/ 219 w 222"/>
                <a:gd name="T5" fmla="*/ 0 h 572"/>
                <a:gd name="T6" fmla="*/ 203 w 222"/>
                <a:gd name="T7" fmla="*/ 64 h 572"/>
                <a:gd name="T8" fmla="*/ 155 w 222"/>
                <a:gd name="T9" fmla="*/ 120 h 572"/>
                <a:gd name="T10" fmla="*/ 219 w 222"/>
                <a:gd name="T11" fmla="*/ 464 h 572"/>
                <a:gd name="T12" fmla="*/ 147 w 222"/>
                <a:gd name="T13" fmla="*/ 540 h 572"/>
                <a:gd name="T14" fmla="*/ 107 w 222"/>
                <a:gd name="T15" fmla="*/ 572 h 572"/>
                <a:gd name="T16" fmla="*/ 75 w 222"/>
                <a:gd name="T17" fmla="*/ 540 h 572"/>
                <a:gd name="T18" fmla="*/ 27 w 222"/>
                <a:gd name="T19" fmla="*/ 340 h 572"/>
                <a:gd name="T20" fmla="*/ 67 w 222"/>
                <a:gd name="T21" fmla="*/ 120 h 572"/>
                <a:gd name="T22" fmla="*/ 71 w 222"/>
                <a:gd name="T23" fmla="*/ 120 h 572"/>
                <a:gd name="T24" fmla="*/ 19 w 222"/>
                <a:gd name="T25" fmla="*/ 6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572">
                  <a:moveTo>
                    <a:pt x="19" y="64"/>
                  </a:moveTo>
                  <a:cubicBezTo>
                    <a:pt x="13" y="43"/>
                    <a:pt x="0" y="29"/>
                    <a:pt x="3" y="0"/>
                  </a:cubicBezTo>
                  <a:cubicBezTo>
                    <a:pt x="66" y="11"/>
                    <a:pt x="156" y="11"/>
                    <a:pt x="219" y="0"/>
                  </a:cubicBezTo>
                  <a:cubicBezTo>
                    <a:pt x="222" y="29"/>
                    <a:pt x="209" y="43"/>
                    <a:pt x="203" y="64"/>
                  </a:cubicBezTo>
                  <a:cubicBezTo>
                    <a:pt x="188" y="81"/>
                    <a:pt x="154" y="100"/>
                    <a:pt x="155" y="120"/>
                  </a:cubicBezTo>
                  <a:cubicBezTo>
                    <a:pt x="173" y="238"/>
                    <a:pt x="195" y="352"/>
                    <a:pt x="219" y="464"/>
                  </a:cubicBezTo>
                  <a:cubicBezTo>
                    <a:pt x="201" y="495"/>
                    <a:pt x="172" y="516"/>
                    <a:pt x="147" y="540"/>
                  </a:cubicBezTo>
                  <a:cubicBezTo>
                    <a:pt x="131" y="548"/>
                    <a:pt x="127" y="568"/>
                    <a:pt x="107" y="572"/>
                  </a:cubicBezTo>
                  <a:cubicBezTo>
                    <a:pt x="98" y="560"/>
                    <a:pt x="87" y="549"/>
                    <a:pt x="75" y="540"/>
                  </a:cubicBezTo>
                  <a:cubicBezTo>
                    <a:pt x="72" y="460"/>
                    <a:pt x="56" y="394"/>
                    <a:pt x="27" y="340"/>
                  </a:cubicBezTo>
                  <a:cubicBezTo>
                    <a:pt x="42" y="268"/>
                    <a:pt x="57" y="196"/>
                    <a:pt x="67" y="120"/>
                  </a:cubicBezTo>
                  <a:cubicBezTo>
                    <a:pt x="68" y="120"/>
                    <a:pt x="70" y="120"/>
                    <a:pt x="71" y="120"/>
                  </a:cubicBezTo>
                  <a:cubicBezTo>
                    <a:pt x="59" y="96"/>
                    <a:pt x="37" y="82"/>
                    <a:pt x="19" y="6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625"/>
            <p:cNvSpPr>
              <a:spLocks/>
            </p:cNvSpPr>
            <p:nvPr/>
          </p:nvSpPr>
          <p:spPr bwMode="gray">
            <a:xfrm>
              <a:off x="-16114713" y="-663576"/>
              <a:ext cx="876300" cy="2355850"/>
            </a:xfrm>
            <a:custGeom>
              <a:avLst/>
              <a:gdLst>
                <a:gd name="T0" fmla="*/ 9 w 234"/>
                <a:gd name="T1" fmla="*/ 0 h 628"/>
                <a:gd name="T2" fmla="*/ 85 w 234"/>
                <a:gd name="T3" fmla="*/ 8 h 628"/>
                <a:gd name="T4" fmla="*/ 149 w 234"/>
                <a:gd name="T5" fmla="*/ 8 h 628"/>
                <a:gd name="T6" fmla="*/ 225 w 234"/>
                <a:gd name="T7" fmla="*/ 0 h 628"/>
                <a:gd name="T8" fmla="*/ 229 w 234"/>
                <a:gd name="T9" fmla="*/ 32 h 628"/>
                <a:gd name="T10" fmla="*/ 161 w 234"/>
                <a:gd name="T11" fmla="*/ 132 h 628"/>
                <a:gd name="T12" fmla="*/ 229 w 234"/>
                <a:gd name="T13" fmla="*/ 508 h 628"/>
                <a:gd name="T14" fmla="*/ 113 w 234"/>
                <a:gd name="T15" fmla="*/ 628 h 628"/>
                <a:gd name="T16" fmla="*/ 5 w 234"/>
                <a:gd name="T17" fmla="*/ 508 h 628"/>
                <a:gd name="T18" fmla="*/ 73 w 234"/>
                <a:gd name="T19" fmla="*/ 136 h 628"/>
                <a:gd name="T20" fmla="*/ 5 w 234"/>
                <a:gd name="T21" fmla="*/ 32 h 628"/>
                <a:gd name="T22" fmla="*/ 9 w 234"/>
                <a:gd name="T23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628">
                  <a:moveTo>
                    <a:pt x="9" y="0"/>
                  </a:moveTo>
                  <a:cubicBezTo>
                    <a:pt x="34" y="3"/>
                    <a:pt x="55" y="10"/>
                    <a:pt x="85" y="8"/>
                  </a:cubicBezTo>
                  <a:cubicBezTo>
                    <a:pt x="97" y="15"/>
                    <a:pt x="137" y="15"/>
                    <a:pt x="149" y="8"/>
                  </a:cubicBezTo>
                  <a:cubicBezTo>
                    <a:pt x="179" y="10"/>
                    <a:pt x="200" y="3"/>
                    <a:pt x="225" y="0"/>
                  </a:cubicBezTo>
                  <a:cubicBezTo>
                    <a:pt x="234" y="3"/>
                    <a:pt x="227" y="22"/>
                    <a:pt x="229" y="32"/>
                  </a:cubicBezTo>
                  <a:cubicBezTo>
                    <a:pt x="222" y="81"/>
                    <a:pt x="185" y="100"/>
                    <a:pt x="161" y="132"/>
                  </a:cubicBezTo>
                  <a:cubicBezTo>
                    <a:pt x="183" y="258"/>
                    <a:pt x="206" y="383"/>
                    <a:pt x="229" y="508"/>
                  </a:cubicBezTo>
                  <a:cubicBezTo>
                    <a:pt x="199" y="557"/>
                    <a:pt x="156" y="592"/>
                    <a:pt x="113" y="628"/>
                  </a:cubicBezTo>
                  <a:cubicBezTo>
                    <a:pt x="81" y="584"/>
                    <a:pt x="31" y="558"/>
                    <a:pt x="5" y="508"/>
                  </a:cubicBezTo>
                  <a:cubicBezTo>
                    <a:pt x="28" y="384"/>
                    <a:pt x="50" y="259"/>
                    <a:pt x="73" y="136"/>
                  </a:cubicBezTo>
                  <a:cubicBezTo>
                    <a:pt x="53" y="99"/>
                    <a:pt x="11" y="84"/>
                    <a:pt x="5" y="32"/>
                  </a:cubicBezTo>
                  <a:cubicBezTo>
                    <a:pt x="7" y="22"/>
                    <a:pt x="0" y="3"/>
                    <a:pt x="9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634"/>
            <p:cNvSpPr>
              <a:spLocks/>
            </p:cNvSpPr>
            <p:nvPr/>
          </p:nvSpPr>
          <p:spPr bwMode="gray">
            <a:xfrm>
              <a:off x="-12785725" y="-1668463"/>
              <a:ext cx="1676400" cy="2400300"/>
            </a:xfrm>
            <a:custGeom>
              <a:avLst/>
              <a:gdLst>
                <a:gd name="T0" fmla="*/ 61 w 447"/>
                <a:gd name="T1" fmla="*/ 576 h 640"/>
                <a:gd name="T2" fmla="*/ 41 w 447"/>
                <a:gd name="T3" fmla="*/ 372 h 640"/>
                <a:gd name="T4" fmla="*/ 29 w 447"/>
                <a:gd name="T5" fmla="*/ 284 h 640"/>
                <a:gd name="T6" fmla="*/ 13 w 447"/>
                <a:gd name="T7" fmla="*/ 208 h 640"/>
                <a:gd name="T8" fmla="*/ 73 w 447"/>
                <a:gd name="T9" fmla="*/ 48 h 640"/>
                <a:gd name="T10" fmla="*/ 169 w 447"/>
                <a:gd name="T11" fmla="*/ 0 h 640"/>
                <a:gd name="T12" fmla="*/ 317 w 447"/>
                <a:gd name="T13" fmla="*/ 108 h 640"/>
                <a:gd name="T14" fmla="*/ 361 w 447"/>
                <a:gd name="T15" fmla="*/ 152 h 640"/>
                <a:gd name="T16" fmla="*/ 441 w 447"/>
                <a:gd name="T17" fmla="*/ 376 h 640"/>
                <a:gd name="T18" fmla="*/ 445 w 447"/>
                <a:gd name="T19" fmla="*/ 420 h 640"/>
                <a:gd name="T20" fmla="*/ 425 w 447"/>
                <a:gd name="T21" fmla="*/ 516 h 640"/>
                <a:gd name="T22" fmla="*/ 1 w 447"/>
                <a:gd name="T23" fmla="*/ 640 h 640"/>
                <a:gd name="T24" fmla="*/ 5 w 447"/>
                <a:gd name="T25" fmla="*/ 632 h 640"/>
                <a:gd name="T26" fmla="*/ 61 w 447"/>
                <a:gd name="T27" fmla="*/ 57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7" h="640">
                  <a:moveTo>
                    <a:pt x="61" y="576"/>
                  </a:moveTo>
                  <a:cubicBezTo>
                    <a:pt x="89" y="538"/>
                    <a:pt x="50" y="424"/>
                    <a:pt x="41" y="372"/>
                  </a:cubicBezTo>
                  <a:cubicBezTo>
                    <a:pt x="36" y="346"/>
                    <a:pt x="35" y="314"/>
                    <a:pt x="29" y="284"/>
                  </a:cubicBezTo>
                  <a:cubicBezTo>
                    <a:pt x="24" y="258"/>
                    <a:pt x="10" y="225"/>
                    <a:pt x="13" y="208"/>
                  </a:cubicBezTo>
                  <a:cubicBezTo>
                    <a:pt x="21" y="167"/>
                    <a:pt x="98" y="135"/>
                    <a:pt x="73" y="48"/>
                  </a:cubicBezTo>
                  <a:cubicBezTo>
                    <a:pt x="109" y="36"/>
                    <a:pt x="142" y="21"/>
                    <a:pt x="169" y="0"/>
                  </a:cubicBezTo>
                  <a:cubicBezTo>
                    <a:pt x="222" y="32"/>
                    <a:pt x="271" y="69"/>
                    <a:pt x="317" y="108"/>
                  </a:cubicBezTo>
                  <a:cubicBezTo>
                    <a:pt x="330" y="124"/>
                    <a:pt x="345" y="139"/>
                    <a:pt x="361" y="152"/>
                  </a:cubicBezTo>
                  <a:cubicBezTo>
                    <a:pt x="405" y="209"/>
                    <a:pt x="438" y="278"/>
                    <a:pt x="441" y="376"/>
                  </a:cubicBezTo>
                  <a:cubicBezTo>
                    <a:pt x="444" y="389"/>
                    <a:pt x="436" y="413"/>
                    <a:pt x="445" y="420"/>
                  </a:cubicBezTo>
                  <a:cubicBezTo>
                    <a:pt x="447" y="458"/>
                    <a:pt x="444" y="491"/>
                    <a:pt x="425" y="516"/>
                  </a:cubicBezTo>
                  <a:cubicBezTo>
                    <a:pt x="353" y="609"/>
                    <a:pt x="141" y="623"/>
                    <a:pt x="1" y="640"/>
                  </a:cubicBezTo>
                  <a:cubicBezTo>
                    <a:pt x="0" y="635"/>
                    <a:pt x="2" y="633"/>
                    <a:pt x="5" y="632"/>
                  </a:cubicBezTo>
                  <a:cubicBezTo>
                    <a:pt x="25" y="615"/>
                    <a:pt x="44" y="596"/>
                    <a:pt x="61" y="57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643"/>
            <p:cNvSpPr>
              <a:spLocks/>
            </p:cNvSpPr>
            <p:nvPr/>
          </p:nvSpPr>
          <p:spPr bwMode="gray">
            <a:xfrm>
              <a:off x="-17854613" y="-917576"/>
              <a:ext cx="1803400" cy="2609850"/>
            </a:xfrm>
            <a:custGeom>
              <a:avLst/>
              <a:gdLst>
                <a:gd name="T0" fmla="*/ 9 w 481"/>
                <a:gd name="T1" fmla="*/ 412 h 696"/>
                <a:gd name="T2" fmla="*/ 297 w 481"/>
                <a:gd name="T3" fmla="*/ 0 h 696"/>
                <a:gd name="T4" fmla="*/ 401 w 481"/>
                <a:gd name="T5" fmla="*/ 48 h 696"/>
                <a:gd name="T6" fmla="*/ 405 w 481"/>
                <a:gd name="T7" fmla="*/ 108 h 696"/>
                <a:gd name="T8" fmla="*/ 433 w 481"/>
                <a:gd name="T9" fmla="*/ 188 h 696"/>
                <a:gd name="T10" fmla="*/ 313 w 481"/>
                <a:gd name="T11" fmla="*/ 148 h 696"/>
                <a:gd name="T12" fmla="*/ 237 w 481"/>
                <a:gd name="T13" fmla="*/ 204 h 696"/>
                <a:gd name="T14" fmla="*/ 197 w 481"/>
                <a:gd name="T15" fmla="*/ 244 h 696"/>
                <a:gd name="T16" fmla="*/ 137 w 481"/>
                <a:gd name="T17" fmla="*/ 412 h 696"/>
                <a:gd name="T18" fmla="*/ 133 w 481"/>
                <a:gd name="T19" fmla="*/ 452 h 696"/>
                <a:gd name="T20" fmla="*/ 133 w 481"/>
                <a:gd name="T21" fmla="*/ 484 h 696"/>
                <a:gd name="T22" fmla="*/ 405 w 481"/>
                <a:gd name="T23" fmla="*/ 560 h 696"/>
                <a:gd name="T24" fmla="*/ 417 w 481"/>
                <a:gd name="T25" fmla="*/ 624 h 696"/>
                <a:gd name="T26" fmla="*/ 417 w 481"/>
                <a:gd name="T27" fmla="*/ 628 h 696"/>
                <a:gd name="T28" fmla="*/ 481 w 481"/>
                <a:gd name="T29" fmla="*/ 696 h 696"/>
                <a:gd name="T30" fmla="*/ 473 w 481"/>
                <a:gd name="T31" fmla="*/ 696 h 696"/>
                <a:gd name="T32" fmla="*/ 33 w 481"/>
                <a:gd name="T33" fmla="*/ 568 h 696"/>
                <a:gd name="T34" fmla="*/ 5 w 481"/>
                <a:gd name="T35" fmla="*/ 460 h 696"/>
                <a:gd name="T36" fmla="*/ 9 w 481"/>
                <a:gd name="T37" fmla="*/ 41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" h="696">
                  <a:moveTo>
                    <a:pt x="9" y="412"/>
                  </a:moveTo>
                  <a:cubicBezTo>
                    <a:pt x="16" y="186"/>
                    <a:pt x="157" y="94"/>
                    <a:pt x="297" y="0"/>
                  </a:cubicBezTo>
                  <a:cubicBezTo>
                    <a:pt x="335" y="13"/>
                    <a:pt x="362" y="36"/>
                    <a:pt x="401" y="48"/>
                  </a:cubicBezTo>
                  <a:cubicBezTo>
                    <a:pt x="404" y="67"/>
                    <a:pt x="396" y="96"/>
                    <a:pt x="405" y="108"/>
                  </a:cubicBezTo>
                  <a:cubicBezTo>
                    <a:pt x="405" y="142"/>
                    <a:pt x="430" y="171"/>
                    <a:pt x="433" y="188"/>
                  </a:cubicBezTo>
                  <a:cubicBezTo>
                    <a:pt x="387" y="180"/>
                    <a:pt x="351" y="163"/>
                    <a:pt x="313" y="148"/>
                  </a:cubicBezTo>
                  <a:cubicBezTo>
                    <a:pt x="283" y="162"/>
                    <a:pt x="260" y="183"/>
                    <a:pt x="237" y="204"/>
                  </a:cubicBezTo>
                  <a:cubicBezTo>
                    <a:pt x="222" y="216"/>
                    <a:pt x="209" y="229"/>
                    <a:pt x="197" y="244"/>
                  </a:cubicBezTo>
                  <a:cubicBezTo>
                    <a:pt x="158" y="281"/>
                    <a:pt x="142" y="341"/>
                    <a:pt x="137" y="412"/>
                  </a:cubicBezTo>
                  <a:cubicBezTo>
                    <a:pt x="128" y="418"/>
                    <a:pt x="136" y="440"/>
                    <a:pt x="133" y="452"/>
                  </a:cubicBezTo>
                  <a:cubicBezTo>
                    <a:pt x="133" y="463"/>
                    <a:pt x="133" y="473"/>
                    <a:pt x="133" y="484"/>
                  </a:cubicBezTo>
                  <a:cubicBezTo>
                    <a:pt x="199" y="534"/>
                    <a:pt x="304" y="545"/>
                    <a:pt x="405" y="560"/>
                  </a:cubicBezTo>
                  <a:cubicBezTo>
                    <a:pt x="395" y="583"/>
                    <a:pt x="404" y="612"/>
                    <a:pt x="417" y="624"/>
                  </a:cubicBezTo>
                  <a:cubicBezTo>
                    <a:pt x="417" y="625"/>
                    <a:pt x="417" y="627"/>
                    <a:pt x="417" y="628"/>
                  </a:cubicBezTo>
                  <a:cubicBezTo>
                    <a:pt x="436" y="653"/>
                    <a:pt x="462" y="671"/>
                    <a:pt x="481" y="696"/>
                  </a:cubicBezTo>
                  <a:cubicBezTo>
                    <a:pt x="478" y="696"/>
                    <a:pt x="476" y="696"/>
                    <a:pt x="473" y="696"/>
                  </a:cubicBezTo>
                  <a:cubicBezTo>
                    <a:pt x="326" y="678"/>
                    <a:pt x="116" y="658"/>
                    <a:pt x="33" y="568"/>
                  </a:cubicBezTo>
                  <a:cubicBezTo>
                    <a:pt x="13" y="546"/>
                    <a:pt x="0" y="510"/>
                    <a:pt x="5" y="460"/>
                  </a:cubicBezTo>
                  <a:cubicBezTo>
                    <a:pt x="14" y="452"/>
                    <a:pt x="6" y="427"/>
                    <a:pt x="9" y="41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645"/>
            <p:cNvSpPr>
              <a:spLocks/>
            </p:cNvSpPr>
            <p:nvPr/>
          </p:nvSpPr>
          <p:spPr bwMode="gray">
            <a:xfrm>
              <a:off x="-15301913" y="-917576"/>
              <a:ext cx="1804988" cy="2609850"/>
            </a:xfrm>
            <a:custGeom>
              <a:avLst/>
              <a:gdLst>
                <a:gd name="T0" fmla="*/ 80 w 481"/>
                <a:gd name="T1" fmla="*/ 48 h 696"/>
                <a:gd name="T2" fmla="*/ 180 w 481"/>
                <a:gd name="T3" fmla="*/ 0 h 696"/>
                <a:gd name="T4" fmla="*/ 472 w 481"/>
                <a:gd name="T5" fmla="*/ 412 h 696"/>
                <a:gd name="T6" fmla="*/ 476 w 481"/>
                <a:gd name="T7" fmla="*/ 460 h 696"/>
                <a:gd name="T8" fmla="*/ 448 w 481"/>
                <a:gd name="T9" fmla="*/ 568 h 696"/>
                <a:gd name="T10" fmla="*/ 8 w 481"/>
                <a:gd name="T11" fmla="*/ 696 h 696"/>
                <a:gd name="T12" fmla="*/ 0 w 481"/>
                <a:gd name="T13" fmla="*/ 696 h 696"/>
                <a:gd name="T14" fmla="*/ 64 w 481"/>
                <a:gd name="T15" fmla="*/ 628 h 696"/>
                <a:gd name="T16" fmla="*/ 64 w 481"/>
                <a:gd name="T17" fmla="*/ 624 h 696"/>
                <a:gd name="T18" fmla="*/ 76 w 481"/>
                <a:gd name="T19" fmla="*/ 560 h 696"/>
                <a:gd name="T20" fmla="*/ 348 w 481"/>
                <a:gd name="T21" fmla="*/ 484 h 696"/>
                <a:gd name="T22" fmla="*/ 348 w 481"/>
                <a:gd name="T23" fmla="*/ 452 h 696"/>
                <a:gd name="T24" fmla="*/ 344 w 481"/>
                <a:gd name="T25" fmla="*/ 412 h 696"/>
                <a:gd name="T26" fmla="*/ 284 w 481"/>
                <a:gd name="T27" fmla="*/ 244 h 696"/>
                <a:gd name="T28" fmla="*/ 244 w 481"/>
                <a:gd name="T29" fmla="*/ 204 h 696"/>
                <a:gd name="T30" fmla="*/ 172 w 481"/>
                <a:gd name="T31" fmla="*/ 148 h 696"/>
                <a:gd name="T32" fmla="*/ 52 w 481"/>
                <a:gd name="T33" fmla="*/ 188 h 696"/>
                <a:gd name="T34" fmla="*/ 76 w 481"/>
                <a:gd name="T35" fmla="*/ 108 h 696"/>
                <a:gd name="T36" fmla="*/ 80 w 481"/>
                <a:gd name="T37" fmla="*/ 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" h="696">
                  <a:moveTo>
                    <a:pt x="80" y="48"/>
                  </a:moveTo>
                  <a:cubicBezTo>
                    <a:pt x="117" y="36"/>
                    <a:pt x="146" y="15"/>
                    <a:pt x="180" y="0"/>
                  </a:cubicBezTo>
                  <a:cubicBezTo>
                    <a:pt x="324" y="91"/>
                    <a:pt x="464" y="185"/>
                    <a:pt x="472" y="412"/>
                  </a:cubicBezTo>
                  <a:cubicBezTo>
                    <a:pt x="475" y="427"/>
                    <a:pt x="467" y="452"/>
                    <a:pt x="476" y="460"/>
                  </a:cubicBezTo>
                  <a:cubicBezTo>
                    <a:pt x="481" y="505"/>
                    <a:pt x="471" y="543"/>
                    <a:pt x="448" y="568"/>
                  </a:cubicBezTo>
                  <a:cubicBezTo>
                    <a:pt x="366" y="659"/>
                    <a:pt x="155" y="678"/>
                    <a:pt x="8" y="696"/>
                  </a:cubicBezTo>
                  <a:cubicBezTo>
                    <a:pt x="5" y="696"/>
                    <a:pt x="3" y="696"/>
                    <a:pt x="0" y="696"/>
                  </a:cubicBezTo>
                  <a:cubicBezTo>
                    <a:pt x="19" y="671"/>
                    <a:pt x="45" y="653"/>
                    <a:pt x="64" y="628"/>
                  </a:cubicBezTo>
                  <a:cubicBezTo>
                    <a:pt x="64" y="627"/>
                    <a:pt x="64" y="625"/>
                    <a:pt x="64" y="624"/>
                  </a:cubicBezTo>
                  <a:cubicBezTo>
                    <a:pt x="77" y="612"/>
                    <a:pt x="86" y="583"/>
                    <a:pt x="76" y="560"/>
                  </a:cubicBezTo>
                  <a:cubicBezTo>
                    <a:pt x="177" y="545"/>
                    <a:pt x="281" y="533"/>
                    <a:pt x="348" y="484"/>
                  </a:cubicBezTo>
                  <a:cubicBezTo>
                    <a:pt x="348" y="473"/>
                    <a:pt x="348" y="463"/>
                    <a:pt x="348" y="452"/>
                  </a:cubicBezTo>
                  <a:cubicBezTo>
                    <a:pt x="345" y="440"/>
                    <a:pt x="353" y="418"/>
                    <a:pt x="344" y="412"/>
                  </a:cubicBezTo>
                  <a:cubicBezTo>
                    <a:pt x="340" y="340"/>
                    <a:pt x="322" y="282"/>
                    <a:pt x="284" y="244"/>
                  </a:cubicBezTo>
                  <a:cubicBezTo>
                    <a:pt x="272" y="229"/>
                    <a:pt x="259" y="216"/>
                    <a:pt x="244" y="204"/>
                  </a:cubicBezTo>
                  <a:cubicBezTo>
                    <a:pt x="222" y="183"/>
                    <a:pt x="197" y="166"/>
                    <a:pt x="172" y="148"/>
                  </a:cubicBezTo>
                  <a:cubicBezTo>
                    <a:pt x="132" y="161"/>
                    <a:pt x="96" y="179"/>
                    <a:pt x="52" y="188"/>
                  </a:cubicBezTo>
                  <a:cubicBezTo>
                    <a:pt x="43" y="175"/>
                    <a:pt x="80" y="142"/>
                    <a:pt x="76" y="108"/>
                  </a:cubicBezTo>
                  <a:cubicBezTo>
                    <a:pt x="85" y="96"/>
                    <a:pt x="77" y="67"/>
                    <a:pt x="80" y="4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648"/>
            <p:cNvSpPr>
              <a:spLocks/>
            </p:cNvSpPr>
            <p:nvPr/>
          </p:nvSpPr>
          <p:spPr bwMode="gray">
            <a:xfrm>
              <a:off x="-14462125" y="-4862513"/>
              <a:ext cx="2925763" cy="3373438"/>
            </a:xfrm>
            <a:custGeom>
              <a:avLst/>
              <a:gdLst>
                <a:gd name="T0" fmla="*/ 636 w 780"/>
                <a:gd name="T1" fmla="*/ 760 h 900"/>
                <a:gd name="T2" fmla="*/ 156 w 780"/>
                <a:gd name="T3" fmla="*/ 824 h 900"/>
                <a:gd name="T4" fmla="*/ 0 w 780"/>
                <a:gd name="T5" fmla="*/ 196 h 900"/>
                <a:gd name="T6" fmla="*/ 304 w 780"/>
                <a:gd name="T7" fmla="*/ 24 h 900"/>
                <a:gd name="T8" fmla="*/ 780 w 780"/>
                <a:gd name="T9" fmla="*/ 400 h 900"/>
                <a:gd name="T10" fmla="*/ 780 w 780"/>
                <a:gd name="T11" fmla="*/ 488 h 900"/>
                <a:gd name="T12" fmla="*/ 684 w 780"/>
                <a:gd name="T13" fmla="*/ 712 h 900"/>
                <a:gd name="T14" fmla="*/ 636 w 780"/>
                <a:gd name="T15" fmla="*/ 76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0" h="900">
                  <a:moveTo>
                    <a:pt x="636" y="760"/>
                  </a:moveTo>
                  <a:cubicBezTo>
                    <a:pt x="546" y="859"/>
                    <a:pt x="304" y="900"/>
                    <a:pt x="156" y="824"/>
                  </a:cubicBezTo>
                  <a:cubicBezTo>
                    <a:pt x="267" y="605"/>
                    <a:pt x="156" y="298"/>
                    <a:pt x="0" y="196"/>
                  </a:cubicBezTo>
                  <a:cubicBezTo>
                    <a:pt x="69" y="107"/>
                    <a:pt x="167" y="36"/>
                    <a:pt x="304" y="24"/>
                  </a:cubicBezTo>
                  <a:cubicBezTo>
                    <a:pt x="570" y="0"/>
                    <a:pt x="746" y="179"/>
                    <a:pt x="780" y="400"/>
                  </a:cubicBezTo>
                  <a:cubicBezTo>
                    <a:pt x="780" y="429"/>
                    <a:pt x="780" y="459"/>
                    <a:pt x="780" y="488"/>
                  </a:cubicBezTo>
                  <a:cubicBezTo>
                    <a:pt x="769" y="583"/>
                    <a:pt x="734" y="655"/>
                    <a:pt x="684" y="712"/>
                  </a:cubicBezTo>
                  <a:cubicBezTo>
                    <a:pt x="666" y="726"/>
                    <a:pt x="650" y="742"/>
                    <a:pt x="636" y="76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649"/>
            <p:cNvSpPr>
              <a:spLocks/>
            </p:cNvSpPr>
            <p:nvPr/>
          </p:nvSpPr>
          <p:spPr bwMode="gray">
            <a:xfrm>
              <a:off x="-17400588" y="-4383088"/>
              <a:ext cx="3449638" cy="3509963"/>
            </a:xfrm>
            <a:custGeom>
              <a:avLst/>
              <a:gdLst>
                <a:gd name="T0" fmla="*/ 152 w 920"/>
                <a:gd name="T1" fmla="*/ 140 h 936"/>
                <a:gd name="T2" fmla="*/ 540 w 920"/>
                <a:gd name="T3" fmla="*/ 28 h 936"/>
                <a:gd name="T4" fmla="*/ 768 w 920"/>
                <a:gd name="T5" fmla="*/ 140 h 936"/>
                <a:gd name="T6" fmla="*/ 808 w 920"/>
                <a:gd name="T7" fmla="*/ 180 h 936"/>
                <a:gd name="T8" fmla="*/ 920 w 920"/>
                <a:gd name="T9" fmla="*/ 456 h 936"/>
                <a:gd name="T10" fmla="*/ 920 w 920"/>
                <a:gd name="T11" fmla="*/ 508 h 936"/>
                <a:gd name="T12" fmla="*/ 812 w 920"/>
                <a:gd name="T13" fmla="*/ 780 h 936"/>
                <a:gd name="T14" fmla="*/ 764 w 920"/>
                <a:gd name="T15" fmla="*/ 828 h 936"/>
                <a:gd name="T16" fmla="*/ 496 w 920"/>
                <a:gd name="T17" fmla="*/ 936 h 936"/>
                <a:gd name="T18" fmla="*/ 424 w 920"/>
                <a:gd name="T19" fmla="*/ 936 h 936"/>
                <a:gd name="T20" fmla="*/ 156 w 920"/>
                <a:gd name="T21" fmla="*/ 828 h 936"/>
                <a:gd name="T22" fmla="*/ 108 w 920"/>
                <a:gd name="T23" fmla="*/ 780 h 936"/>
                <a:gd name="T24" fmla="*/ 0 w 920"/>
                <a:gd name="T25" fmla="*/ 508 h 936"/>
                <a:gd name="T26" fmla="*/ 0 w 920"/>
                <a:gd name="T27" fmla="*/ 456 h 936"/>
                <a:gd name="T28" fmla="*/ 112 w 920"/>
                <a:gd name="T29" fmla="*/ 180 h 936"/>
                <a:gd name="T30" fmla="*/ 152 w 920"/>
                <a:gd name="T31" fmla="*/ 14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0" h="936">
                  <a:moveTo>
                    <a:pt x="152" y="140"/>
                  </a:moveTo>
                  <a:cubicBezTo>
                    <a:pt x="232" y="67"/>
                    <a:pt x="395" y="0"/>
                    <a:pt x="540" y="28"/>
                  </a:cubicBezTo>
                  <a:cubicBezTo>
                    <a:pt x="629" y="45"/>
                    <a:pt x="707" y="92"/>
                    <a:pt x="768" y="140"/>
                  </a:cubicBezTo>
                  <a:cubicBezTo>
                    <a:pt x="780" y="155"/>
                    <a:pt x="793" y="168"/>
                    <a:pt x="808" y="180"/>
                  </a:cubicBezTo>
                  <a:cubicBezTo>
                    <a:pt x="866" y="251"/>
                    <a:pt x="910" y="336"/>
                    <a:pt x="920" y="456"/>
                  </a:cubicBezTo>
                  <a:cubicBezTo>
                    <a:pt x="920" y="473"/>
                    <a:pt x="920" y="491"/>
                    <a:pt x="920" y="508"/>
                  </a:cubicBezTo>
                  <a:cubicBezTo>
                    <a:pt x="913" y="628"/>
                    <a:pt x="864" y="706"/>
                    <a:pt x="812" y="780"/>
                  </a:cubicBezTo>
                  <a:cubicBezTo>
                    <a:pt x="794" y="794"/>
                    <a:pt x="778" y="810"/>
                    <a:pt x="764" y="828"/>
                  </a:cubicBezTo>
                  <a:cubicBezTo>
                    <a:pt x="691" y="880"/>
                    <a:pt x="615" y="930"/>
                    <a:pt x="496" y="936"/>
                  </a:cubicBezTo>
                  <a:cubicBezTo>
                    <a:pt x="472" y="936"/>
                    <a:pt x="448" y="936"/>
                    <a:pt x="424" y="936"/>
                  </a:cubicBezTo>
                  <a:cubicBezTo>
                    <a:pt x="305" y="930"/>
                    <a:pt x="229" y="880"/>
                    <a:pt x="156" y="828"/>
                  </a:cubicBezTo>
                  <a:cubicBezTo>
                    <a:pt x="142" y="810"/>
                    <a:pt x="126" y="794"/>
                    <a:pt x="108" y="780"/>
                  </a:cubicBezTo>
                  <a:cubicBezTo>
                    <a:pt x="56" y="706"/>
                    <a:pt x="7" y="628"/>
                    <a:pt x="0" y="508"/>
                  </a:cubicBezTo>
                  <a:cubicBezTo>
                    <a:pt x="0" y="491"/>
                    <a:pt x="0" y="473"/>
                    <a:pt x="0" y="456"/>
                  </a:cubicBezTo>
                  <a:cubicBezTo>
                    <a:pt x="10" y="336"/>
                    <a:pt x="54" y="251"/>
                    <a:pt x="112" y="180"/>
                  </a:cubicBezTo>
                  <a:cubicBezTo>
                    <a:pt x="127" y="168"/>
                    <a:pt x="140" y="155"/>
                    <a:pt x="152" y="14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650"/>
            <p:cNvSpPr>
              <a:spLocks/>
            </p:cNvSpPr>
            <p:nvPr/>
          </p:nvSpPr>
          <p:spPr bwMode="gray">
            <a:xfrm>
              <a:off x="-14401800" y="-1563688"/>
              <a:ext cx="825500" cy="1106488"/>
            </a:xfrm>
            <a:custGeom>
              <a:avLst/>
              <a:gdLst>
                <a:gd name="T0" fmla="*/ 140 w 220"/>
                <a:gd name="T1" fmla="*/ 240 h 295"/>
                <a:gd name="T2" fmla="*/ 0 w 220"/>
                <a:gd name="T3" fmla="*/ 132 h 295"/>
                <a:gd name="T4" fmla="*/ 108 w 220"/>
                <a:gd name="T5" fmla="*/ 0 h 295"/>
                <a:gd name="T6" fmla="*/ 160 w 220"/>
                <a:gd name="T7" fmla="*/ 20 h 295"/>
                <a:gd name="T8" fmla="*/ 220 w 220"/>
                <a:gd name="T9" fmla="*/ 176 h 295"/>
                <a:gd name="T10" fmla="*/ 200 w 220"/>
                <a:gd name="T11" fmla="*/ 292 h 295"/>
                <a:gd name="T12" fmla="*/ 184 w 220"/>
                <a:gd name="T13" fmla="*/ 284 h 295"/>
                <a:gd name="T14" fmla="*/ 140 w 220"/>
                <a:gd name="T15" fmla="*/ 24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295">
                  <a:moveTo>
                    <a:pt x="140" y="240"/>
                  </a:moveTo>
                  <a:cubicBezTo>
                    <a:pt x="98" y="200"/>
                    <a:pt x="48" y="166"/>
                    <a:pt x="0" y="132"/>
                  </a:cubicBezTo>
                  <a:cubicBezTo>
                    <a:pt x="37" y="89"/>
                    <a:pt x="80" y="52"/>
                    <a:pt x="108" y="0"/>
                  </a:cubicBezTo>
                  <a:cubicBezTo>
                    <a:pt x="127" y="5"/>
                    <a:pt x="140" y="16"/>
                    <a:pt x="160" y="20"/>
                  </a:cubicBezTo>
                  <a:cubicBezTo>
                    <a:pt x="152" y="100"/>
                    <a:pt x="185" y="139"/>
                    <a:pt x="220" y="176"/>
                  </a:cubicBezTo>
                  <a:cubicBezTo>
                    <a:pt x="215" y="217"/>
                    <a:pt x="205" y="252"/>
                    <a:pt x="200" y="292"/>
                  </a:cubicBezTo>
                  <a:cubicBezTo>
                    <a:pt x="189" y="295"/>
                    <a:pt x="192" y="284"/>
                    <a:pt x="184" y="284"/>
                  </a:cubicBezTo>
                  <a:cubicBezTo>
                    <a:pt x="171" y="268"/>
                    <a:pt x="156" y="253"/>
                    <a:pt x="140" y="24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9" name="Group 178"/>
          <p:cNvGrpSpPr>
            <a:grpSpLocks noChangeAspect="1"/>
          </p:cNvGrpSpPr>
          <p:nvPr/>
        </p:nvGrpSpPr>
        <p:grpSpPr bwMode="gray">
          <a:xfrm>
            <a:off x="8366010" y="4255425"/>
            <a:ext cx="356609" cy="356842"/>
            <a:chOff x="-18184813" y="3449637"/>
            <a:chExt cx="7297738" cy="7302500"/>
          </a:xfrm>
        </p:grpSpPr>
        <p:sp>
          <p:nvSpPr>
            <p:cNvPr id="180" name="Freeform 586"/>
            <p:cNvSpPr>
              <a:spLocks/>
            </p:cNvSpPr>
            <p:nvPr/>
          </p:nvSpPr>
          <p:spPr bwMode="gray">
            <a:xfrm>
              <a:off x="-15946438" y="3449637"/>
              <a:ext cx="2951163" cy="3016250"/>
            </a:xfrm>
            <a:custGeom>
              <a:avLst/>
              <a:gdLst>
                <a:gd name="T0" fmla="*/ 356 w 787"/>
                <a:gd name="T1" fmla="*/ 11 h 804"/>
                <a:gd name="T2" fmla="*/ 428 w 787"/>
                <a:gd name="T3" fmla="*/ 11 h 804"/>
                <a:gd name="T4" fmla="*/ 748 w 787"/>
                <a:gd name="T5" fmla="*/ 331 h 804"/>
                <a:gd name="T6" fmla="*/ 776 w 787"/>
                <a:gd name="T7" fmla="*/ 547 h 804"/>
                <a:gd name="T8" fmla="*/ 728 w 787"/>
                <a:gd name="T9" fmla="*/ 671 h 804"/>
                <a:gd name="T10" fmla="*/ 520 w 787"/>
                <a:gd name="T11" fmla="*/ 463 h 804"/>
                <a:gd name="T12" fmla="*/ 520 w 787"/>
                <a:gd name="T13" fmla="*/ 467 h 804"/>
                <a:gd name="T14" fmla="*/ 520 w 787"/>
                <a:gd name="T15" fmla="*/ 471 h 804"/>
                <a:gd name="T16" fmla="*/ 512 w 787"/>
                <a:gd name="T17" fmla="*/ 783 h 804"/>
                <a:gd name="T18" fmla="*/ 276 w 787"/>
                <a:gd name="T19" fmla="*/ 787 h 804"/>
                <a:gd name="T20" fmla="*/ 264 w 787"/>
                <a:gd name="T21" fmla="*/ 471 h 804"/>
                <a:gd name="T22" fmla="*/ 264 w 787"/>
                <a:gd name="T23" fmla="*/ 467 h 804"/>
                <a:gd name="T24" fmla="*/ 56 w 787"/>
                <a:gd name="T25" fmla="*/ 671 h 804"/>
                <a:gd name="T26" fmla="*/ 8 w 787"/>
                <a:gd name="T27" fmla="*/ 547 h 804"/>
                <a:gd name="T28" fmla="*/ 32 w 787"/>
                <a:gd name="T29" fmla="*/ 335 h 804"/>
                <a:gd name="T30" fmla="*/ 356 w 787"/>
                <a:gd name="T31" fmla="*/ 1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7" h="804">
                  <a:moveTo>
                    <a:pt x="356" y="11"/>
                  </a:moveTo>
                  <a:cubicBezTo>
                    <a:pt x="374" y="0"/>
                    <a:pt x="410" y="0"/>
                    <a:pt x="428" y="11"/>
                  </a:cubicBezTo>
                  <a:cubicBezTo>
                    <a:pt x="533" y="119"/>
                    <a:pt x="640" y="226"/>
                    <a:pt x="748" y="331"/>
                  </a:cubicBezTo>
                  <a:cubicBezTo>
                    <a:pt x="784" y="368"/>
                    <a:pt x="776" y="457"/>
                    <a:pt x="776" y="547"/>
                  </a:cubicBezTo>
                  <a:cubicBezTo>
                    <a:pt x="776" y="627"/>
                    <a:pt x="787" y="685"/>
                    <a:pt x="728" y="671"/>
                  </a:cubicBezTo>
                  <a:cubicBezTo>
                    <a:pt x="660" y="600"/>
                    <a:pt x="591" y="531"/>
                    <a:pt x="520" y="463"/>
                  </a:cubicBezTo>
                  <a:cubicBezTo>
                    <a:pt x="520" y="464"/>
                    <a:pt x="520" y="466"/>
                    <a:pt x="520" y="467"/>
                  </a:cubicBezTo>
                  <a:cubicBezTo>
                    <a:pt x="520" y="468"/>
                    <a:pt x="520" y="470"/>
                    <a:pt x="520" y="471"/>
                  </a:cubicBezTo>
                  <a:cubicBezTo>
                    <a:pt x="515" y="573"/>
                    <a:pt x="530" y="694"/>
                    <a:pt x="512" y="783"/>
                  </a:cubicBezTo>
                  <a:cubicBezTo>
                    <a:pt x="458" y="804"/>
                    <a:pt x="337" y="798"/>
                    <a:pt x="276" y="787"/>
                  </a:cubicBezTo>
                  <a:cubicBezTo>
                    <a:pt x="249" y="704"/>
                    <a:pt x="271" y="573"/>
                    <a:pt x="264" y="471"/>
                  </a:cubicBezTo>
                  <a:cubicBezTo>
                    <a:pt x="264" y="470"/>
                    <a:pt x="264" y="468"/>
                    <a:pt x="264" y="467"/>
                  </a:cubicBezTo>
                  <a:cubicBezTo>
                    <a:pt x="197" y="521"/>
                    <a:pt x="123" y="603"/>
                    <a:pt x="56" y="671"/>
                  </a:cubicBezTo>
                  <a:cubicBezTo>
                    <a:pt x="0" y="687"/>
                    <a:pt x="8" y="630"/>
                    <a:pt x="8" y="547"/>
                  </a:cubicBezTo>
                  <a:cubicBezTo>
                    <a:pt x="8" y="466"/>
                    <a:pt x="0" y="376"/>
                    <a:pt x="32" y="335"/>
                  </a:cubicBezTo>
                  <a:cubicBezTo>
                    <a:pt x="142" y="229"/>
                    <a:pt x="250" y="121"/>
                    <a:pt x="356" y="11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619"/>
            <p:cNvSpPr>
              <a:spLocks noEditPoints="1"/>
            </p:cNvSpPr>
            <p:nvPr/>
          </p:nvSpPr>
          <p:spPr bwMode="gray">
            <a:xfrm>
              <a:off x="-18184813" y="5411787"/>
              <a:ext cx="7297738" cy="5340350"/>
            </a:xfrm>
            <a:custGeom>
              <a:avLst/>
              <a:gdLst>
                <a:gd name="T0" fmla="*/ 545 w 1946"/>
                <a:gd name="T1" fmla="*/ 136 h 1424"/>
                <a:gd name="T2" fmla="*/ 697 w 1946"/>
                <a:gd name="T3" fmla="*/ 196 h 1424"/>
                <a:gd name="T4" fmla="*/ 801 w 1946"/>
                <a:gd name="T5" fmla="*/ 256 h 1424"/>
                <a:gd name="T6" fmla="*/ 989 w 1946"/>
                <a:gd name="T7" fmla="*/ 336 h 1424"/>
                <a:gd name="T8" fmla="*/ 1001 w 1946"/>
                <a:gd name="T9" fmla="*/ 464 h 1424"/>
                <a:gd name="T10" fmla="*/ 1129 w 1946"/>
                <a:gd name="T11" fmla="*/ 400 h 1424"/>
                <a:gd name="T12" fmla="*/ 1365 w 1946"/>
                <a:gd name="T13" fmla="*/ 284 h 1424"/>
                <a:gd name="T14" fmla="*/ 1441 w 1946"/>
                <a:gd name="T15" fmla="*/ 144 h 1424"/>
                <a:gd name="T16" fmla="*/ 1589 w 1946"/>
                <a:gd name="T17" fmla="*/ 72 h 1424"/>
                <a:gd name="T18" fmla="*/ 1829 w 1946"/>
                <a:gd name="T19" fmla="*/ 352 h 1424"/>
                <a:gd name="T20" fmla="*/ 1865 w 1946"/>
                <a:gd name="T21" fmla="*/ 612 h 1424"/>
                <a:gd name="T22" fmla="*/ 1765 w 1946"/>
                <a:gd name="T23" fmla="*/ 660 h 1424"/>
                <a:gd name="T24" fmla="*/ 1757 w 1946"/>
                <a:gd name="T25" fmla="*/ 1000 h 1424"/>
                <a:gd name="T26" fmla="*/ 1041 w 1946"/>
                <a:gd name="T27" fmla="*/ 1416 h 1424"/>
                <a:gd name="T28" fmla="*/ 965 w 1946"/>
                <a:gd name="T29" fmla="*/ 1424 h 1424"/>
                <a:gd name="T30" fmla="*/ 277 w 1946"/>
                <a:gd name="T31" fmla="*/ 1084 h 1424"/>
                <a:gd name="T32" fmla="*/ 217 w 1946"/>
                <a:gd name="T33" fmla="*/ 480 h 1424"/>
                <a:gd name="T34" fmla="*/ 65 w 1946"/>
                <a:gd name="T35" fmla="*/ 540 h 1424"/>
                <a:gd name="T36" fmla="*/ 201 w 1946"/>
                <a:gd name="T37" fmla="*/ 196 h 1424"/>
                <a:gd name="T38" fmla="*/ 537 w 1946"/>
                <a:gd name="T39" fmla="*/ 0 h 1424"/>
                <a:gd name="T40" fmla="*/ 1769 w 1946"/>
                <a:gd name="T41" fmla="*/ 512 h 1424"/>
                <a:gd name="T42" fmla="*/ 1633 w 1946"/>
                <a:gd name="T43" fmla="*/ 300 h 1424"/>
                <a:gd name="T44" fmla="*/ 1389 w 1946"/>
                <a:gd name="T45" fmla="*/ 420 h 1424"/>
                <a:gd name="T46" fmla="*/ 1145 w 1946"/>
                <a:gd name="T47" fmla="*/ 540 h 1424"/>
                <a:gd name="T48" fmla="*/ 1077 w 1946"/>
                <a:gd name="T49" fmla="*/ 572 h 1424"/>
                <a:gd name="T50" fmla="*/ 1289 w 1946"/>
                <a:gd name="T51" fmla="*/ 748 h 1424"/>
                <a:gd name="T52" fmla="*/ 1541 w 1946"/>
                <a:gd name="T53" fmla="*/ 624 h 1424"/>
                <a:gd name="T54" fmla="*/ 353 w 1946"/>
                <a:gd name="T55" fmla="*/ 976 h 1424"/>
                <a:gd name="T56" fmla="*/ 921 w 1946"/>
                <a:gd name="T57" fmla="*/ 1260 h 1424"/>
                <a:gd name="T58" fmla="*/ 925 w 1946"/>
                <a:gd name="T59" fmla="*/ 584 h 1424"/>
                <a:gd name="T60" fmla="*/ 357 w 1946"/>
                <a:gd name="T61" fmla="*/ 300 h 1424"/>
                <a:gd name="T62" fmla="*/ 349 w 1946"/>
                <a:gd name="T63" fmla="*/ 464 h 1424"/>
                <a:gd name="T64" fmla="*/ 1625 w 1946"/>
                <a:gd name="T65" fmla="*/ 976 h 1424"/>
                <a:gd name="T66" fmla="*/ 1573 w 1946"/>
                <a:gd name="T67" fmla="*/ 756 h 1424"/>
                <a:gd name="T68" fmla="*/ 1329 w 1946"/>
                <a:gd name="T69" fmla="*/ 876 h 1424"/>
                <a:gd name="T70" fmla="*/ 1061 w 1946"/>
                <a:gd name="T71" fmla="*/ 832 h 1424"/>
                <a:gd name="T72" fmla="*/ 1053 w 1946"/>
                <a:gd name="T73" fmla="*/ 1052 h 1424"/>
                <a:gd name="T74" fmla="*/ 1065 w 1946"/>
                <a:gd name="T75" fmla="*/ 1256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6" h="1424">
                  <a:moveTo>
                    <a:pt x="537" y="0"/>
                  </a:moveTo>
                  <a:cubicBezTo>
                    <a:pt x="549" y="36"/>
                    <a:pt x="533" y="100"/>
                    <a:pt x="545" y="136"/>
                  </a:cubicBezTo>
                  <a:cubicBezTo>
                    <a:pt x="547" y="204"/>
                    <a:pt x="641" y="239"/>
                    <a:pt x="693" y="196"/>
                  </a:cubicBezTo>
                  <a:cubicBezTo>
                    <a:pt x="694" y="196"/>
                    <a:pt x="696" y="196"/>
                    <a:pt x="697" y="196"/>
                  </a:cubicBezTo>
                  <a:cubicBezTo>
                    <a:pt x="733" y="166"/>
                    <a:pt x="761" y="130"/>
                    <a:pt x="797" y="100"/>
                  </a:cubicBezTo>
                  <a:cubicBezTo>
                    <a:pt x="800" y="151"/>
                    <a:pt x="792" y="212"/>
                    <a:pt x="801" y="256"/>
                  </a:cubicBezTo>
                  <a:cubicBezTo>
                    <a:pt x="808" y="300"/>
                    <a:pt x="833" y="325"/>
                    <a:pt x="877" y="332"/>
                  </a:cubicBezTo>
                  <a:cubicBezTo>
                    <a:pt x="906" y="341"/>
                    <a:pt x="953" y="333"/>
                    <a:pt x="989" y="336"/>
                  </a:cubicBezTo>
                  <a:cubicBezTo>
                    <a:pt x="995" y="369"/>
                    <a:pt x="978" y="464"/>
                    <a:pt x="997" y="468"/>
                  </a:cubicBezTo>
                  <a:cubicBezTo>
                    <a:pt x="1000" y="469"/>
                    <a:pt x="1001" y="466"/>
                    <a:pt x="1001" y="464"/>
                  </a:cubicBezTo>
                  <a:cubicBezTo>
                    <a:pt x="1030" y="453"/>
                    <a:pt x="1057" y="440"/>
                    <a:pt x="1081" y="424"/>
                  </a:cubicBezTo>
                  <a:cubicBezTo>
                    <a:pt x="1099" y="418"/>
                    <a:pt x="1115" y="410"/>
                    <a:pt x="1129" y="400"/>
                  </a:cubicBezTo>
                  <a:cubicBezTo>
                    <a:pt x="1195" y="373"/>
                    <a:pt x="1257" y="341"/>
                    <a:pt x="1317" y="308"/>
                  </a:cubicBezTo>
                  <a:cubicBezTo>
                    <a:pt x="1335" y="302"/>
                    <a:pt x="1351" y="294"/>
                    <a:pt x="1365" y="284"/>
                  </a:cubicBezTo>
                  <a:cubicBezTo>
                    <a:pt x="1429" y="260"/>
                    <a:pt x="1482" y="225"/>
                    <a:pt x="1545" y="200"/>
                  </a:cubicBezTo>
                  <a:cubicBezTo>
                    <a:pt x="1516" y="176"/>
                    <a:pt x="1475" y="164"/>
                    <a:pt x="1441" y="144"/>
                  </a:cubicBezTo>
                  <a:cubicBezTo>
                    <a:pt x="1435" y="105"/>
                    <a:pt x="1434" y="39"/>
                    <a:pt x="1441" y="0"/>
                  </a:cubicBezTo>
                  <a:cubicBezTo>
                    <a:pt x="1483" y="23"/>
                    <a:pt x="1535" y="45"/>
                    <a:pt x="1589" y="72"/>
                  </a:cubicBezTo>
                  <a:cubicBezTo>
                    <a:pt x="1634" y="95"/>
                    <a:pt x="1697" y="116"/>
                    <a:pt x="1729" y="152"/>
                  </a:cubicBezTo>
                  <a:cubicBezTo>
                    <a:pt x="1773" y="201"/>
                    <a:pt x="1798" y="290"/>
                    <a:pt x="1829" y="352"/>
                  </a:cubicBezTo>
                  <a:cubicBezTo>
                    <a:pt x="1845" y="383"/>
                    <a:pt x="1862" y="410"/>
                    <a:pt x="1881" y="448"/>
                  </a:cubicBezTo>
                  <a:cubicBezTo>
                    <a:pt x="1911" y="509"/>
                    <a:pt x="1946" y="586"/>
                    <a:pt x="1865" y="612"/>
                  </a:cubicBezTo>
                  <a:cubicBezTo>
                    <a:pt x="1849" y="616"/>
                    <a:pt x="1836" y="623"/>
                    <a:pt x="1825" y="632"/>
                  </a:cubicBezTo>
                  <a:cubicBezTo>
                    <a:pt x="1803" y="639"/>
                    <a:pt x="1785" y="651"/>
                    <a:pt x="1765" y="660"/>
                  </a:cubicBezTo>
                  <a:cubicBezTo>
                    <a:pt x="1764" y="660"/>
                    <a:pt x="1757" y="659"/>
                    <a:pt x="1757" y="660"/>
                  </a:cubicBezTo>
                  <a:cubicBezTo>
                    <a:pt x="1734" y="759"/>
                    <a:pt x="1774" y="892"/>
                    <a:pt x="1757" y="1000"/>
                  </a:cubicBezTo>
                  <a:cubicBezTo>
                    <a:pt x="1746" y="1036"/>
                    <a:pt x="1729" y="1065"/>
                    <a:pt x="1701" y="1084"/>
                  </a:cubicBezTo>
                  <a:cubicBezTo>
                    <a:pt x="1481" y="1195"/>
                    <a:pt x="1258" y="1303"/>
                    <a:pt x="1041" y="1416"/>
                  </a:cubicBezTo>
                  <a:cubicBezTo>
                    <a:pt x="1031" y="1418"/>
                    <a:pt x="1019" y="1418"/>
                    <a:pt x="1013" y="1424"/>
                  </a:cubicBezTo>
                  <a:cubicBezTo>
                    <a:pt x="997" y="1424"/>
                    <a:pt x="981" y="1424"/>
                    <a:pt x="965" y="1424"/>
                  </a:cubicBezTo>
                  <a:cubicBezTo>
                    <a:pt x="959" y="1418"/>
                    <a:pt x="947" y="1418"/>
                    <a:pt x="937" y="1416"/>
                  </a:cubicBezTo>
                  <a:cubicBezTo>
                    <a:pt x="720" y="1303"/>
                    <a:pt x="497" y="1195"/>
                    <a:pt x="277" y="1084"/>
                  </a:cubicBezTo>
                  <a:cubicBezTo>
                    <a:pt x="249" y="1065"/>
                    <a:pt x="232" y="1036"/>
                    <a:pt x="221" y="1000"/>
                  </a:cubicBezTo>
                  <a:cubicBezTo>
                    <a:pt x="218" y="828"/>
                    <a:pt x="226" y="645"/>
                    <a:pt x="217" y="480"/>
                  </a:cubicBezTo>
                  <a:cubicBezTo>
                    <a:pt x="183" y="503"/>
                    <a:pt x="139" y="517"/>
                    <a:pt x="105" y="540"/>
                  </a:cubicBezTo>
                  <a:cubicBezTo>
                    <a:pt x="92" y="540"/>
                    <a:pt x="78" y="540"/>
                    <a:pt x="65" y="540"/>
                  </a:cubicBezTo>
                  <a:cubicBezTo>
                    <a:pt x="0" y="500"/>
                    <a:pt x="87" y="390"/>
                    <a:pt x="113" y="344"/>
                  </a:cubicBezTo>
                  <a:cubicBezTo>
                    <a:pt x="147" y="285"/>
                    <a:pt x="178" y="236"/>
                    <a:pt x="201" y="196"/>
                  </a:cubicBezTo>
                  <a:cubicBezTo>
                    <a:pt x="216" y="179"/>
                    <a:pt x="232" y="163"/>
                    <a:pt x="249" y="148"/>
                  </a:cubicBezTo>
                  <a:cubicBezTo>
                    <a:pt x="340" y="94"/>
                    <a:pt x="441" y="50"/>
                    <a:pt x="537" y="0"/>
                  </a:cubicBezTo>
                  <a:close/>
                  <a:moveTo>
                    <a:pt x="1581" y="604"/>
                  </a:moveTo>
                  <a:cubicBezTo>
                    <a:pt x="1647" y="576"/>
                    <a:pt x="1709" y="546"/>
                    <a:pt x="1769" y="512"/>
                  </a:cubicBezTo>
                  <a:cubicBezTo>
                    <a:pt x="1725" y="441"/>
                    <a:pt x="1697" y="354"/>
                    <a:pt x="1649" y="288"/>
                  </a:cubicBezTo>
                  <a:cubicBezTo>
                    <a:pt x="1648" y="296"/>
                    <a:pt x="1634" y="292"/>
                    <a:pt x="1633" y="300"/>
                  </a:cubicBezTo>
                  <a:cubicBezTo>
                    <a:pt x="1617" y="304"/>
                    <a:pt x="1604" y="311"/>
                    <a:pt x="1593" y="320"/>
                  </a:cubicBezTo>
                  <a:cubicBezTo>
                    <a:pt x="1522" y="351"/>
                    <a:pt x="1454" y="384"/>
                    <a:pt x="1389" y="420"/>
                  </a:cubicBezTo>
                  <a:cubicBezTo>
                    <a:pt x="1371" y="426"/>
                    <a:pt x="1355" y="434"/>
                    <a:pt x="1341" y="444"/>
                  </a:cubicBezTo>
                  <a:cubicBezTo>
                    <a:pt x="1272" y="473"/>
                    <a:pt x="1207" y="505"/>
                    <a:pt x="1145" y="540"/>
                  </a:cubicBezTo>
                  <a:cubicBezTo>
                    <a:pt x="1127" y="546"/>
                    <a:pt x="1111" y="554"/>
                    <a:pt x="1097" y="564"/>
                  </a:cubicBezTo>
                  <a:cubicBezTo>
                    <a:pt x="1087" y="563"/>
                    <a:pt x="1085" y="570"/>
                    <a:pt x="1077" y="572"/>
                  </a:cubicBezTo>
                  <a:cubicBezTo>
                    <a:pt x="1114" y="650"/>
                    <a:pt x="1149" y="729"/>
                    <a:pt x="1193" y="800"/>
                  </a:cubicBezTo>
                  <a:cubicBezTo>
                    <a:pt x="1222" y="780"/>
                    <a:pt x="1260" y="768"/>
                    <a:pt x="1289" y="748"/>
                  </a:cubicBezTo>
                  <a:cubicBezTo>
                    <a:pt x="1307" y="742"/>
                    <a:pt x="1323" y="734"/>
                    <a:pt x="1337" y="724"/>
                  </a:cubicBezTo>
                  <a:cubicBezTo>
                    <a:pt x="1408" y="694"/>
                    <a:pt x="1476" y="660"/>
                    <a:pt x="1541" y="624"/>
                  </a:cubicBezTo>
                  <a:cubicBezTo>
                    <a:pt x="1557" y="620"/>
                    <a:pt x="1570" y="613"/>
                    <a:pt x="1581" y="604"/>
                  </a:cubicBezTo>
                  <a:close/>
                  <a:moveTo>
                    <a:pt x="353" y="976"/>
                  </a:moveTo>
                  <a:cubicBezTo>
                    <a:pt x="537" y="1072"/>
                    <a:pt x="724" y="1165"/>
                    <a:pt x="913" y="1256"/>
                  </a:cubicBezTo>
                  <a:cubicBezTo>
                    <a:pt x="913" y="1258"/>
                    <a:pt x="917" y="1262"/>
                    <a:pt x="921" y="1260"/>
                  </a:cubicBezTo>
                  <a:cubicBezTo>
                    <a:pt x="932" y="1254"/>
                    <a:pt x="925" y="1134"/>
                    <a:pt x="925" y="1100"/>
                  </a:cubicBezTo>
                  <a:cubicBezTo>
                    <a:pt x="925" y="927"/>
                    <a:pt x="925" y="730"/>
                    <a:pt x="925" y="584"/>
                  </a:cubicBezTo>
                  <a:cubicBezTo>
                    <a:pt x="924" y="581"/>
                    <a:pt x="922" y="579"/>
                    <a:pt x="917" y="580"/>
                  </a:cubicBezTo>
                  <a:cubicBezTo>
                    <a:pt x="733" y="484"/>
                    <a:pt x="546" y="391"/>
                    <a:pt x="357" y="300"/>
                  </a:cubicBezTo>
                  <a:cubicBezTo>
                    <a:pt x="359" y="298"/>
                    <a:pt x="350" y="294"/>
                    <a:pt x="349" y="296"/>
                  </a:cubicBezTo>
                  <a:cubicBezTo>
                    <a:pt x="336" y="334"/>
                    <a:pt x="349" y="413"/>
                    <a:pt x="349" y="464"/>
                  </a:cubicBezTo>
                  <a:cubicBezTo>
                    <a:pt x="349" y="635"/>
                    <a:pt x="346" y="827"/>
                    <a:pt x="353" y="976"/>
                  </a:cubicBezTo>
                  <a:close/>
                  <a:moveTo>
                    <a:pt x="1625" y="976"/>
                  </a:moveTo>
                  <a:cubicBezTo>
                    <a:pt x="1634" y="901"/>
                    <a:pt x="1626" y="809"/>
                    <a:pt x="1629" y="728"/>
                  </a:cubicBezTo>
                  <a:cubicBezTo>
                    <a:pt x="1608" y="735"/>
                    <a:pt x="1589" y="744"/>
                    <a:pt x="1573" y="756"/>
                  </a:cubicBezTo>
                  <a:cubicBezTo>
                    <a:pt x="1504" y="785"/>
                    <a:pt x="1439" y="817"/>
                    <a:pt x="1377" y="852"/>
                  </a:cubicBezTo>
                  <a:cubicBezTo>
                    <a:pt x="1359" y="858"/>
                    <a:pt x="1343" y="866"/>
                    <a:pt x="1329" y="876"/>
                  </a:cubicBezTo>
                  <a:cubicBezTo>
                    <a:pt x="1265" y="885"/>
                    <a:pt x="1209" y="963"/>
                    <a:pt x="1141" y="948"/>
                  </a:cubicBezTo>
                  <a:cubicBezTo>
                    <a:pt x="1092" y="937"/>
                    <a:pt x="1090" y="870"/>
                    <a:pt x="1061" y="832"/>
                  </a:cubicBezTo>
                  <a:cubicBezTo>
                    <a:pt x="1057" y="825"/>
                    <a:pt x="1055" y="812"/>
                    <a:pt x="1053" y="828"/>
                  </a:cubicBezTo>
                  <a:cubicBezTo>
                    <a:pt x="1048" y="879"/>
                    <a:pt x="1053" y="944"/>
                    <a:pt x="1053" y="1052"/>
                  </a:cubicBezTo>
                  <a:cubicBezTo>
                    <a:pt x="1053" y="1129"/>
                    <a:pt x="1045" y="1257"/>
                    <a:pt x="1061" y="1260"/>
                  </a:cubicBezTo>
                  <a:cubicBezTo>
                    <a:pt x="1063" y="1260"/>
                    <a:pt x="1066" y="1259"/>
                    <a:pt x="1065" y="1256"/>
                  </a:cubicBezTo>
                  <a:cubicBezTo>
                    <a:pt x="1254" y="1165"/>
                    <a:pt x="1441" y="1072"/>
                    <a:pt x="1625" y="97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82" name="Group 181"/>
          <p:cNvGrpSpPr>
            <a:grpSpLocks noChangeAspect="1"/>
          </p:cNvGrpSpPr>
          <p:nvPr/>
        </p:nvGrpSpPr>
        <p:grpSpPr bwMode="gray">
          <a:xfrm>
            <a:off x="3497685" y="4264596"/>
            <a:ext cx="360132" cy="356841"/>
            <a:chOff x="-27635200" y="3521075"/>
            <a:chExt cx="7297738" cy="7231062"/>
          </a:xfrm>
        </p:grpSpPr>
        <p:sp>
          <p:nvSpPr>
            <p:cNvPr id="183" name="Freeform 552"/>
            <p:cNvSpPr>
              <a:spLocks/>
            </p:cNvSpPr>
            <p:nvPr/>
          </p:nvSpPr>
          <p:spPr bwMode="gray">
            <a:xfrm>
              <a:off x="-25411113" y="3521075"/>
              <a:ext cx="2954338" cy="3011488"/>
            </a:xfrm>
            <a:custGeom>
              <a:avLst/>
              <a:gdLst>
                <a:gd name="T0" fmla="*/ 268 w 788"/>
                <a:gd name="T1" fmla="*/ 332 h 803"/>
                <a:gd name="T2" fmla="*/ 276 w 788"/>
                <a:gd name="T3" fmla="*/ 20 h 803"/>
                <a:gd name="T4" fmla="*/ 516 w 788"/>
                <a:gd name="T5" fmla="*/ 20 h 803"/>
                <a:gd name="T6" fmla="*/ 524 w 788"/>
                <a:gd name="T7" fmla="*/ 332 h 803"/>
                <a:gd name="T8" fmla="*/ 524 w 788"/>
                <a:gd name="T9" fmla="*/ 336 h 803"/>
                <a:gd name="T10" fmla="*/ 732 w 788"/>
                <a:gd name="T11" fmla="*/ 132 h 803"/>
                <a:gd name="T12" fmla="*/ 780 w 788"/>
                <a:gd name="T13" fmla="*/ 256 h 803"/>
                <a:gd name="T14" fmla="*/ 756 w 788"/>
                <a:gd name="T15" fmla="*/ 468 h 803"/>
                <a:gd name="T16" fmla="*/ 432 w 788"/>
                <a:gd name="T17" fmla="*/ 792 h 803"/>
                <a:gd name="T18" fmla="*/ 360 w 788"/>
                <a:gd name="T19" fmla="*/ 792 h 803"/>
                <a:gd name="T20" fmla="*/ 36 w 788"/>
                <a:gd name="T21" fmla="*/ 468 h 803"/>
                <a:gd name="T22" fmla="*/ 12 w 788"/>
                <a:gd name="T23" fmla="*/ 256 h 803"/>
                <a:gd name="T24" fmla="*/ 60 w 788"/>
                <a:gd name="T25" fmla="*/ 132 h 803"/>
                <a:gd name="T26" fmla="*/ 268 w 788"/>
                <a:gd name="T27" fmla="*/ 336 h 803"/>
                <a:gd name="T28" fmla="*/ 268 w 788"/>
                <a:gd name="T29" fmla="*/ 33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8" h="803">
                  <a:moveTo>
                    <a:pt x="268" y="332"/>
                  </a:moveTo>
                  <a:cubicBezTo>
                    <a:pt x="273" y="230"/>
                    <a:pt x="258" y="109"/>
                    <a:pt x="276" y="20"/>
                  </a:cubicBezTo>
                  <a:cubicBezTo>
                    <a:pt x="331" y="0"/>
                    <a:pt x="461" y="0"/>
                    <a:pt x="516" y="20"/>
                  </a:cubicBezTo>
                  <a:cubicBezTo>
                    <a:pt x="534" y="109"/>
                    <a:pt x="519" y="230"/>
                    <a:pt x="524" y="332"/>
                  </a:cubicBezTo>
                  <a:cubicBezTo>
                    <a:pt x="524" y="333"/>
                    <a:pt x="524" y="335"/>
                    <a:pt x="524" y="336"/>
                  </a:cubicBezTo>
                  <a:cubicBezTo>
                    <a:pt x="591" y="282"/>
                    <a:pt x="665" y="200"/>
                    <a:pt x="732" y="132"/>
                  </a:cubicBezTo>
                  <a:cubicBezTo>
                    <a:pt x="788" y="115"/>
                    <a:pt x="780" y="177"/>
                    <a:pt x="780" y="256"/>
                  </a:cubicBezTo>
                  <a:cubicBezTo>
                    <a:pt x="780" y="340"/>
                    <a:pt x="788" y="426"/>
                    <a:pt x="756" y="468"/>
                  </a:cubicBezTo>
                  <a:cubicBezTo>
                    <a:pt x="646" y="574"/>
                    <a:pt x="538" y="682"/>
                    <a:pt x="432" y="792"/>
                  </a:cubicBezTo>
                  <a:cubicBezTo>
                    <a:pt x="414" y="803"/>
                    <a:pt x="378" y="803"/>
                    <a:pt x="360" y="792"/>
                  </a:cubicBezTo>
                  <a:cubicBezTo>
                    <a:pt x="254" y="682"/>
                    <a:pt x="146" y="574"/>
                    <a:pt x="36" y="468"/>
                  </a:cubicBezTo>
                  <a:cubicBezTo>
                    <a:pt x="5" y="430"/>
                    <a:pt x="12" y="344"/>
                    <a:pt x="12" y="256"/>
                  </a:cubicBezTo>
                  <a:cubicBezTo>
                    <a:pt x="12" y="181"/>
                    <a:pt x="0" y="117"/>
                    <a:pt x="60" y="132"/>
                  </a:cubicBezTo>
                  <a:cubicBezTo>
                    <a:pt x="127" y="200"/>
                    <a:pt x="201" y="282"/>
                    <a:pt x="268" y="336"/>
                  </a:cubicBezTo>
                  <a:cubicBezTo>
                    <a:pt x="268" y="335"/>
                    <a:pt x="268" y="333"/>
                    <a:pt x="268" y="33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585"/>
            <p:cNvSpPr>
              <a:spLocks noEditPoints="1"/>
            </p:cNvSpPr>
            <p:nvPr/>
          </p:nvSpPr>
          <p:spPr bwMode="gray">
            <a:xfrm>
              <a:off x="-27635200" y="5287962"/>
              <a:ext cx="7297738" cy="5464175"/>
            </a:xfrm>
            <a:custGeom>
              <a:avLst/>
              <a:gdLst>
                <a:gd name="T0" fmla="*/ 485 w 1946"/>
                <a:gd name="T1" fmla="*/ 61 h 1457"/>
                <a:gd name="T2" fmla="*/ 585 w 1946"/>
                <a:gd name="T3" fmla="*/ 45 h 1457"/>
                <a:gd name="T4" fmla="*/ 913 w 1946"/>
                <a:gd name="T5" fmla="*/ 369 h 1457"/>
                <a:gd name="T6" fmla="*/ 1001 w 1946"/>
                <a:gd name="T7" fmla="*/ 497 h 1457"/>
                <a:gd name="T8" fmla="*/ 1129 w 1946"/>
                <a:gd name="T9" fmla="*/ 433 h 1457"/>
                <a:gd name="T10" fmla="*/ 1365 w 1946"/>
                <a:gd name="T11" fmla="*/ 317 h 1457"/>
                <a:gd name="T12" fmla="*/ 1329 w 1946"/>
                <a:gd name="T13" fmla="*/ 121 h 1457"/>
                <a:gd name="T14" fmla="*/ 1393 w 1946"/>
                <a:gd name="T15" fmla="*/ 41 h 1457"/>
                <a:gd name="T16" fmla="*/ 1573 w 1946"/>
                <a:gd name="T17" fmla="*/ 101 h 1457"/>
                <a:gd name="T18" fmla="*/ 1829 w 1946"/>
                <a:gd name="T19" fmla="*/ 385 h 1457"/>
                <a:gd name="T20" fmla="*/ 1865 w 1946"/>
                <a:gd name="T21" fmla="*/ 645 h 1457"/>
                <a:gd name="T22" fmla="*/ 1765 w 1946"/>
                <a:gd name="T23" fmla="*/ 693 h 1457"/>
                <a:gd name="T24" fmla="*/ 1757 w 1946"/>
                <a:gd name="T25" fmla="*/ 1033 h 1457"/>
                <a:gd name="T26" fmla="*/ 1041 w 1946"/>
                <a:gd name="T27" fmla="*/ 1449 h 1457"/>
                <a:gd name="T28" fmla="*/ 965 w 1946"/>
                <a:gd name="T29" fmla="*/ 1457 h 1457"/>
                <a:gd name="T30" fmla="*/ 285 w 1946"/>
                <a:gd name="T31" fmla="*/ 1121 h 1457"/>
                <a:gd name="T32" fmla="*/ 217 w 1946"/>
                <a:gd name="T33" fmla="*/ 513 h 1457"/>
                <a:gd name="T34" fmla="*/ 65 w 1946"/>
                <a:gd name="T35" fmla="*/ 573 h 1457"/>
                <a:gd name="T36" fmla="*/ 201 w 1946"/>
                <a:gd name="T37" fmla="*/ 229 h 1457"/>
                <a:gd name="T38" fmla="*/ 1581 w 1946"/>
                <a:gd name="T39" fmla="*/ 637 h 1457"/>
                <a:gd name="T40" fmla="*/ 1649 w 1946"/>
                <a:gd name="T41" fmla="*/ 321 h 1457"/>
                <a:gd name="T42" fmla="*/ 1593 w 1946"/>
                <a:gd name="T43" fmla="*/ 353 h 1457"/>
                <a:gd name="T44" fmla="*/ 1341 w 1946"/>
                <a:gd name="T45" fmla="*/ 477 h 1457"/>
                <a:gd name="T46" fmla="*/ 1097 w 1946"/>
                <a:gd name="T47" fmla="*/ 597 h 1457"/>
                <a:gd name="T48" fmla="*/ 1193 w 1946"/>
                <a:gd name="T49" fmla="*/ 833 h 1457"/>
                <a:gd name="T50" fmla="*/ 1337 w 1946"/>
                <a:gd name="T51" fmla="*/ 757 h 1457"/>
                <a:gd name="T52" fmla="*/ 1581 w 1946"/>
                <a:gd name="T53" fmla="*/ 637 h 1457"/>
                <a:gd name="T54" fmla="*/ 913 w 1946"/>
                <a:gd name="T55" fmla="*/ 1289 h 1457"/>
                <a:gd name="T56" fmla="*/ 925 w 1946"/>
                <a:gd name="T57" fmla="*/ 1133 h 1457"/>
                <a:gd name="T58" fmla="*/ 917 w 1946"/>
                <a:gd name="T59" fmla="*/ 613 h 1457"/>
                <a:gd name="T60" fmla="*/ 349 w 1946"/>
                <a:gd name="T61" fmla="*/ 329 h 1457"/>
                <a:gd name="T62" fmla="*/ 353 w 1946"/>
                <a:gd name="T63" fmla="*/ 1009 h 1457"/>
                <a:gd name="T64" fmla="*/ 1629 w 1946"/>
                <a:gd name="T65" fmla="*/ 761 h 1457"/>
                <a:gd name="T66" fmla="*/ 1377 w 1946"/>
                <a:gd name="T67" fmla="*/ 885 h 1457"/>
                <a:gd name="T68" fmla="*/ 1141 w 1946"/>
                <a:gd name="T69" fmla="*/ 981 h 1457"/>
                <a:gd name="T70" fmla="*/ 1053 w 1946"/>
                <a:gd name="T71" fmla="*/ 861 h 1457"/>
                <a:gd name="T72" fmla="*/ 1061 w 1946"/>
                <a:gd name="T73" fmla="*/ 1293 h 1457"/>
                <a:gd name="T74" fmla="*/ 1625 w 1946"/>
                <a:gd name="T75" fmla="*/ 1009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6" h="1457">
                  <a:moveTo>
                    <a:pt x="249" y="181"/>
                  </a:moveTo>
                  <a:cubicBezTo>
                    <a:pt x="297" y="148"/>
                    <a:pt x="408" y="100"/>
                    <a:pt x="485" y="61"/>
                  </a:cubicBezTo>
                  <a:cubicBezTo>
                    <a:pt x="521" y="43"/>
                    <a:pt x="566" y="0"/>
                    <a:pt x="585" y="41"/>
                  </a:cubicBezTo>
                  <a:cubicBezTo>
                    <a:pt x="585" y="42"/>
                    <a:pt x="585" y="44"/>
                    <a:pt x="585" y="45"/>
                  </a:cubicBezTo>
                  <a:cubicBezTo>
                    <a:pt x="691" y="155"/>
                    <a:pt x="799" y="263"/>
                    <a:pt x="909" y="369"/>
                  </a:cubicBezTo>
                  <a:cubicBezTo>
                    <a:pt x="910" y="369"/>
                    <a:pt x="912" y="369"/>
                    <a:pt x="913" y="369"/>
                  </a:cubicBezTo>
                  <a:cubicBezTo>
                    <a:pt x="929" y="388"/>
                    <a:pt x="961" y="390"/>
                    <a:pt x="989" y="397"/>
                  </a:cubicBezTo>
                  <a:cubicBezTo>
                    <a:pt x="994" y="426"/>
                    <a:pt x="977" y="513"/>
                    <a:pt x="1001" y="497"/>
                  </a:cubicBezTo>
                  <a:cubicBezTo>
                    <a:pt x="1030" y="486"/>
                    <a:pt x="1057" y="473"/>
                    <a:pt x="1081" y="457"/>
                  </a:cubicBezTo>
                  <a:cubicBezTo>
                    <a:pt x="1099" y="451"/>
                    <a:pt x="1115" y="443"/>
                    <a:pt x="1129" y="433"/>
                  </a:cubicBezTo>
                  <a:cubicBezTo>
                    <a:pt x="1195" y="406"/>
                    <a:pt x="1257" y="374"/>
                    <a:pt x="1317" y="341"/>
                  </a:cubicBezTo>
                  <a:cubicBezTo>
                    <a:pt x="1335" y="335"/>
                    <a:pt x="1351" y="327"/>
                    <a:pt x="1365" y="317"/>
                  </a:cubicBezTo>
                  <a:cubicBezTo>
                    <a:pt x="1429" y="293"/>
                    <a:pt x="1482" y="258"/>
                    <a:pt x="1545" y="233"/>
                  </a:cubicBezTo>
                  <a:cubicBezTo>
                    <a:pt x="1478" y="190"/>
                    <a:pt x="1400" y="159"/>
                    <a:pt x="1329" y="121"/>
                  </a:cubicBezTo>
                  <a:cubicBezTo>
                    <a:pt x="1332" y="93"/>
                    <a:pt x="1376" y="73"/>
                    <a:pt x="1393" y="45"/>
                  </a:cubicBezTo>
                  <a:cubicBezTo>
                    <a:pt x="1393" y="44"/>
                    <a:pt x="1393" y="42"/>
                    <a:pt x="1393" y="41"/>
                  </a:cubicBezTo>
                  <a:cubicBezTo>
                    <a:pt x="1404" y="38"/>
                    <a:pt x="1401" y="23"/>
                    <a:pt x="1413" y="21"/>
                  </a:cubicBezTo>
                  <a:cubicBezTo>
                    <a:pt x="1462" y="40"/>
                    <a:pt x="1514" y="72"/>
                    <a:pt x="1573" y="101"/>
                  </a:cubicBezTo>
                  <a:cubicBezTo>
                    <a:pt x="1623" y="126"/>
                    <a:pt x="1691" y="143"/>
                    <a:pt x="1729" y="185"/>
                  </a:cubicBezTo>
                  <a:cubicBezTo>
                    <a:pt x="1772" y="233"/>
                    <a:pt x="1797" y="322"/>
                    <a:pt x="1829" y="385"/>
                  </a:cubicBezTo>
                  <a:cubicBezTo>
                    <a:pt x="1845" y="416"/>
                    <a:pt x="1861" y="445"/>
                    <a:pt x="1881" y="485"/>
                  </a:cubicBezTo>
                  <a:cubicBezTo>
                    <a:pt x="1911" y="545"/>
                    <a:pt x="1946" y="618"/>
                    <a:pt x="1865" y="645"/>
                  </a:cubicBezTo>
                  <a:cubicBezTo>
                    <a:pt x="1849" y="649"/>
                    <a:pt x="1836" y="656"/>
                    <a:pt x="1825" y="665"/>
                  </a:cubicBezTo>
                  <a:cubicBezTo>
                    <a:pt x="1803" y="672"/>
                    <a:pt x="1785" y="684"/>
                    <a:pt x="1765" y="693"/>
                  </a:cubicBezTo>
                  <a:cubicBezTo>
                    <a:pt x="1764" y="693"/>
                    <a:pt x="1757" y="692"/>
                    <a:pt x="1757" y="693"/>
                  </a:cubicBezTo>
                  <a:cubicBezTo>
                    <a:pt x="1734" y="792"/>
                    <a:pt x="1774" y="925"/>
                    <a:pt x="1757" y="1033"/>
                  </a:cubicBezTo>
                  <a:cubicBezTo>
                    <a:pt x="1745" y="1072"/>
                    <a:pt x="1726" y="1103"/>
                    <a:pt x="1693" y="1121"/>
                  </a:cubicBezTo>
                  <a:cubicBezTo>
                    <a:pt x="1476" y="1231"/>
                    <a:pt x="1256" y="1337"/>
                    <a:pt x="1041" y="1449"/>
                  </a:cubicBezTo>
                  <a:cubicBezTo>
                    <a:pt x="1031" y="1451"/>
                    <a:pt x="1019" y="1451"/>
                    <a:pt x="1013" y="1457"/>
                  </a:cubicBezTo>
                  <a:cubicBezTo>
                    <a:pt x="997" y="1457"/>
                    <a:pt x="981" y="1457"/>
                    <a:pt x="965" y="1457"/>
                  </a:cubicBezTo>
                  <a:cubicBezTo>
                    <a:pt x="959" y="1451"/>
                    <a:pt x="947" y="1451"/>
                    <a:pt x="937" y="1449"/>
                  </a:cubicBezTo>
                  <a:cubicBezTo>
                    <a:pt x="722" y="1337"/>
                    <a:pt x="502" y="1231"/>
                    <a:pt x="285" y="1121"/>
                  </a:cubicBezTo>
                  <a:cubicBezTo>
                    <a:pt x="252" y="1103"/>
                    <a:pt x="233" y="1072"/>
                    <a:pt x="221" y="1033"/>
                  </a:cubicBezTo>
                  <a:cubicBezTo>
                    <a:pt x="218" y="861"/>
                    <a:pt x="226" y="678"/>
                    <a:pt x="217" y="513"/>
                  </a:cubicBezTo>
                  <a:cubicBezTo>
                    <a:pt x="183" y="536"/>
                    <a:pt x="139" y="550"/>
                    <a:pt x="105" y="573"/>
                  </a:cubicBezTo>
                  <a:cubicBezTo>
                    <a:pt x="92" y="573"/>
                    <a:pt x="78" y="573"/>
                    <a:pt x="65" y="573"/>
                  </a:cubicBezTo>
                  <a:cubicBezTo>
                    <a:pt x="0" y="533"/>
                    <a:pt x="87" y="423"/>
                    <a:pt x="113" y="377"/>
                  </a:cubicBezTo>
                  <a:cubicBezTo>
                    <a:pt x="147" y="318"/>
                    <a:pt x="178" y="269"/>
                    <a:pt x="201" y="229"/>
                  </a:cubicBezTo>
                  <a:cubicBezTo>
                    <a:pt x="216" y="212"/>
                    <a:pt x="232" y="196"/>
                    <a:pt x="249" y="181"/>
                  </a:cubicBezTo>
                  <a:close/>
                  <a:moveTo>
                    <a:pt x="1581" y="637"/>
                  </a:moveTo>
                  <a:cubicBezTo>
                    <a:pt x="1647" y="609"/>
                    <a:pt x="1709" y="579"/>
                    <a:pt x="1769" y="545"/>
                  </a:cubicBezTo>
                  <a:cubicBezTo>
                    <a:pt x="1725" y="474"/>
                    <a:pt x="1697" y="387"/>
                    <a:pt x="1649" y="321"/>
                  </a:cubicBezTo>
                  <a:cubicBezTo>
                    <a:pt x="1648" y="329"/>
                    <a:pt x="1634" y="325"/>
                    <a:pt x="1633" y="333"/>
                  </a:cubicBezTo>
                  <a:cubicBezTo>
                    <a:pt x="1617" y="337"/>
                    <a:pt x="1604" y="344"/>
                    <a:pt x="1593" y="353"/>
                  </a:cubicBezTo>
                  <a:cubicBezTo>
                    <a:pt x="1522" y="384"/>
                    <a:pt x="1454" y="417"/>
                    <a:pt x="1389" y="453"/>
                  </a:cubicBezTo>
                  <a:cubicBezTo>
                    <a:pt x="1371" y="459"/>
                    <a:pt x="1355" y="467"/>
                    <a:pt x="1341" y="477"/>
                  </a:cubicBezTo>
                  <a:cubicBezTo>
                    <a:pt x="1272" y="506"/>
                    <a:pt x="1207" y="538"/>
                    <a:pt x="1145" y="573"/>
                  </a:cubicBezTo>
                  <a:cubicBezTo>
                    <a:pt x="1127" y="579"/>
                    <a:pt x="1111" y="587"/>
                    <a:pt x="1097" y="597"/>
                  </a:cubicBezTo>
                  <a:cubicBezTo>
                    <a:pt x="1087" y="596"/>
                    <a:pt x="1085" y="603"/>
                    <a:pt x="1077" y="605"/>
                  </a:cubicBezTo>
                  <a:cubicBezTo>
                    <a:pt x="1114" y="683"/>
                    <a:pt x="1149" y="762"/>
                    <a:pt x="1193" y="833"/>
                  </a:cubicBezTo>
                  <a:cubicBezTo>
                    <a:pt x="1222" y="813"/>
                    <a:pt x="1260" y="801"/>
                    <a:pt x="1289" y="781"/>
                  </a:cubicBezTo>
                  <a:cubicBezTo>
                    <a:pt x="1307" y="775"/>
                    <a:pt x="1323" y="767"/>
                    <a:pt x="1337" y="757"/>
                  </a:cubicBezTo>
                  <a:cubicBezTo>
                    <a:pt x="1406" y="728"/>
                    <a:pt x="1471" y="696"/>
                    <a:pt x="1533" y="661"/>
                  </a:cubicBezTo>
                  <a:cubicBezTo>
                    <a:pt x="1551" y="655"/>
                    <a:pt x="1567" y="647"/>
                    <a:pt x="1581" y="637"/>
                  </a:cubicBezTo>
                  <a:close/>
                  <a:moveTo>
                    <a:pt x="353" y="1009"/>
                  </a:moveTo>
                  <a:cubicBezTo>
                    <a:pt x="537" y="1105"/>
                    <a:pt x="724" y="1198"/>
                    <a:pt x="913" y="1289"/>
                  </a:cubicBezTo>
                  <a:cubicBezTo>
                    <a:pt x="913" y="1291"/>
                    <a:pt x="917" y="1295"/>
                    <a:pt x="921" y="1293"/>
                  </a:cubicBezTo>
                  <a:cubicBezTo>
                    <a:pt x="932" y="1287"/>
                    <a:pt x="925" y="1167"/>
                    <a:pt x="925" y="1133"/>
                  </a:cubicBezTo>
                  <a:cubicBezTo>
                    <a:pt x="925" y="960"/>
                    <a:pt x="925" y="763"/>
                    <a:pt x="925" y="617"/>
                  </a:cubicBezTo>
                  <a:cubicBezTo>
                    <a:pt x="924" y="614"/>
                    <a:pt x="922" y="612"/>
                    <a:pt x="917" y="613"/>
                  </a:cubicBezTo>
                  <a:cubicBezTo>
                    <a:pt x="733" y="517"/>
                    <a:pt x="546" y="424"/>
                    <a:pt x="357" y="333"/>
                  </a:cubicBezTo>
                  <a:cubicBezTo>
                    <a:pt x="359" y="331"/>
                    <a:pt x="350" y="327"/>
                    <a:pt x="349" y="329"/>
                  </a:cubicBezTo>
                  <a:cubicBezTo>
                    <a:pt x="336" y="367"/>
                    <a:pt x="349" y="446"/>
                    <a:pt x="349" y="497"/>
                  </a:cubicBezTo>
                  <a:cubicBezTo>
                    <a:pt x="349" y="668"/>
                    <a:pt x="346" y="860"/>
                    <a:pt x="353" y="1009"/>
                  </a:cubicBezTo>
                  <a:close/>
                  <a:moveTo>
                    <a:pt x="1625" y="1009"/>
                  </a:moveTo>
                  <a:cubicBezTo>
                    <a:pt x="1634" y="934"/>
                    <a:pt x="1626" y="842"/>
                    <a:pt x="1629" y="761"/>
                  </a:cubicBezTo>
                  <a:cubicBezTo>
                    <a:pt x="1608" y="768"/>
                    <a:pt x="1589" y="777"/>
                    <a:pt x="1573" y="789"/>
                  </a:cubicBezTo>
                  <a:cubicBezTo>
                    <a:pt x="1504" y="818"/>
                    <a:pt x="1439" y="850"/>
                    <a:pt x="1377" y="885"/>
                  </a:cubicBezTo>
                  <a:cubicBezTo>
                    <a:pt x="1359" y="891"/>
                    <a:pt x="1343" y="899"/>
                    <a:pt x="1329" y="909"/>
                  </a:cubicBezTo>
                  <a:cubicBezTo>
                    <a:pt x="1265" y="918"/>
                    <a:pt x="1209" y="996"/>
                    <a:pt x="1141" y="981"/>
                  </a:cubicBezTo>
                  <a:cubicBezTo>
                    <a:pt x="1092" y="970"/>
                    <a:pt x="1090" y="903"/>
                    <a:pt x="1061" y="865"/>
                  </a:cubicBezTo>
                  <a:cubicBezTo>
                    <a:pt x="1057" y="858"/>
                    <a:pt x="1055" y="845"/>
                    <a:pt x="1053" y="861"/>
                  </a:cubicBezTo>
                  <a:cubicBezTo>
                    <a:pt x="1048" y="912"/>
                    <a:pt x="1053" y="977"/>
                    <a:pt x="1053" y="1085"/>
                  </a:cubicBezTo>
                  <a:cubicBezTo>
                    <a:pt x="1053" y="1162"/>
                    <a:pt x="1045" y="1290"/>
                    <a:pt x="1061" y="1293"/>
                  </a:cubicBezTo>
                  <a:cubicBezTo>
                    <a:pt x="1063" y="1293"/>
                    <a:pt x="1066" y="1292"/>
                    <a:pt x="1065" y="1289"/>
                  </a:cubicBezTo>
                  <a:cubicBezTo>
                    <a:pt x="1254" y="1198"/>
                    <a:pt x="1441" y="1105"/>
                    <a:pt x="1625" y="100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85" name="Group 184"/>
          <p:cNvGrpSpPr>
            <a:grpSpLocks noChangeAspect="1"/>
          </p:cNvGrpSpPr>
          <p:nvPr/>
        </p:nvGrpSpPr>
        <p:grpSpPr bwMode="gray">
          <a:xfrm>
            <a:off x="3597929" y="3760540"/>
            <a:ext cx="310606" cy="356841"/>
            <a:chOff x="-26790650" y="-4743451"/>
            <a:chExt cx="5822950" cy="6689725"/>
          </a:xfrm>
        </p:grpSpPr>
        <p:sp>
          <p:nvSpPr>
            <p:cNvPr id="186" name="Freeform 540"/>
            <p:cNvSpPr>
              <a:spLocks noEditPoints="1"/>
            </p:cNvSpPr>
            <p:nvPr/>
          </p:nvSpPr>
          <p:spPr bwMode="gray">
            <a:xfrm>
              <a:off x="-26790650" y="-4743451"/>
              <a:ext cx="5822950" cy="6689725"/>
            </a:xfrm>
            <a:custGeom>
              <a:avLst/>
              <a:gdLst>
                <a:gd name="T0" fmla="*/ 220 w 1553"/>
                <a:gd name="T1" fmla="*/ 0 h 1784"/>
                <a:gd name="T2" fmla="*/ 1436 w 1553"/>
                <a:gd name="T3" fmla="*/ 0 h 1784"/>
                <a:gd name="T4" fmla="*/ 1528 w 1553"/>
                <a:gd name="T5" fmla="*/ 108 h 1784"/>
                <a:gd name="T6" fmla="*/ 1512 w 1553"/>
                <a:gd name="T7" fmla="*/ 348 h 1784"/>
                <a:gd name="T8" fmla="*/ 1424 w 1553"/>
                <a:gd name="T9" fmla="*/ 316 h 1784"/>
                <a:gd name="T10" fmla="*/ 1404 w 1553"/>
                <a:gd name="T11" fmla="*/ 176 h 1784"/>
                <a:gd name="T12" fmla="*/ 1352 w 1553"/>
                <a:gd name="T13" fmla="*/ 124 h 1784"/>
                <a:gd name="T14" fmla="*/ 232 w 1553"/>
                <a:gd name="T15" fmla="*/ 128 h 1784"/>
                <a:gd name="T16" fmla="*/ 236 w 1553"/>
                <a:gd name="T17" fmla="*/ 380 h 1784"/>
                <a:gd name="T18" fmla="*/ 1528 w 1553"/>
                <a:gd name="T19" fmla="*/ 480 h 1784"/>
                <a:gd name="T20" fmla="*/ 1432 w 1553"/>
                <a:gd name="T21" fmla="*/ 1784 h 1784"/>
                <a:gd name="T22" fmla="*/ 0 w 1553"/>
                <a:gd name="T23" fmla="*/ 1576 h 1784"/>
                <a:gd name="T24" fmla="*/ 0 w 1553"/>
                <a:gd name="T25" fmla="*/ 220 h 1784"/>
                <a:gd name="T26" fmla="*/ 624 w 1553"/>
                <a:gd name="T27" fmla="*/ 644 h 1784"/>
                <a:gd name="T28" fmla="*/ 280 w 1553"/>
                <a:gd name="T29" fmla="*/ 760 h 1784"/>
                <a:gd name="T30" fmla="*/ 252 w 1553"/>
                <a:gd name="T31" fmla="*/ 880 h 1784"/>
                <a:gd name="T32" fmla="*/ 496 w 1553"/>
                <a:gd name="T33" fmla="*/ 952 h 1784"/>
                <a:gd name="T34" fmla="*/ 712 w 1553"/>
                <a:gd name="T35" fmla="*/ 764 h 1784"/>
                <a:gd name="T36" fmla="*/ 832 w 1553"/>
                <a:gd name="T37" fmla="*/ 764 h 1784"/>
                <a:gd name="T38" fmla="*/ 1000 w 1553"/>
                <a:gd name="T39" fmla="*/ 908 h 1784"/>
                <a:gd name="T40" fmla="*/ 1232 w 1553"/>
                <a:gd name="T41" fmla="*/ 980 h 1784"/>
                <a:gd name="T42" fmla="*/ 1276 w 1553"/>
                <a:gd name="T43" fmla="*/ 836 h 1784"/>
                <a:gd name="T44" fmla="*/ 1192 w 1553"/>
                <a:gd name="T45" fmla="*/ 704 h 1784"/>
                <a:gd name="T46" fmla="*/ 828 w 1553"/>
                <a:gd name="T47" fmla="*/ 636 h 1784"/>
                <a:gd name="T48" fmla="*/ 700 w 1553"/>
                <a:gd name="T49" fmla="*/ 828 h 1784"/>
                <a:gd name="T50" fmla="*/ 596 w 1553"/>
                <a:gd name="T51" fmla="*/ 840 h 1784"/>
                <a:gd name="T52" fmla="*/ 592 w 1553"/>
                <a:gd name="T53" fmla="*/ 896 h 1784"/>
                <a:gd name="T54" fmla="*/ 516 w 1553"/>
                <a:gd name="T55" fmla="*/ 1024 h 1784"/>
                <a:gd name="T56" fmla="*/ 428 w 1553"/>
                <a:gd name="T57" fmla="*/ 1136 h 1784"/>
                <a:gd name="T58" fmla="*/ 424 w 1553"/>
                <a:gd name="T59" fmla="*/ 1344 h 1784"/>
                <a:gd name="T60" fmla="*/ 476 w 1553"/>
                <a:gd name="T61" fmla="*/ 1400 h 1784"/>
                <a:gd name="T62" fmla="*/ 1048 w 1553"/>
                <a:gd name="T63" fmla="*/ 1404 h 1784"/>
                <a:gd name="T64" fmla="*/ 1100 w 1553"/>
                <a:gd name="T65" fmla="*/ 1356 h 1784"/>
                <a:gd name="T66" fmla="*/ 1104 w 1553"/>
                <a:gd name="T67" fmla="*/ 1152 h 1784"/>
                <a:gd name="T68" fmla="*/ 1088 w 1553"/>
                <a:gd name="T69" fmla="*/ 1104 h 1784"/>
                <a:gd name="T70" fmla="*/ 1008 w 1553"/>
                <a:gd name="T71" fmla="*/ 1024 h 1784"/>
                <a:gd name="T72" fmla="*/ 932 w 1553"/>
                <a:gd name="T73" fmla="*/ 844 h 1784"/>
                <a:gd name="T74" fmla="*/ 820 w 1553"/>
                <a:gd name="T75" fmla="*/ 828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53" h="1784">
                  <a:moveTo>
                    <a:pt x="0" y="220"/>
                  </a:moveTo>
                  <a:cubicBezTo>
                    <a:pt x="20" y="94"/>
                    <a:pt x="94" y="20"/>
                    <a:pt x="220" y="0"/>
                  </a:cubicBezTo>
                  <a:cubicBezTo>
                    <a:pt x="623" y="0"/>
                    <a:pt x="1025" y="0"/>
                    <a:pt x="1428" y="0"/>
                  </a:cubicBezTo>
                  <a:cubicBezTo>
                    <a:pt x="1431" y="0"/>
                    <a:pt x="1433" y="0"/>
                    <a:pt x="1436" y="0"/>
                  </a:cubicBezTo>
                  <a:cubicBezTo>
                    <a:pt x="1484" y="13"/>
                    <a:pt x="1515" y="44"/>
                    <a:pt x="1528" y="92"/>
                  </a:cubicBezTo>
                  <a:cubicBezTo>
                    <a:pt x="1528" y="97"/>
                    <a:pt x="1528" y="103"/>
                    <a:pt x="1528" y="108"/>
                  </a:cubicBezTo>
                  <a:cubicBezTo>
                    <a:pt x="1510" y="134"/>
                    <a:pt x="1553" y="333"/>
                    <a:pt x="1524" y="356"/>
                  </a:cubicBezTo>
                  <a:cubicBezTo>
                    <a:pt x="1525" y="355"/>
                    <a:pt x="1517" y="345"/>
                    <a:pt x="1512" y="348"/>
                  </a:cubicBezTo>
                  <a:cubicBezTo>
                    <a:pt x="1490" y="334"/>
                    <a:pt x="1467" y="321"/>
                    <a:pt x="1432" y="320"/>
                  </a:cubicBezTo>
                  <a:cubicBezTo>
                    <a:pt x="1432" y="316"/>
                    <a:pt x="1427" y="317"/>
                    <a:pt x="1424" y="316"/>
                  </a:cubicBezTo>
                  <a:cubicBezTo>
                    <a:pt x="1423" y="311"/>
                    <a:pt x="1414" y="313"/>
                    <a:pt x="1408" y="312"/>
                  </a:cubicBezTo>
                  <a:cubicBezTo>
                    <a:pt x="1405" y="268"/>
                    <a:pt x="1413" y="213"/>
                    <a:pt x="1404" y="176"/>
                  </a:cubicBezTo>
                  <a:cubicBezTo>
                    <a:pt x="1395" y="153"/>
                    <a:pt x="1384" y="132"/>
                    <a:pt x="1356" y="128"/>
                  </a:cubicBezTo>
                  <a:cubicBezTo>
                    <a:pt x="1357" y="125"/>
                    <a:pt x="1354" y="124"/>
                    <a:pt x="1352" y="124"/>
                  </a:cubicBezTo>
                  <a:cubicBezTo>
                    <a:pt x="989" y="117"/>
                    <a:pt x="599" y="117"/>
                    <a:pt x="236" y="124"/>
                  </a:cubicBezTo>
                  <a:cubicBezTo>
                    <a:pt x="233" y="123"/>
                    <a:pt x="232" y="126"/>
                    <a:pt x="232" y="128"/>
                  </a:cubicBezTo>
                  <a:cubicBezTo>
                    <a:pt x="92" y="130"/>
                    <a:pt x="92" y="375"/>
                    <a:pt x="232" y="376"/>
                  </a:cubicBezTo>
                  <a:cubicBezTo>
                    <a:pt x="231" y="379"/>
                    <a:pt x="234" y="380"/>
                    <a:pt x="236" y="380"/>
                  </a:cubicBezTo>
                  <a:cubicBezTo>
                    <a:pt x="627" y="389"/>
                    <a:pt x="1035" y="381"/>
                    <a:pt x="1432" y="384"/>
                  </a:cubicBezTo>
                  <a:cubicBezTo>
                    <a:pt x="1484" y="396"/>
                    <a:pt x="1516" y="428"/>
                    <a:pt x="1528" y="480"/>
                  </a:cubicBezTo>
                  <a:cubicBezTo>
                    <a:pt x="1528" y="883"/>
                    <a:pt x="1528" y="1285"/>
                    <a:pt x="1528" y="1688"/>
                  </a:cubicBezTo>
                  <a:cubicBezTo>
                    <a:pt x="1516" y="1740"/>
                    <a:pt x="1483" y="1771"/>
                    <a:pt x="1432" y="1784"/>
                  </a:cubicBezTo>
                  <a:cubicBezTo>
                    <a:pt x="1028" y="1784"/>
                    <a:pt x="624" y="1784"/>
                    <a:pt x="220" y="1784"/>
                  </a:cubicBezTo>
                  <a:cubicBezTo>
                    <a:pt x="96" y="1765"/>
                    <a:pt x="27" y="1691"/>
                    <a:pt x="0" y="1576"/>
                  </a:cubicBezTo>
                  <a:cubicBezTo>
                    <a:pt x="0" y="1572"/>
                    <a:pt x="0" y="1568"/>
                    <a:pt x="0" y="1564"/>
                  </a:cubicBezTo>
                  <a:cubicBezTo>
                    <a:pt x="0" y="1116"/>
                    <a:pt x="0" y="668"/>
                    <a:pt x="0" y="220"/>
                  </a:cubicBezTo>
                  <a:close/>
                  <a:moveTo>
                    <a:pt x="700" y="636"/>
                  </a:moveTo>
                  <a:cubicBezTo>
                    <a:pt x="681" y="645"/>
                    <a:pt x="642" y="634"/>
                    <a:pt x="624" y="644"/>
                  </a:cubicBezTo>
                  <a:cubicBezTo>
                    <a:pt x="512" y="648"/>
                    <a:pt x="415" y="667"/>
                    <a:pt x="336" y="704"/>
                  </a:cubicBezTo>
                  <a:cubicBezTo>
                    <a:pt x="312" y="718"/>
                    <a:pt x="294" y="736"/>
                    <a:pt x="280" y="760"/>
                  </a:cubicBezTo>
                  <a:cubicBezTo>
                    <a:pt x="265" y="779"/>
                    <a:pt x="256" y="806"/>
                    <a:pt x="252" y="836"/>
                  </a:cubicBezTo>
                  <a:cubicBezTo>
                    <a:pt x="245" y="842"/>
                    <a:pt x="245" y="874"/>
                    <a:pt x="252" y="880"/>
                  </a:cubicBezTo>
                  <a:cubicBezTo>
                    <a:pt x="261" y="918"/>
                    <a:pt x="259" y="965"/>
                    <a:pt x="300" y="980"/>
                  </a:cubicBezTo>
                  <a:cubicBezTo>
                    <a:pt x="330" y="991"/>
                    <a:pt x="470" y="967"/>
                    <a:pt x="496" y="952"/>
                  </a:cubicBezTo>
                  <a:cubicBezTo>
                    <a:pt x="544" y="925"/>
                    <a:pt x="523" y="873"/>
                    <a:pt x="520" y="816"/>
                  </a:cubicBezTo>
                  <a:cubicBezTo>
                    <a:pt x="558" y="772"/>
                    <a:pt x="637" y="770"/>
                    <a:pt x="712" y="764"/>
                  </a:cubicBezTo>
                  <a:cubicBezTo>
                    <a:pt x="744" y="764"/>
                    <a:pt x="776" y="764"/>
                    <a:pt x="808" y="764"/>
                  </a:cubicBezTo>
                  <a:cubicBezTo>
                    <a:pt x="816" y="764"/>
                    <a:pt x="824" y="764"/>
                    <a:pt x="832" y="764"/>
                  </a:cubicBezTo>
                  <a:cubicBezTo>
                    <a:pt x="885" y="778"/>
                    <a:pt x="994" y="768"/>
                    <a:pt x="1008" y="820"/>
                  </a:cubicBezTo>
                  <a:cubicBezTo>
                    <a:pt x="1016" y="850"/>
                    <a:pt x="994" y="883"/>
                    <a:pt x="1000" y="908"/>
                  </a:cubicBezTo>
                  <a:cubicBezTo>
                    <a:pt x="1012" y="959"/>
                    <a:pt x="1071" y="960"/>
                    <a:pt x="1128" y="972"/>
                  </a:cubicBezTo>
                  <a:cubicBezTo>
                    <a:pt x="1162" y="979"/>
                    <a:pt x="1198" y="991"/>
                    <a:pt x="1232" y="980"/>
                  </a:cubicBezTo>
                  <a:cubicBezTo>
                    <a:pt x="1262" y="962"/>
                    <a:pt x="1270" y="922"/>
                    <a:pt x="1276" y="880"/>
                  </a:cubicBezTo>
                  <a:cubicBezTo>
                    <a:pt x="1283" y="874"/>
                    <a:pt x="1283" y="842"/>
                    <a:pt x="1276" y="836"/>
                  </a:cubicBezTo>
                  <a:cubicBezTo>
                    <a:pt x="1270" y="808"/>
                    <a:pt x="1264" y="778"/>
                    <a:pt x="1248" y="760"/>
                  </a:cubicBezTo>
                  <a:cubicBezTo>
                    <a:pt x="1234" y="736"/>
                    <a:pt x="1216" y="718"/>
                    <a:pt x="1192" y="704"/>
                  </a:cubicBezTo>
                  <a:cubicBezTo>
                    <a:pt x="1113" y="667"/>
                    <a:pt x="1014" y="650"/>
                    <a:pt x="904" y="644"/>
                  </a:cubicBezTo>
                  <a:cubicBezTo>
                    <a:pt x="886" y="634"/>
                    <a:pt x="847" y="645"/>
                    <a:pt x="828" y="636"/>
                  </a:cubicBezTo>
                  <a:cubicBezTo>
                    <a:pt x="795" y="629"/>
                    <a:pt x="733" y="629"/>
                    <a:pt x="700" y="636"/>
                  </a:cubicBezTo>
                  <a:close/>
                  <a:moveTo>
                    <a:pt x="700" y="828"/>
                  </a:moveTo>
                  <a:cubicBezTo>
                    <a:pt x="690" y="830"/>
                    <a:pt x="671" y="823"/>
                    <a:pt x="668" y="832"/>
                  </a:cubicBezTo>
                  <a:cubicBezTo>
                    <a:pt x="638" y="828"/>
                    <a:pt x="621" y="838"/>
                    <a:pt x="596" y="840"/>
                  </a:cubicBezTo>
                  <a:cubicBezTo>
                    <a:pt x="596" y="841"/>
                    <a:pt x="596" y="843"/>
                    <a:pt x="596" y="844"/>
                  </a:cubicBezTo>
                  <a:cubicBezTo>
                    <a:pt x="587" y="853"/>
                    <a:pt x="595" y="880"/>
                    <a:pt x="592" y="896"/>
                  </a:cubicBezTo>
                  <a:cubicBezTo>
                    <a:pt x="584" y="952"/>
                    <a:pt x="555" y="987"/>
                    <a:pt x="524" y="1020"/>
                  </a:cubicBezTo>
                  <a:cubicBezTo>
                    <a:pt x="520" y="1020"/>
                    <a:pt x="519" y="1023"/>
                    <a:pt x="516" y="1024"/>
                  </a:cubicBezTo>
                  <a:cubicBezTo>
                    <a:pt x="487" y="1047"/>
                    <a:pt x="457" y="1069"/>
                    <a:pt x="440" y="1104"/>
                  </a:cubicBezTo>
                  <a:cubicBezTo>
                    <a:pt x="433" y="1112"/>
                    <a:pt x="427" y="1120"/>
                    <a:pt x="428" y="1136"/>
                  </a:cubicBezTo>
                  <a:cubicBezTo>
                    <a:pt x="422" y="1137"/>
                    <a:pt x="424" y="1146"/>
                    <a:pt x="424" y="1152"/>
                  </a:cubicBezTo>
                  <a:cubicBezTo>
                    <a:pt x="417" y="1207"/>
                    <a:pt x="417" y="1289"/>
                    <a:pt x="424" y="1344"/>
                  </a:cubicBezTo>
                  <a:cubicBezTo>
                    <a:pt x="425" y="1349"/>
                    <a:pt x="423" y="1355"/>
                    <a:pt x="428" y="1356"/>
                  </a:cubicBezTo>
                  <a:cubicBezTo>
                    <a:pt x="434" y="1381"/>
                    <a:pt x="446" y="1399"/>
                    <a:pt x="476" y="1400"/>
                  </a:cubicBezTo>
                  <a:cubicBezTo>
                    <a:pt x="476" y="1402"/>
                    <a:pt x="477" y="1405"/>
                    <a:pt x="480" y="1404"/>
                  </a:cubicBezTo>
                  <a:cubicBezTo>
                    <a:pt x="660" y="1411"/>
                    <a:pt x="868" y="1411"/>
                    <a:pt x="1048" y="1404"/>
                  </a:cubicBezTo>
                  <a:cubicBezTo>
                    <a:pt x="1050" y="1404"/>
                    <a:pt x="1053" y="1403"/>
                    <a:pt x="1052" y="1400"/>
                  </a:cubicBezTo>
                  <a:cubicBezTo>
                    <a:pt x="1082" y="1399"/>
                    <a:pt x="1094" y="1381"/>
                    <a:pt x="1100" y="1356"/>
                  </a:cubicBezTo>
                  <a:cubicBezTo>
                    <a:pt x="1105" y="1355"/>
                    <a:pt x="1104" y="1350"/>
                    <a:pt x="1104" y="1344"/>
                  </a:cubicBezTo>
                  <a:cubicBezTo>
                    <a:pt x="1111" y="1289"/>
                    <a:pt x="1111" y="1207"/>
                    <a:pt x="1104" y="1152"/>
                  </a:cubicBezTo>
                  <a:cubicBezTo>
                    <a:pt x="1103" y="1146"/>
                    <a:pt x="1105" y="1137"/>
                    <a:pt x="1100" y="1136"/>
                  </a:cubicBezTo>
                  <a:cubicBezTo>
                    <a:pt x="1101" y="1120"/>
                    <a:pt x="1095" y="1112"/>
                    <a:pt x="1088" y="1104"/>
                  </a:cubicBezTo>
                  <a:cubicBezTo>
                    <a:pt x="1071" y="1069"/>
                    <a:pt x="1041" y="1047"/>
                    <a:pt x="1012" y="1024"/>
                  </a:cubicBezTo>
                  <a:cubicBezTo>
                    <a:pt x="1011" y="1024"/>
                    <a:pt x="1009" y="1024"/>
                    <a:pt x="1008" y="1024"/>
                  </a:cubicBezTo>
                  <a:cubicBezTo>
                    <a:pt x="976" y="989"/>
                    <a:pt x="943" y="955"/>
                    <a:pt x="936" y="896"/>
                  </a:cubicBezTo>
                  <a:cubicBezTo>
                    <a:pt x="933" y="880"/>
                    <a:pt x="941" y="853"/>
                    <a:pt x="932" y="844"/>
                  </a:cubicBezTo>
                  <a:cubicBezTo>
                    <a:pt x="911" y="834"/>
                    <a:pt x="883" y="831"/>
                    <a:pt x="852" y="832"/>
                  </a:cubicBezTo>
                  <a:cubicBezTo>
                    <a:pt x="849" y="823"/>
                    <a:pt x="830" y="830"/>
                    <a:pt x="820" y="828"/>
                  </a:cubicBezTo>
                  <a:cubicBezTo>
                    <a:pt x="789" y="821"/>
                    <a:pt x="731" y="821"/>
                    <a:pt x="700" y="82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541"/>
            <p:cNvSpPr>
              <a:spLocks/>
            </p:cNvSpPr>
            <p:nvPr/>
          </p:nvSpPr>
          <p:spPr bwMode="gray">
            <a:xfrm>
              <a:off x="-24409400" y="-922338"/>
              <a:ext cx="966788" cy="968375"/>
            </a:xfrm>
            <a:custGeom>
              <a:avLst/>
              <a:gdLst>
                <a:gd name="T0" fmla="*/ 101 w 258"/>
                <a:gd name="T1" fmla="*/ 5 h 258"/>
                <a:gd name="T2" fmla="*/ 157 w 258"/>
                <a:gd name="T3" fmla="*/ 5 h 258"/>
                <a:gd name="T4" fmla="*/ 253 w 258"/>
                <a:gd name="T5" fmla="*/ 101 h 258"/>
                <a:gd name="T6" fmla="*/ 253 w 258"/>
                <a:gd name="T7" fmla="*/ 157 h 258"/>
                <a:gd name="T8" fmla="*/ 157 w 258"/>
                <a:gd name="T9" fmla="*/ 253 h 258"/>
                <a:gd name="T10" fmla="*/ 101 w 258"/>
                <a:gd name="T11" fmla="*/ 253 h 258"/>
                <a:gd name="T12" fmla="*/ 5 w 258"/>
                <a:gd name="T13" fmla="*/ 157 h 258"/>
                <a:gd name="T14" fmla="*/ 5 w 258"/>
                <a:gd name="T15" fmla="*/ 101 h 258"/>
                <a:gd name="T16" fmla="*/ 101 w 258"/>
                <a:gd name="T17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258">
                  <a:moveTo>
                    <a:pt x="101" y="5"/>
                  </a:moveTo>
                  <a:cubicBezTo>
                    <a:pt x="119" y="0"/>
                    <a:pt x="139" y="0"/>
                    <a:pt x="157" y="5"/>
                  </a:cubicBezTo>
                  <a:cubicBezTo>
                    <a:pt x="209" y="17"/>
                    <a:pt x="241" y="49"/>
                    <a:pt x="253" y="101"/>
                  </a:cubicBezTo>
                  <a:cubicBezTo>
                    <a:pt x="258" y="119"/>
                    <a:pt x="258" y="139"/>
                    <a:pt x="253" y="157"/>
                  </a:cubicBezTo>
                  <a:cubicBezTo>
                    <a:pt x="241" y="209"/>
                    <a:pt x="209" y="241"/>
                    <a:pt x="157" y="253"/>
                  </a:cubicBezTo>
                  <a:cubicBezTo>
                    <a:pt x="139" y="258"/>
                    <a:pt x="119" y="258"/>
                    <a:pt x="101" y="253"/>
                  </a:cubicBezTo>
                  <a:cubicBezTo>
                    <a:pt x="49" y="241"/>
                    <a:pt x="17" y="209"/>
                    <a:pt x="5" y="157"/>
                  </a:cubicBezTo>
                  <a:cubicBezTo>
                    <a:pt x="0" y="139"/>
                    <a:pt x="0" y="119"/>
                    <a:pt x="5" y="101"/>
                  </a:cubicBezTo>
                  <a:cubicBezTo>
                    <a:pt x="17" y="49"/>
                    <a:pt x="49" y="17"/>
                    <a:pt x="101" y="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88" name="Group 187"/>
          <p:cNvGrpSpPr>
            <a:grpSpLocks noChangeAspect="1"/>
          </p:cNvGrpSpPr>
          <p:nvPr/>
        </p:nvGrpSpPr>
        <p:grpSpPr bwMode="gray">
          <a:xfrm>
            <a:off x="2732626" y="4264596"/>
            <a:ext cx="356842" cy="356842"/>
            <a:chOff x="-35726688" y="3721101"/>
            <a:chExt cx="5781676" cy="5781675"/>
          </a:xfrm>
        </p:grpSpPr>
        <p:sp>
          <p:nvSpPr>
            <p:cNvPr id="189" name="Freeform 390"/>
            <p:cNvSpPr>
              <a:spLocks/>
            </p:cNvSpPr>
            <p:nvPr/>
          </p:nvSpPr>
          <p:spPr bwMode="gray">
            <a:xfrm>
              <a:off x="-32445325" y="3721101"/>
              <a:ext cx="2500313" cy="2500313"/>
            </a:xfrm>
            <a:custGeom>
              <a:avLst/>
              <a:gdLst>
                <a:gd name="T0" fmla="*/ 620 w 667"/>
                <a:gd name="T1" fmla="*/ 7 h 667"/>
                <a:gd name="T2" fmla="*/ 660 w 667"/>
                <a:gd name="T3" fmla="*/ 47 h 667"/>
                <a:gd name="T4" fmla="*/ 660 w 667"/>
                <a:gd name="T5" fmla="*/ 435 h 667"/>
                <a:gd name="T6" fmla="*/ 644 w 667"/>
                <a:gd name="T7" fmla="*/ 475 h 667"/>
                <a:gd name="T8" fmla="*/ 636 w 667"/>
                <a:gd name="T9" fmla="*/ 483 h 667"/>
                <a:gd name="T10" fmla="*/ 552 w 667"/>
                <a:gd name="T11" fmla="*/ 567 h 667"/>
                <a:gd name="T12" fmla="*/ 504 w 667"/>
                <a:gd name="T13" fmla="*/ 615 h 667"/>
                <a:gd name="T14" fmla="*/ 456 w 667"/>
                <a:gd name="T15" fmla="*/ 603 h 667"/>
                <a:gd name="T16" fmla="*/ 456 w 667"/>
                <a:gd name="T17" fmla="*/ 595 h 667"/>
                <a:gd name="T18" fmla="*/ 452 w 667"/>
                <a:gd name="T19" fmla="*/ 395 h 667"/>
                <a:gd name="T20" fmla="*/ 352 w 667"/>
                <a:gd name="T21" fmla="*/ 495 h 667"/>
                <a:gd name="T22" fmla="*/ 180 w 667"/>
                <a:gd name="T23" fmla="*/ 667 h 667"/>
                <a:gd name="T24" fmla="*/ 176 w 667"/>
                <a:gd name="T25" fmla="*/ 667 h 667"/>
                <a:gd name="T26" fmla="*/ 0 w 667"/>
                <a:gd name="T27" fmla="*/ 491 h 667"/>
                <a:gd name="T28" fmla="*/ 24 w 667"/>
                <a:gd name="T29" fmla="*/ 463 h 667"/>
                <a:gd name="T30" fmla="*/ 228 w 667"/>
                <a:gd name="T31" fmla="*/ 259 h 667"/>
                <a:gd name="T32" fmla="*/ 268 w 667"/>
                <a:gd name="T33" fmla="*/ 215 h 667"/>
                <a:gd name="T34" fmla="*/ 268 w 667"/>
                <a:gd name="T35" fmla="*/ 211 h 667"/>
                <a:gd name="T36" fmla="*/ 68 w 667"/>
                <a:gd name="T37" fmla="*/ 211 h 667"/>
                <a:gd name="T38" fmla="*/ 48 w 667"/>
                <a:gd name="T39" fmla="*/ 167 h 667"/>
                <a:gd name="T40" fmla="*/ 168 w 667"/>
                <a:gd name="T41" fmla="*/ 47 h 667"/>
                <a:gd name="T42" fmla="*/ 192 w 667"/>
                <a:gd name="T43" fmla="*/ 23 h 667"/>
                <a:gd name="T44" fmla="*/ 232 w 667"/>
                <a:gd name="T45" fmla="*/ 7 h 667"/>
                <a:gd name="T46" fmla="*/ 620 w 667"/>
                <a:gd name="T47" fmla="*/ 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667">
                  <a:moveTo>
                    <a:pt x="620" y="7"/>
                  </a:moveTo>
                  <a:cubicBezTo>
                    <a:pt x="640" y="14"/>
                    <a:pt x="653" y="27"/>
                    <a:pt x="660" y="47"/>
                  </a:cubicBezTo>
                  <a:cubicBezTo>
                    <a:pt x="667" y="167"/>
                    <a:pt x="667" y="315"/>
                    <a:pt x="660" y="435"/>
                  </a:cubicBezTo>
                  <a:cubicBezTo>
                    <a:pt x="656" y="450"/>
                    <a:pt x="647" y="460"/>
                    <a:pt x="644" y="475"/>
                  </a:cubicBezTo>
                  <a:cubicBezTo>
                    <a:pt x="640" y="477"/>
                    <a:pt x="637" y="479"/>
                    <a:pt x="636" y="483"/>
                  </a:cubicBezTo>
                  <a:cubicBezTo>
                    <a:pt x="606" y="509"/>
                    <a:pt x="578" y="537"/>
                    <a:pt x="552" y="567"/>
                  </a:cubicBezTo>
                  <a:cubicBezTo>
                    <a:pt x="534" y="581"/>
                    <a:pt x="518" y="597"/>
                    <a:pt x="504" y="615"/>
                  </a:cubicBezTo>
                  <a:cubicBezTo>
                    <a:pt x="487" y="623"/>
                    <a:pt x="461" y="619"/>
                    <a:pt x="456" y="603"/>
                  </a:cubicBezTo>
                  <a:cubicBezTo>
                    <a:pt x="456" y="600"/>
                    <a:pt x="456" y="598"/>
                    <a:pt x="456" y="595"/>
                  </a:cubicBezTo>
                  <a:cubicBezTo>
                    <a:pt x="453" y="530"/>
                    <a:pt x="461" y="454"/>
                    <a:pt x="452" y="395"/>
                  </a:cubicBezTo>
                  <a:cubicBezTo>
                    <a:pt x="417" y="427"/>
                    <a:pt x="384" y="460"/>
                    <a:pt x="352" y="495"/>
                  </a:cubicBezTo>
                  <a:cubicBezTo>
                    <a:pt x="293" y="551"/>
                    <a:pt x="236" y="608"/>
                    <a:pt x="180" y="667"/>
                  </a:cubicBezTo>
                  <a:cubicBezTo>
                    <a:pt x="179" y="667"/>
                    <a:pt x="177" y="667"/>
                    <a:pt x="176" y="667"/>
                  </a:cubicBezTo>
                  <a:cubicBezTo>
                    <a:pt x="119" y="607"/>
                    <a:pt x="60" y="548"/>
                    <a:pt x="0" y="491"/>
                  </a:cubicBezTo>
                  <a:cubicBezTo>
                    <a:pt x="6" y="479"/>
                    <a:pt x="18" y="475"/>
                    <a:pt x="24" y="463"/>
                  </a:cubicBezTo>
                  <a:cubicBezTo>
                    <a:pt x="94" y="397"/>
                    <a:pt x="162" y="329"/>
                    <a:pt x="228" y="259"/>
                  </a:cubicBezTo>
                  <a:cubicBezTo>
                    <a:pt x="239" y="242"/>
                    <a:pt x="257" y="232"/>
                    <a:pt x="268" y="215"/>
                  </a:cubicBezTo>
                  <a:cubicBezTo>
                    <a:pt x="268" y="214"/>
                    <a:pt x="268" y="212"/>
                    <a:pt x="268" y="211"/>
                  </a:cubicBezTo>
                  <a:cubicBezTo>
                    <a:pt x="201" y="211"/>
                    <a:pt x="135" y="211"/>
                    <a:pt x="68" y="211"/>
                  </a:cubicBezTo>
                  <a:cubicBezTo>
                    <a:pt x="51" y="206"/>
                    <a:pt x="39" y="186"/>
                    <a:pt x="48" y="167"/>
                  </a:cubicBezTo>
                  <a:cubicBezTo>
                    <a:pt x="90" y="129"/>
                    <a:pt x="130" y="89"/>
                    <a:pt x="168" y="47"/>
                  </a:cubicBezTo>
                  <a:cubicBezTo>
                    <a:pt x="178" y="41"/>
                    <a:pt x="186" y="33"/>
                    <a:pt x="192" y="23"/>
                  </a:cubicBezTo>
                  <a:cubicBezTo>
                    <a:pt x="207" y="20"/>
                    <a:pt x="217" y="11"/>
                    <a:pt x="232" y="7"/>
                  </a:cubicBezTo>
                  <a:cubicBezTo>
                    <a:pt x="352" y="0"/>
                    <a:pt x="500" y="0"/>
                    <a:pt x="620" y="7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430"/>
            <p:cNvSpPr>
              <a:spLocks/>
            </p:cNvSpPr>
            <p:nvPr/>
          </p:nvSpPr>
          <p:spPr bwMode="gray">
            <a:xfrm>
              <a:off x="-32445325" y="7000876"/>
              <a:ext cx="2500313" cy="2501900"/>
            </a:xfrm>
            <a:custGeom>
              <a:avLst/>
              <a:gdLst>
                <a:gd name="T0" fmla="*/ 452 w 667"/>
                <a:gd name="T1" fmla="*/ 268 h 667"/>
                <a:gd name="T2" fmla="*/ 456 w 667"/>
                <a:gd name="T3" fmla="*/ 68 h 667"/>
                <a:gd name="T4" fmla="*/ 500 w 667"/>
                <a:gd name="T5" fmla="*/ 48 h 667"/>
                <a:gd name="T6" fmla="*/ 616 w 667"/>
                <a:gd name="T7" fmla="*/ 164 h 667"/>
                <a:gd name="T8" fmla="*/ 644 w 667"/>
                <a:gd name="T9" fmla="*/ 192 h 667"/>
                <a:gd name="T10" fmla="*/ 660 w 667"/>
                <a:gd name="T11" fmla="*/ 232 h 667"/>
                <a:gd name="T12" fmla="*/ 660 w 667"/>
                <a:gd name="T13" fmla="*/ 620 h 667"/>
                <a:gd name="T14" fmla="*/ 620 w 667"/>
                <a:gd name="T15" fmla="*/ 660 h 667"/>
                <a:gd name="T16" fmla="*/ 232 w 667"/>
                <a:gd name="T17" fmla="*/ 660 h 667"/>
                <a:gd name="T18" fmla="*/ 192 w 667"/>
                <a:gd name="T19" fmla="*/ 644 h 667"/>
                <a:gd name="T20" fmla="*/ 184 w 667"/>
                <a:gd name="T21" fmla="*/ 636 h 667"/>
                <a:gd name="T22" fmla="*/ 100 w 667"/>
                <a:gd name="T23" fmla="*/ 552 h 667"/>
                <a:gd name="T24" fmla="*/ 52 w 667"/>
                <a:gd name="T25" fmla="*/ 504 h 667"/>
                <a:gd name="T26" fmla="*/ 64 w 667"/>
                <a:gd name="T27" fmla="*/ 456 h 667"/>
                <a:gd name="T28" fmla="*/ 72 w 667"/>
                <a:gd name="T29" fmla="*/ 456 h 667"/>
                <a:gd name="T30" fmla="*/ 272 w 667"/>
                <a:gd name="T31" fmla="*/ 452 h 667"/>
                <a:gd name="T32" fmla="*/ 176 w 667"/>
                <a:gd name="T33" fmla="*/ 356 h 667"/>
                <a:gd name="T34" fmla="*/ 0 w 667"/>
                <a:gd name="T35" fmla="*/ 180 h 667"/>
                <a:gd name="T36" fmla="*/ 0 w 667"/>
                <a:gd name="T37" fmla="*/ 176 h 667"/>
                <a:gd name="T38" fmla="*/ 176 w 667"/>
                <a:gd name="T39" fmla="*/ 0 h 667"/>
                <a:gd name="T40" fmla="*/ 200 w 667"/>
                <a:gd name="T41" fmla="*/ 20 h 667"/>
                <a:gd name="T42" fmla="*/ 408 w 667"/>
                <a:gd name="T43" fmla="*/ 228 h 667"/>
                <a:gd name="T44" fmla="*/ 452 w 667"/>
                <a:gd name="T45" fmla="*/ 268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7" h="667">
                  <a:moveTo>
                    <a:pt x="452" y="268"/>
                  </a:moveTo>
                  <a:cubicBezTo>
                    <a:pt x="461" y="209"/>
                    <a:pt x="453" y="133"/>
                    <a:pt x="456" y="68"/>
                  </a:cubicBezTo>
                  <a:cubicBezTo>
                    <a:pt x="461" y="51"/>
                    <a:pt x="481" y="39"/>
                    <a:pt x="500" y="48"/>
                  </a:cubicBezTo>
                  <a:cubicBezTo>
                    <a:pt x="537" y="88"/>
                    <a:pt x="576" y="127"/>
                    <a:pt x="616" y="164"/>
                  </a:cubicBezTo>
                  <a:cubicBezTo>
                    <a:pt x="624" y="175"/>
                    <a:pt x="633" y="184"/>
                    <a:pt x="644" y="192"/>
                  </a:cubicBezTo>
                  <a:cubicBezTo>
                    <a:pt x="647" y="207"/>
                    <a:pt x="656" y="217"/>
                    <a:pt x="660" y="232"/>
                  </a:cubicBezTo>
                  <a:cubicBezTo>
                    <a:pt x="667" y="352"/>
                    <a:pt x="667" y="500"/>
                    <a:pt x="660" y="620"/>
                  </a:cubicBezTo>
                  <a:cubicBezTo>
                    <a:pt x="653" y="640"/>
                    <a:pt x="640" y="653"/>
                    <a:pt x="620" y="660"/>
                  </a:cubicBezTo>
                  <a:cubicBezTo>
                    <a:pt x="500" y="667"/>
                    <a:pt x="352" y="667"/>
                    <a:pt x="232" y="660"/>
                  </a:cubicBezTo>
                  <a:cubicBezTo>
                    <a:pt x="217" y="656"/>
                    <a:pt x="207" y="647"/>
                    <a:pt x="192" y="644"/>
                  </a:cubicBezTo>
                  <a:cubicBezTo>
                    <a:pt x="190" y="640"/>
                    <a:pt x="188" y="637"/>
                    <a:pt x="184" y="636"/>
                  </a:cubicBezTo>
                  <a:cubicBezTo>
                    <a:pt x="158" y="606"/>
                    <a:pt x="130" y="578"/>
                    <a:pt x="100" y="552"/>
                  </a:cubicBezTo>
                  <a:cubicBezTo>
                    <a:pt x="86" y="534"/>
                    <a:pt x="70" y="518"/>
                    <a:pt x="52" y="504"/>
                  </a:cubicBezTo>
                  <a:cubicBezTo>
                    <a:pt x="44" y="487"/>
                    <a:pt x="48" y="461"/>
                    <a:pt x="64" y="456"/>
                  </a:cubicBezTo>
                  <a:cubicBezTo>
                    <a:pt x="67" y="456"/>
                    <a:pt x="69" y="456"/>
                    <a:pt x="72" y="456"/>
                  </a:cubicBezTo>
                  <a:cubicBezTo>
                    <a:pt x="137" y="453"/>
                    <a:pt x="213" y="461"/>
                    <a:pt x="272" y="452"/>
                  </a:cubicBezTo>
                  <a:cubicBezTo>
                    <a:pt x="242" y="418"/>
                    <a:pt x="210" y="386"/>
                    <a:pt x="176" y="356"/>
                  </a:cubicBezTo>
                  <a:cubicBezTo>
                    <a:pt x="119" y="296"/>
                    <a:pt x="60" y="237"/>
                    <a:pt x="0" y="180"/>
                  </a:cubicBezTo>
                  <a:cubicBezTo>
                    <a:pt x="0" y="179"/>
                    <a:pt x="0" y="177"/>
                    <a:pt x="0" y="176"/>
                  </a:cubicBezTo>
                  <a:cubicBezTo>
                    <a:pt x="60" y="119"/>
                    <a:pt x="119" y="60"/>
                    <a:pt x="176" y="0"/>
                  </a:cubicBezTo>
                  <a:cubicBezTo>
                    <a:pt x="187" y="4"/>
                    <a:pt x="189" y="16"/>
                    <a:pt x="200" y="20"/>
                  </a:cubicBezTo>
                  <a:cubicBezTo>
                    <a:pt x="268" y="91"/>
                    <a:pt x="337" y="160"/>
                    <a:pt x="408" y="228"/>
                  </a:cubicBezTo>
                  <a:cubicBezTo>
                    <a:pt x="425" y="239"/>
                    <a:pt x="435" y="257"/>
                    <a:pt x="452" y="26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431"/>
            <p:cNvSpPr>
              <a:spLocks/>
            </p:cNvSpPr>
            <p:nvPr/>
          </p:nvSpPr>
          <p:spPr bwMode="gray">
            <a:xfrm>
              <a:off x="-35726688" y="7000876"/>
              <a:ext cx="2500313" cy="2501900"/>
            </a:xfrm>
            <a:custGeom>
              <a:avLst/>
              <a:gdLst>
                <a:gd name="T0" fmla="*/ 399 w 667"/>
                <a:gd name="T1" fmla="*/ 452 h 667"/>
                <a:gd name="T2" fmla="*/ 599 w 667"/>
                <a:gd name="T3" fmla="*/ 456 h 667"/>
                <a:gd name="T4" fmla="*/ 619 w 667"/>
                <a:gd name="T5" fmla="*/ 500 h 667"/>
                <a:gd name="T6" fmla="*/ 503 w 667"/>
                <a:gd name="T7" fmla="*/ 616 h 667"/>
                <a:gd name="T8" fmla="*/ 475 w 667"/>
                <a:gd name="T9" fmla="*/ 644 h 667"/>
                <a:gd name="T10" fmla="*/ 435 w 667"/>
                <a:gd name="T11" fmla="*/ 660 h 667"/>
                <a:gd name="T12" fmla="*/ 47 w 667"/>
                <a:gd name="T13" fmla="*/ 660 h 667"/>
                <a:gd name="T14" fmla="*/ 7 w 667"/>
                <a:gd name="T15" fmla="*/ 620 h 667"/>
                <a:gd name="T16" fmla="*/ 7 w 667"/>
                <a:gd name="T17" fmla="*/ 232 h 667"/>
                <a:gd name="T18" fmla="*/ 23 w 667"/>
                <a:gd name="T19" fmla="*/ 192 h 667"/>
                <a:gd name="T20" fmla="*/ 31 w 667"/>
                <a:gd name="T21" fmla="*/ 184 h 667"/>
                <a:gd name="T22" fmla="*/ 115 w 667"/>
                <a:gd name="T23" fmla="*/ 100 h 667"/>
                <a:gd name="T24" fmla="*/ 163 w 667"/>
                <a:gd name="T25" fmla="*/ 52 h 667"/>
                <a:gd name="T26" fmla="*/ 211 w 667"/>
                <a:gd name="T27" fmla="*/ 64 h 667"/>
                <a:gd name="T28" fmla="*/ 211 w 667"/>
                <a:gd name="T29" fmla="*/ 72 h 667"/>
                <a:gd name="T30" fmla="*/ 215 w 667"/>
                <a:gd name="T31" fmla="*/ 272 h 667"/>
                <a:gd name="T32" fmla="*/ 315 w 667"/>
                <a:gd name="T33" fmla="*/ 172 h 667"/>
                <a:gd name="T34" fmla="*/ 487 w 667"/>
                <a:gd name="T35" fmla="*/ 0 h 667"/>
                <a:gd name="T36" fmla="*/ 491 w 667"/>
                <a:gd name="T37" fmla="*/ 0 h 667"/>
                <a:gd name="T38" fmla="*/ 667 w 667"/>
                <a:gd name="T39" fmla="*/ 176 h 667"/>
                <a:gd name="T40" fmla="*/ 643 w 667"/>
                <a:gd name="T41" fmla="*/ 204 h 667"/>
                <a:gd name="T42" fmla="*/ 443 w 667"/>
                <a:gd name="T43" fmla="*/ 404 h 667"/>
                <a:gd name="T44" fmla="*/ 399 w 667"/>
                <a:gd name="T45" fmla="*/ 45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7" h="667">
                  <a:moveTo>
                    <a:pt x="399" y="452"/>
                  </a:moveTo>
                  <a:cubicBezTo>
                    <a:pt x="458" y="461"/>
                    <a:pt x="534" y="453"/>
                    <a:pt x="599" y="456"/>
                  </a:cubicBezTo>
                  <a:cubicBezTo>
                    <a:pt x="616" y="461"/>
                    <a:pt x="628" y="481"/>
                    <a:pt x="619" y="500"/>
                  </a:cubicBezTo>
                  <a:cubicBezTo>
                    <a:pt x="579" y="537"/>
                    <a:pt x="540" y="576"/>
                    <a:pt x="503" y="616"/>
                  </a:cubicBezTo>
                  <a:cubicBezTo>
                    <a:pt x="492" y="624"/>
                    <a:pt x="483" y="633"/>
                    <a:pt x="475" y="644"/>
                  </a:cubicBezTo>
                  <a:cubicBezTo>
                    <a:pt x="460" y="647"/>
                    <a:pt x="450" y="656"/>
                    <a:pt x="435" y="660"/>
                  </a:cubicBezTo>
                  <a:cubicBezTo>
                    <a:pt x="315" y="667"/>
                    <a:pt x="167" y="667"/>
                    <a:pt x="47" y="660"/>
                  </a:cubicBezTo>
                  <a:cubicBezTo>
                    <a:pt x="27" y="653"/>
                    <a:pt x="14" y="640"/>
                    <a:pt x="7" y="620"/>
                  </a:cubicBezTo>
                  <a:cubicBezTo>
                    <a:pt x="0" y="500"/>
                    <a:pt x="0" y="352"/>
                    <a:pt x="7" y="232"/>
                  </a:cubicBezTo>
                  <a:cubicBezTo>
                    <a:pt x="11" y="217"/>
                    <a:pt x="20" y="207"/>
                    <a:pt x="23" y="192"/>
                  </a:cubicBezTo>
                  <a:cubicBezTo>
                    <a:pt x="27" y="190"/>
                    <a:pt x="30" y="188"/>
                    <a:pt x="31" y="184"/>
                  </a:cubicBezTo>
                  <a:cubicBezTo>
                    <a:pt x="61" y="158"/>
                    <a:pt x="89" y="130"/>
                    <a:pt x="115" y="100"/>
                  </a:cubicBezTo>
                  <a:cubicBezTo>
                    <a:pt x="133" y="86"/>
                    <a:pt x="149" y="70"/>
                    <a:pt x="163" y="52"/>
                  </a:cubicBezTo>
                  <a:cubicBezTo>
                    <a:pt x="180" y="44"/>
                    <a:pt x="206" y="48"/>
                    <a:pt x="211" y="64"/>
                  </a:cubicBezTo>
                  <a:cubicBezTo>
                    <a:pt x="211" y="67"/>
                    <a:pt x="211" y="69"/>
                    <a:pt x="211" y="72"/>
                  </a:cubicBezTo>
                  <a:cubicBezTo>
                    <a:pt x="214" y="137"/>
                    <a:pt x="206" y="213"/>
                    <a:pt x="215" y="272"/>
                  </a:cubicBezTo>
                  <a:cubicBezTo>
                    <a:pt x="250" y="240"/>
                    <a:pt x="283" y="207"/>
                    <a:pt x="315" y="172"/>
                  </a:cubicBezTo>
                  <a:cubicBezTo>
                    <a:pt x="374" y="116"/>
                    <a:pt x="431" y="59"/>
                    <a:pt x="487" y="0"/>
                  </a:cubicBezTo>
                  <a:cubicBezTo>
                    <a:pt x="488" y="0"/>
                    <a:pt x="490" y="0"/>
                    <a:pt x="491" y="0"/>
                  </a:cubicBezTo>
                  <a:cubicBezTo>
                    <a:pt x="548" y="60"/>
                    <a:pt x="607" y="119"/>
                    <a:pt x="667" y="176"/>
                  </a:cubicBezTo>
                  <a:cubicBezTo>
                    <a:pt x="661" y="188"/>
                    <a:pt x="649" y="192"/>
                    <a:pt x="643" y="204"/>
                  </a:cubicBezTo>
                  <a:cubicBezTo>
                    <a:pt x="575" y="269"/>
                    <a:pt x="508" y="336"/>
                    <a:pt x="443" y="404"/>
                  </a:cubicBezTo>
                  <a:cubicBezTo>
                    <a:pt x="431" y="422"/>
                    <a:pt x="411" y="434"/>
                    <a:pt x="399" y="45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436"/>
            <p:cNvSpPr>
              <a:spLocks/>
            </p:cNvSpPr>
            <p:nvPr/>
          </p:nvSpPr>
          <p:spPr bwMode="gray">
            <a:xfrm>
              <a:off x="-35726688" y="3721101"/>
              <a:ext cx="2500313" cy="2500313"/>
            </a:xfrm>
            <a:custGeom>
              <a:avLst/>
              <a:gdLst>
                <a:gd name="T0" fmla="*/ 47 w 667"/>
                <a:gd name="T1" fmla="*/ 7 h 667"/>
                <a:gd name="T2" fmla="*/ 435 w 667"/>
                <a:gd name="T3" fmla="*/ 7 h 667"/>
                <a:gd name="T4" fmla="*/ 475 w 667"/>
                <a:gd name="T5" fmla="*/ 23 h 667"/>
                <a:gd name="T6" fmla="*/ 483 w 667"/>
                <a:gd name="T7" fmla="*/ 31 h 667"/>
                <a:gd name="T8" fmla="*/ 567 w 667"/>
                <a:gd name="T9" fmla="*/ 115 h 667"/>
                <a:gd name="T10" fmla="*/ 615 w 667"/>
                <a:gd name="T11" fmla="*/ 163 h 667"/>
                <a:gd name="T12" fmla="*/ 603 w 667"/>
                <a:gd name="T13" fmla="*/ 211 h 667"/>
                <a:gd name="T14" fmla="*/ 595 w 667"/>
                <a:gd name="T15" fmla="*/ 211 h 667"/>
                <a:gd name="T16" fmla="*/ 395 w 667"/>
                <a:gd name="T17" fmla="*/ 215 h 667"/>
                <a:gd name="T18" fmla="*/ 495 w 667"/>
                <a:gd name="T19" fmla="*/ 315 h 667"/>
                <a:gd name="T20" fmla="*/ 667 w 667"/>
                <a:gd name="T21" fmla="*/ 487 h 667"/>
                <a:gd name="T22" fmla="*/ 667 w 667"/>
                <a:gd name="T23" fmla="*/ 491 h 667"/>
                <a:gd name="T24" fmla="*/ 491 w 667"/>
                <a:gd name="T25" fmla="*/ 667 h 667"/>
                <a:gd name="T26" fmla="*/ 487 w 667"/>
                <a:gd name="T27" fmla="*/ 667 h 667"/>
                <a:gd name="T28" fmla="*/ 467 w 667"/>
                <a:gd name="T29" fmla="*/ 647 h 667"/>
                <a:gd name="T30" fmla="*/ 263 w 667"/>
                <a:gd name="T31" fmla="*/ 443 h 667"/>
                <a:gd name="T32" fmla="*/ 215 w 667"/>
                <a:gd name="T33" fmla="*/ 399 h 667"/>
                <a:gd name="T34" fmla="*/ 211 w 667"/>
                <a:gd name="T35" fmla="*/ 599 h 667"/>
                <a:gd name="T36" fmla="*/ 167 w 667"/>
                <a:gd name="T37" fmla="*/ 619 h 667"/>
                <a:gd name="T38" fmla="*/ 51 w 667"/>
                <a:gd name="T39" fmla="*/ 503 h 667"/>
                <a:gd name="T40" fmla="*/ 23 w 667"/>
                <a:gd name="T41" fmla="*/ 475 h 667"/>
                <a:gd name="T42" fmla="*/ 7 w 667"/>
                <a:gd name="T43" fmla="*/ 435 h 667"/>
                <a:gd name="T44" fmla="*/ 7 w 667"/>
                <a:gd name="T45" fmla="*/ 47 h 667"/>
                <a:gd name="T46" fmla="*/ 47 w 667"/>
                <a:gd name="T47" fmla="*/ 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667">
                  <a:moveTo>
                    <a:pt x="47" y="7"/>
                  </a:moveTo>
                  <a:cubicBezTo>
                    <a:pt x="167" y="0"/>
                    <a:pt x="315" y="0"/>
                    <a:pt x="435" y="7"/>
                  </a:cubicBezTo>
                  <a:cubicBezTo>
                    <a:pt x="450" y="11"/>
                    <a:pt x="460" y="20"/>
                    <a:pt x="475" y="23"/>
                  </a:cubicBezTo>
                  <a:cubicBezTo>
                    <a:pt x="477" y="27"/>
                    <a:pt x="479" y="30"/>
                    <a:pt x="483" y="31"/>
                  </a:cubicBezTo>
                  <a:cubicBezTo>
                    <a:pt x="509" y="61"/>
                    <a:pt x="537" y="89"/>
                    <a:pt x="567" y="115"/>
                  </a:cubicBezTo>
                  <a:cubicBezTo>
                    <a:pt x="581" y="133"/>
                    <a:pt x="597" y="149"/>
                    <a:pt x="615" y="163"/>
                  </a:cubicBezTo>
                  <a:cubicBezTo>
                    <a:pt x="623" y="180"/>
                    <a:pt x="619" y="206"/>
                    <a:pt x="603" y="211"/>
                  </a:cubicBezTo>
                  <a:cubicBezTo>
                    <a:pt x="600" y="211"/>
                    <a:pt x="598" y="211"/>
                    <a:pt x="595" y="211"/>
                  </a:cubicBezTo>
                  <a:cubicBezTo>
                    <a:pt x="530" y="214"/>
                    <a:pt x="454" y="206"/>
                    <a:pt x="395" y="215"/>
                  </a:cubicBezTo>
                  <a:cubicBezTo>
                    <a:pt x="427" y="250"/>
                    <a:pt x="460" y="283"/>
                    <a:pt x="495" y="315"/>
                  </a:cubicBezTo>
                  <a:cubicBezTo>
                    <a:pt x="551" y="374"/>
                    <a:pt x="608" y="431"/>
                    <a:pt x="667" y="487"/>
                  </a:cubicBezTo>
                  <a:cubicBezTo>
                    <a:pt x="667" y="488"/>
                    <a:pt x="667" y="490"/>
                    <a:pt x="667" y="491"/>
                  </a:cubicBezTo>
                  <a:cubicBezTo>
                    <a:pt x="607" y="548"/>
                    <a:pt x="548" y="607"/>
                    <a:pt x="491" y="667"/>
                  </a:cubicBezTo>
                  <a:cubicBezTo>
                    <a:pt x="490" y="667"/>
                    <a:pt x="488" y="667"/>
                    <a:pt x="487" y="667"/>
                  </a:cubicBezTo>
                  <a:cubicBezTo>
                    <a:pt x="482" y="659"/>
                    <a:pt x="475" y="652"/>
                    <a:pt x="467" y="647"/>
                  </a:cubicBezTo>
                  <a:cubicBezTo>
                    <a:pt x="401" y="577"/>
                    <a:pt x="333" y="509"/>
                    <a:pt x="263" y="443"/>
                  </a:cubicBezTo>
                  <a:cubicBezTo>
                    <a:pt x="245" y="431"/>
                    <a:pt x="233" y="411"/>
                    <a:pt x="215" y="399"/>
                  </a:cubicBezTo>
                  <a:cubicBezTo>
                    <a:pt x="206" y="458"/>
                    <a:pt x="214" y="534"/>
                    <a:pt x="211" y="599"/>
                  </a:cubicBezTo>
                  <a:cubicBezTo>
                    <a:pt x="206" y="616"/>
                    <a:pt x="186" y="628"/>
                    <a:pt x="167" y="619"/>
                  </a:cubicBezTo>
                  <a:cubicBezTo>
                    <a:pt x="130" y="579"/>
                    <a:pt x="91" y="540"/>
                    <a:pt x="51" y="503"/>
                  </a:cubicBezTo>
                  <a:cubicBezTo>
                    <a:pt x="43" y="492"/>
                    <a:pt x="34" y="483"/>
                    <a:pt x="23" y="475"/>
                  </a:cubicBezTo>
                  <a:cubicBezTo>
                    <a:pt x="20" y="460"/>
                    <a:pt x="11" y="450"/>
                    <a:pt x="7" y="435"/>
                  </a:cubicBezTo>
                  <a:cubicBezTo>
                    <a:pt x="0" y="315"/>
                    <a:pt x="0" y="167"/>
                    <a:pt x="7" y="47"/>
                  </a:cubicBezTo>
                  <a:cubicBezTo>
                    <a:pt x="14" y="27"/>
                    <a:pt x="27" y="14"/>
                    <a:pt x="47" y="7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93" name="Group 192"/>
          <p:cNvGrpSpPr>
            <a:grpSpLocks noChangeAspect="1"/>
          </p:cNvGrpSpPr>
          <p:nvPr/>
        </p:nvGrpSpPr>
        <p:grpSpPr bwMode="gray">
          <a:xfrm>
            <a:off x="5784583" y="3157953"/>
            <a:ext cx="232887" cy="356842"/>
            <a:chOff x="-16621125" y="12472988"/>
            <a:chExt cx="4799013" cy="7353300"/>
          </a:xfrm>
        </p:grpSpPr>
        <p:sp>
          <p:nvSpPr>
            <p:cNvPr id="194" name="Freeform 279"/>
            <p:cNvSpPr>
              <a:spLocks/>
            </p:cNvSpPr>
            <p:nvPr/>
          </p:nvSpPr>
          <p:spPr bwMode="gray">
            <a:xfrm>
              <a:off x="-16448088" y="12472988"/>
              <a:ext cx="4473575" cy="4762500"/>
            </a:xfrm>
            <a:custGeom>
              <a:avLst/>
              <a:gdLst>
                <a:gd name="T0" fmla="*/ 166 w 1193"/>
                <a:gd name="T1" fmla="*/ 281 h 1270"/>
                <a:gd name="T2" fmla="*/ 270 w 1193"/>
                <a:gd name="T3" fmla="*/ 229 h 1270"/>
                <a:gd name="T4" fmla="*/ 1030 w 1193"/>
                <a:gd name="T5" fmla="*/ 297 h 1270"/>
                <a:gd name="T6" fmla="*/ 1170 w 1193"/>
                <a:gd name="T7" fmla="*/ 693 h 1270"/>
                <a:gd name="T8" fmla="*/ 1170 w 1193"/>
                <a:gd name="T9" fmla="*/ 961 h 1270"/>
                <a:gd name="T10" fmla="*/ 1126 w 1193"/>
                <a:gd name="T11" fmla="*/ 1249 h 1270"/>
                <a:gd name="T12" fmla="*/ 990 w 1193"/>
                <a:gd name="T13" fmla="*/ 1229 h 1270"/>
                <a:gd name="T14" fmla="*/ 866 w 1193"/>
                <a:gd name="T15" fmla="*/ 1197 h 1270"/>
                <a:gd name="T16" fmla="*/ 890 w 1193"/>
                <a:gd name="T17" fmla="*/ 1157 h 1270"/>
                <a:gd name="T18" fmla="*/ 1042 w 1193"/>
                <a:gd name="T19" fmla="*/ 761 h 1270"/>
                <a:gd name="T20" fmla="*/ 578 w 1193"/>
                <a:gd name="T21" fmla="*/ 637 h 1270"/>
                <a:gd name="T22" fmla="*/ 498 w 1193"/>
                <a:gd name="T23" fmla="*/ 557 h 1270"/>
                <a:gd name="T24" fmla="*/ 434 w 1193"/>
                <a:gd name="T25" fmla="*/ 461 h 1270"/>
                <a:gd name="T26" fmla="*/ 150 w 1193"/>
                <a:gd name="T27" fmla="*/ 657 h 1270"/>
                <a:gd name="T28" fmla="*/ 326 w 1193"/>
                <a:gd name="T29" fmla="*/ 1197 h 1270"/>
                <a:gd name="T30" fmla="*/ 198 w 1193"/>
                <a:gd name="T31" fmla="*/ 1229 h 1270"/>
                <a:gd name="T32" fmla="*/ 26 w 1193"/>
                <a:gd name="T33" fmla="*/ 1221 h 1270"/>
                <a:gd name="T34" fmla="*/ 18 w 1193"/>
                <a:gd name="T35" fmla="*/ 981 h 1270"/>
                <a:gd name="T36" fmla="*/ 110 w 1193"/>
                <a:gd name="T37" fmla="*/ 337 h 1270"/>
                <a:gd name="T38" fmla="*/ 166 w 1193"/>
                <a:gd name="T39" fmla="*/ 281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3" h="1270">
                  <a:moveTo>
                    <a:pt x="166" y="281"/>
                  </a:moveTo>
                  <a:cubicBezTo>
                    <a:pt x="199" y="262"/>
                    <a:pt x="229" y="240"/>
                    <a:pt x="270" y="229"/>
                  </a:cubicBezTo>
                  <a:cubicBezTo>
                    <a:pt x="485" y="0"/>
                    <a:pt x="868" y="119"/>
                    <a:pt x="1030" y="297"/>
                  </a:cubicBezTo>
                  <a:cubicBezTo>
                    <a:pt x="1119" y="394"/>
                    <a:pt x="1170" y="501"/>
                    <a:pt x="1170" y="693"/>
                  </a:cubicBezTo>
                  <a:cubicBezTo>
                    <a:pt x="1170" y="774"/>
                    <a:pt x="1170" y="873"/>
                    <a:pt x="1170" y="961"/>
                  </a:cubicBezTo>
                  <a:cubicBezTo>
                    <a:pt x="1170" y="1044"/>
                    <a:pt x="1193" y="1232"/>
                    <a:pt x="1126" y="1249"/>
                  </a:cubicBezTo>
                  <a:cubicBezTo>
                    <a:pt x="1084" y="1260"/>
                    <a:pt x="1029" y="1238"/>
                    <a:pt x="990" y="1229"/>
                  </a:cubicBezTo>
                  <a:cubicBezTo>
                    <a:pt x="946" y="1219"/>
                    <a:pt x="906" y="1208"/>
                    <a:pt x="866" y="1197"/>
                  </a:cubicBezTo>
                  <a:cubicBezTo>
                    <a:pt x="858" y="1190"/>
                    <a:pt x="879" y="1171"/>
                    <a:pt x="890" y="1157"/>
                  </a:cubicBezTo>
                  <a:cubicBezTo>
                    <a:pt x="967" y="1061"/>
                    <a:pt x="1031" y="925"/>
                    <a:pt x="1042" y="761"/>
                  </a:cubicBezTo>
                  <a:cubicBezTo>
                    <a:pt x="856" y="807"/>
                    <a:pt x="683" y="723"/>
                    <a:pt x="578" y="637"/>
                  </a:cubicBezTo>
                  <a:cubicBezTo>
                    <a:pt x="550" y="611"/>
                    <a:pt x="524" y="585"/>
                    <a:pt x="498" y="557"/>
                  </a:cubicBezTo>
                  <a:cubicBezTo>
                    <a:pt x="477" y="525"/>
                    <a:pt x="451" y="497"/>
                    <a:pt x="434" y="461"/>
                  </a:cubicBezTo>
                  <a:cubicBezTo>
                    <a:pt x="375" y="560"/>
                    <a:pt x="295" y="658"/>
                    <a:pt x="150" y="657"/>
                  </a:cubicBezTo>
                  <a:cubicBezTo>
                    <a:pt x="128" y="899"/>
                    <a:pt x="226" y="1077"/>
                    <a:pt x="326" y="1197"/>
                  </a:cubicBezTo>
                  <a:cubicBezTo>
                    <a:pt x="283" y="1207"/>
                    <a:pt x="243" y="1219"/>
                    <a:pt x="198" y="1229"/>
                  </a:cubicBezTo>
                  <a:cubicBezTo>
                    <a:pt x="142" y="1242"/>
                    <a:pt x="54" y="1270"/>
                    <a:pt x="26" y="1221"/>
                  </a:cubicBezTo>
                  <a:cubicBezTo>
                    <a:pt x="0" y="1175"/>
                    <a:pt x="18" y="1057"/>
                    <a:pt x="18" y="981"/>
                  </a:cubicBezTo>
                  <a:cubicBezTo>
                    <a:pt x="18" y="746"/>
                    <a:pt x="1" y="435"/>
                    <a:pt x="110" y="337"/>
                  </a:cubicBezTo>
                  <a:cubicBezTo>
                    <a:pt x="127" y="316"/>
                    <a:pt x="147" y="300"/>
                    <a:pt x="166" y="281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290"/>
            <p:cNvSpPr>
              <a:spLocks/>
            </p:cNvSpPr>
            <p:nvPr/>
          </p:nvSpPr>
          <p:spPr bwMode="gray">
            <a:xfrm>
              <a:off x="-15660688" y="14651038"/>
              <a:ext cx="2819400" cy="2535238"/>
            </a:xfrm>
            <a:custGeom>
              <a:avLst/>
              <a:gdLst>
                <a:gd name="T0" fmla="*/ 364 w 752"/>
                <a:gd name="T1" fmla="*/ 676 h 676"/>
                <a:gd name="T2" fmla="*/ 0 w 752"/>
                <a:gd name="T3" fmla="*/ 136 h 676"/>
                <a:gd name="T4" fmla="*/ 228 w 752"/>
                <a:gd name="T5" fmla="*/ 0 h 676"/>
                <a:gd name="T6" fmla="*/ 256 w 752"/>
                <a:gd name="T7" fmla="*/ 36 h 676"/>
                <a:gd name="T8" fmla="*/ 308 w 752"/>
                <a:gd name="T9" fmla="*/ 88 h 676"/>
                <a:gd name="T10" fmla="*/ 696 w 752"/>
                <a:gd name="T11" fmla="*/ 256 h 676"/>
                <a:gd name="T12" fmla="*/ 696 w 752"/>
                <a:gd name="T13" fmla="*/ 260 h 676"/>
                <a:gd name="T14" fmla="*/ 752 w 752"/>
                <a:gd name="T15" fmla="*/ 264 h 676"/>
                <a:gd name="T16" fmla="*/ 404 w 752"/>
                <a:gd name="T17" fmla="*/ 676 h 676"/>
                <a:gd name="T18" fmla="*/ 364 w 752"/>
                <a:gd name="T1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2" h="676">
                  <a:moveTo>
                    <a:pt x="364" y="676"/>
                  </a:moveTo>
                  <a:cubicBezTo>
                    <a:pt x="114" y="625"/>
                    <a:pt x="31" y="407"/>
                    <a:pt x="0" y="136"/>
                  </a:cubicBezTo>
                  <a:cubicBezTo>
                    <a:pt x="107" y="122"/>
                    <a:pt x="163" y="56"/>
                    <a:pt x="228" y="0"/>
                  </a:cubicBezTo>
                  <a:cubicBezTo>
                    <a:pt x="233" y="17"/>
                    <a:pt x="248" y="22"/>
                    <a:pt x="256" y="36"/>
                  </a:cubicBezTo>
                  <a:cubicBezTo>
                    <a:pt x="272" y="55"/>
                    <a:pt x="289" y="72"/>
                    <a:pt x="308" y="88"/>
                  </a:cubicBezTo>
                  <a:cubicBezTo>
                    <a:pt x="406" y="175"/>
                    <a:pt x="524" y="243"/>
                    <a:pt x="696" y="256"/>
                  </a:cubicBezTo>
                  <a:cubicBezTo>
                    <a:pt x="696" y="257"/>
                    <a:pt x="696" y="259"/>
                    <a:pt x="696" y="260"/>
                  </a:cubicBezTo>
                  <a:cubicBezTo>
                    <a:pt x="713" y="263"/>
                    <a:pt x="741" y="255"/>
                    <a:pt x="752" y="264"/>
                  </a:cubicBezTo>
                  <a:cubicBezTo>
                    <a:pt x="696" y="462"/>
                    <a:pt x="621" y="640"/>
                    <a:pt x="404" y="676"/>
                  </a:cubicBezTo>
                  <a:cubicBezTo>
                    <a:pt x="391" y="676"/>
                    <a:pt x="377" y="676"/>
                    <a:pt x="364" y="67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293"/>
            <p:cNvSpPr>
              <a:spLocks/>
            </p:cNvSpPr>
            <p:nvPr/>
          </p:nvSpPr>
          <p:spPr bwMode="gray">
            <a:xfrm>
              <a:off x="-16621125" y="17321213"/>
              <a:ext cx="4799013" cy="2505075"/>
            </a:xfrm>
            <a:custGeom>
              <a:avLst/>
              <a:gdLst>
                <a:gd name="T0" fmla="*/ 132 w 1280"/>
                <a:gd name="T1" fmla="*/ 152 h 668"/>
                <a:gd name="T2" fmla="*/ 388 w 1280"/>
                <a:gd name="T3" fmla="*/ 0 h 668"/>
                <a:gd name="T4" fmla="*/ 632 w 1280"/>
                <a:gd name="T5" fmla="*/ 284 h 668"/>
                <a:gd name="T6" fmla="*/ 892 w 1280"/>
                <a:gd name="T7" fmla="*/ 0 h 668"/>
                <a:gd name="T8" fmla="*/ 1148 w 1280"/>
                <a:gd name="T9" fmla="*/ 152 h 668"/>
                <a:gd name="T10" fmla="*/ 1148 w 1280"/>
                <a:gd name="T11" fmla="*/ 156 h 668"/>
                <a:gd name="T12" fmla="*/ 1200 w 1280"/>
                <a:gd name="T13" fmla="*/ 200 h 668"/>
                <a:gd name="T14" fmla="*/ 1280 w 1280"/>
                <a:gd name="T15" fmla="*/ 416 h 668"/>
                <a:gd name="T16" fmla="*/ 1280 w 1280"/>
                <a:gd name="T17" fmla="*/ 460 h 668"/>
                <a:gd name="T18" fmla="*/ 728 w 1280"/>
                <a:gd name="T19" fmla="*/ 664 h 668"/>
                <a:gd name="T20" fmla="*/ 688 w 1280"/>
                <a:gd name="T21" fmla="*/ 668 h 668"/>
                <a:gd name="T22" fmla="*/ 592 w 1280"/>
                <a:gd name="T23" fmla="*/ 668 h 668"/>
                <a:gd name="T24" fmla="*/ 552 w 1280"/>
                <a:gd name="T25" fmla="*/ 664 h 668"/>
                <a:gd name="T26" fmla="*/ 224 w 1280"/>
                <a:gd name="T27" fmla="*/ 616 h 668"/>
                <a:gd name="T28" fmla="*/ 0 w 1280"/>
                <a:gd name="T29" fmla="*/ 460 h 668"/>
                <a:gd name="T30" fmla="*/ 0 w 1280"/>
                <a:gd name="T31" fmla="*/ 416 h 668"/>
                <a:gd name="T32" fmla="*/ 80 w 1280"/>
                <a:gd name="T33" fmla="*/ 200 h 668"/>
                <a:gd name="T34" fmla="*/ 132 w 1280"/>
                <a:gd name="T35" fmla="*/ 152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0" h="668">
                  <a:moveTo>
                    <a:pt x="132" y="152"/>
                  </a:moveTo>
                  <a:cubicBezTo>
                    <a:pt x="209" y="93"/>
                    <a:pt x="307" y="55"/>
                    <a:pt x="388" y="0"/>
                  </a:cubicBezTo>
                  <a:cubicBezTo>
                    <a:pt x="407" y="150"/>
                    <a:pt x="481" y="279"/>
                    <a:pt x="632" y="284"/>
                  </a:cubicBezTo>
                  <a:cubicBezTo>
                    <a:pt x="790" y="289"/>
                    <a:pt x="873" y="156"/>
                    <a:pt x="892" y="0"/>
                  </a:cubicBezTo>
                  <a:cubicBezTo>
                    <a:pt x="973" y="55"/>
                    <a:pt x="1071" y="93"/>
                    <a:pt x="1148" y="152"/>
                  </a:cubicBezTo>
                  <a:cubicBezTo>
                    <a:pt x="1148" y="153"/>
                    <a:pt x="1148" y="155"/>
                    <a:pt x="1148" y="156"/>
                  </a:cubicBezTo>
                  <a:cubicBezTo>
                    <a:pt x="1169" y="167"/>
                    <a:pt x="1181" y="187"/>
                    <a:pt x="1200" y="200"/>
                  </a:cubicBezTo>
                  <a:cubicBezTo>
                    <a:pt x="1245" y="254"/>
                    <a:pt x="1274" y="323"/>
                    <a:pt x="1280" y="416"/>
                  </a:cubicBezTo>
                  <a:cubicBezTo>
                    <a:pt x="1280" y="431"/>
                    <a:pt x="1280" y="445"/>
                    <a:pt x="1280" y="460"/>
                  </a:cubicBezTo>
                  <a:cubicBezTo>
                    <a:pt x="1221" y="624"/>
                    <a:pt x="940" y="648"/>
                    <a:pt x="728" y="664"/>
                  </a:cubicBezTo>
                  <a:cubicBezTo>
                    <a:pt x="716" y="667"/>
                    <a:pt x="694" y="659"/>
                    <a:pt x="688" y="668"/>
                  </a:cubicBezTo>
                  <a:cubicBezTo>
                    <a:pt x="656" y="668"/>
                    <a:pt x="624" y="668"/>
                    <a:pt x="592" y="668"/>
                  </a:cubicBezTo>
                  <a:cubicBezTo>
                    <a:pt x="586" y="659"/>
                    <a:pt x="564" y="667"/>
                    <a:pt x="552" y="664"/>
                  </a:cubicBezTo>
                  <a:cubicBezTo>
                    <a:pt x="444" y="663"/>
                    <a:pt x="329" y="645"/>
                    <a:pt x="224" y="616"/>
                  </a:cubicBezTo>
                  <a:cubicBezTo>
                    <a:pt x="131" y="590"/>
                    <a:pt x="23" y="553"/>
                    <a:pt x="0" y="460"/>
                  </a:cubicBezTo>
                  <a:cubicBezTo>
                    <a:pt x="0" y="445"/>
                    <a:pt x="0" y="431"/>
                    <a:pt x="0" y="416"/>
                  </a:cubicBezTo>
                  <a:cubicBezTo>
                    <a:pt x="6" y="323"/>
                    <a:pt x="36" y="254"/>
                    <a:pt x="80" y="200"/>
                  </a:cubicBezTo>
                  <a:cubicBezTo>
                    <a:pt x="98" y="184"/>
                    <a:pt x="115" y="168"/>
                    <a:pt x="132" y="15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Freeform 294"/>
            <p:cNvSpPr>
              <a:spLocks/>
            </p:cNvSpPr>
            <p:nvPr/>
          </p:nvSpPr>
          <p:spPr bwMode="gray">
            <a:xfrm>
              <a:off x="-14925675" y="17200563"/>
              <a:ext cx="1409700" cy="762000"/>
            </a:xfrm>
            <a:custGeom>
              <a:avLst/>
              <a:gdLst>
                <a:gd name="T0" fmla="*/ 220 w 376"/>
                <a:gd name="T1" fmla="*/ 56 h 203"/>
                <a:gd name="T2" fmla="*/ 376 w 376"/>
                <a:gd name="T3" fmla="*/ 0 h 203"/>
                <a:gd name="T4" fmla="*/ 212 w 376"/>
                <a:gd name="T5" fmla="*/ 188 h 203"/>
                <a:gd name="T6" fmla="*/ 0 w 376"/>
                <a:gd name="T7" fmla="*/ 0 h 203"/>
                <a:gd name="T8" fmla="*/ 156 w 376"/>
                <a:gd name="T9" fmla="*/ 56 h 203"/>
                <a:gd name="T10" fmla="*/ 220 w 376"/>
                <a:gd name="T11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203">
                  <a:moveTo>
                    <a:pt x="220" y="56"/>
                  </a:moveTo>
                  <a:cubicBezTo>
                    <a:pt x="287" y="53"/>
                    <a:pt x="329" y="24"/>
                    <a:pt x="376" y="0"/>
                  </a:cubicBezTo>
                  <a:cubicBezTo>
                    <a:pt x="359" y="97"/>
                    <a:pt x="306" y="176"/>
                    <a:pt x="212" y="188"/>
                  </a:cubicBezTo>
                  <a:cubicBezTo>
                    <a:pt x="92" y="203"/>
                    <a:pt x="17" y="110"/>
                    <a:pt x="0" y="0"/>
                  </a:cubicBezTo>
                  <a:cubicBezTo>
                    <a:pt x="47" y="24"/>
                    <a:pt x="89" y="53"/>
                    <a:pt x="156" y="56"/>
                  </a:cubicBezTo>
                  <a:cubicBezTo>
                    <a:pt x="168" y="63"/>
                    <a:pt x="208" y="63"/>
                    <a:pt x="220" y="5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98" name="Group 197"/>
          <p:cNvGrpSpPr>
            <a:grpSpLocks noChangeAspect="1"/>
          </p:cNvGrpSpPr>
          <p:nvPr/>
        </p:nvGrpSpPr>
        <p:grpSpPr bwMode="gray">
          <a:xfrm>
            <a:off x="5104759" y="3187662"/>
            <a:ext cx="237501" cy="356842"/>
            <a:chOff x="-25620663" y="12855576"/>
            <a:chExt cx="4799013" cy="7210425"/>
          </a:xfrm>
        </p:grpSpPr>
        <p:sp>
          <p:nvSpPr>
            <p:cNvPr id="199" name="Freeform 296"/>
            <p:cNvSpPr>
              <a:spLocks/>
            </p:cNvSpPr>
            <p:nvPr/>
          </p:nvSpPr>
          <p:spPr bwMode="gray">
            <a:xfrm>
              <a:off x="-24076025" y="12855576"/>
              <a:ext cx="1665288" cy="1511300"/>
            </a:xfrm>
            <a:custGeom>
              <a:avLst/>
              <a:gdLst>
                <a:gd name="T0" fmla="*/ 444 w 444"/>
                <a:gd name="T1" fmla="*/ 59 h 403"/>
                <a:gd name="T2" fmla="*/ 404 w 444"/>
                <a:gd name="T3" fmla="*/ 227 h 403"/>
                <a:gd name="T4" fmla="*/ 348 w 444"/>
                <a:gd name="T5" fmla="*/ 375 h 403"/>
                <a:gd name="T6" fmla="*/ 104 w 444"/>
                <a:gd name="T7" fmla="*/ 371 h 403"/>
                <a:gd name="T8" fmla="*/ 52 w 444"/>
                <a:gd name="T9" fmla="*/ 215 h 403"/>
                <a:gd name="T10" fmla="*/ 16 w 444"/>
                <a:gd name="T11" fmla="*/ 55 h 403"/>
                <a:gd name="T12" fmla="*/ 188 w 444"/>
                <a:gd name="T13" fmla="*/ 7 h 403"/>
                <a:gd name="T14" fmla="*/ 444 w 444"/>
                <a:gd name="T15" fmla="*/ 5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4" h="403">
                  <a:moveTo>
                    <a:pt x="444" y="59"/>
                  </a:moveTo>
                  <a:cubicBezTo>
                    <a:pt x="438" y="120"/>
                    <a:pt x="422" y="166"/>
                    <a:pt x="404" y="227"/>
                  </a:cubicBezTo>
                  <a:cubicBezTo>
                    <a:pt x="391" y="270"/>
                    <a:pt x="374" y="357"/>
                    <a:pt x="348" y="375"/>
                  </a:cubicBezTo>
                  <a:cubicBezTo>
                    <a:pt x="316" y="397"/>
                    <a:pt x="139" y="403"/>
                    <a:pt x="104" y="371"/>
                  </a:cubicBezTo>
                  <a:cubicBezTo>
                    <a:pt x="77" y="347"/>
                    <a:pt x="63" y="254"/>
                    <a:pt x="52" y="215"/>
                  </a:cubicBezTo>
                  <a:cubicBezTo>
                    <a:pt x="42" y="180"/>
                    <a:pt x="0" y="95"/>
                    <a:pt x="16" y="55"/>
                  </a:cubicBezTo>
                  <a:cubicBezTo>
                    <a:pt x="32" y="12"/>
                    <a:pt x="126" y="11"/>
                    <a:pt x="188" y="7"/>
                  </a:cubicBezTo>
                  <a:cubicBezTo>
                    <a:pt x="283" y="0"/>
                    <a:pt x="406" y="4"/>
                    <a:pt x="444" y="59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Freeform 297"/>
            <p:cNvSpPr>
              <a:spLocks/>
            </p:cNvSpPr>
            <p:nvPr/>
          </p:nvSpPr>
          <p:spPr bwMode="gray">
            <a:xfrm>
              <a:off x="-25380950" y="13161963"/>
              <a:ext cx="4330700" cy="2386013"/>
            </a:xfrm>
            <a:custGeom>
              <a:avLst/>
              <a:gdLst>
                <a:gd name="T0" fmla="*/ 252 w 1155"/>
                <a:gd name="T1" fmla="*/ 37 h 636"/>
                <a:gd name="T2" fmla="*/ 296 w 1155"/>
                <a:gd name="T3" fmla="*/ 9 h 636"/>
                <a:gd name="T4" fmla="*/ 340 w 1155"/>
                <a:gd name="T5" fmla="*/ 185 h 636"/>
                <a:gd name="T6" fmla="*/ 472 w 1155"/>
                <a:gd name="T7" fmla="*/ 433 h 636"/>
                <a:gd name="T8" fmla="*/ 708 w 1155"/>
                <a:gd name="T9" fmla="*/ 425 h 636"/>
                <a:gd name="T10" fmla="*/ 816 w 1155"/>
                <a:gd name="T11" fmla="*/ 193 h 636"/>
                <a:gd name="T12" fmla="*/ 860 w 1155"/>
                <a:gd name="T13" fmla="*/ 17 h 636"/>
                <a:gd name="T14" fmla="*/ 900 w 1155"/>
                <a:gd name="T15" fmla="*/ 37 h 636"/>
                <a:gd name="T16" fmla="*/ 972 w 1155"/>
                <a:gd name="T17" fmla="*/ 109 h 636"/>
                <a:gd name="T18" fmla="*/ 1040 w 1155"/>
                <a:gd name="T19" fmla="*/ 221 h 636"/>
                <a:gd name="T20" fmla="*/ 1080 w 1155"/>
                <a:gd name="T21" fmla="*/ 357 h 636"/>
                <a:gd name="T22" fmla="*/ 1152 w 1155"/>
                <a:gd name="T23" fmla="*/ 445 h 636"/>
                <a:gd name="T24" fmla="*/ 1016 w 1155"/>
                <a:gd name="T25" fmla="*/ 545 h 636"/>
                <a:gd name="T26" fmla="*/ 840 w 1155"/>
                <a:gd name="T27" fmla="*/ 625 h 636"/>
                <a:gd name="T28" fmla="*/ 576 w 1155"/>
                <a:gd name="T29" fmla="*/ 625 h 636"/>
                <a:gd name="T30" fmla="*/ 300 w 1155"/>
                <a:gd name="T31" fmla="*/ 621 h 636"/>
                <a:gd name="T32" fmla="*/ 140 w 1155"/>
                <a:gd name="T33" fmla="*/ 545 h 636"/>
                <a:gd name="T34" fmla="*/ 0 w 1155"/>
                <a:gd name="T35" fmla="*/ 449 h 636"/>
                <a:gd name="T36" fmla="*/ 72 w 1155"/>
                <a:gd name="T37" fmla="*/ 361 h 636"/>
                <a:gd name="T38" fmla="*/ 180 w 1155"/>
                <a:gd name="T39" fmla="*/ 109 h 636"/>
                <a:gd name="T40" fmla="*/ 252 w 1155"/>
                <a:gd name="T41" fmla="*/ 3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5" h="636">
                  <a:moveTo>
                    <a:pt x="252" y="37"/>
                  </a:moveTo>
                  <a:cubicBezTo>
                    <a:pt x="270" y="31"/>
                    <a:pt x="276" y="13"/>
                    <a:pt x="296" y="9"/>
                  </a:cubicBezTo>
                  <a:cubicBezTo>
                    <a:pt x="306" y="71"/>
                    <a:pt x="325" y="127"/>
                    <a:pt x="340" y="185"/>
                  </a:cubicBezTo>
                  <a:cubicBezTo>
                    <a:pt x="364" y="280"/>
                    <a:pt x="364" y="413"/>
                    <a:pt x="472" y="433"/>
                  </a:cubicBezTo>
                  <a:cubicBezTo>
                    <a:pt x="536" y="445"/>
                    <a:pt x="657" y="445"/>
                    <a:pt x="708" y="425"/>
                  </a:cubicBezTo>
                  <a:cubicBezTo>
                    <a:pt x="790" y="394"/>
                    <a:pt x="794" y="282"/>
                    <a:pt x="816" y="193"/>
                  </a:cubicBezTo>
                  <a:cubicBezTo>
                    <a:pt x="831" y="133"/>
                    <a:pt x="851" y="77"/>
                    <a:pt x="860" y="17"/>
                  </a:cubicBezTo>
                  <a:cubicBezTo>
                    <a:pt x="867" y="0"/>
                    <a:pt x="885" y="36"/>
                    <a:pt x="900" y="37"/>
                  </a:cubicBezTo>
                  <a:cubicBezTo>
                    <a:pt x="925" y="60"/>
                    <a:pt x="949" y="84"/>
                    <a:pt x="972" y="109"/>
                  </a:cubicBezTo>
                  <a:cubicBezTo>
                    <a:pt x="998" y="144"/>
                    <a:pt x="1020" y="177"/>
                    <a:pt x="1040" y="221"/>
                  </a:cubicBezTo>
                  <a:cubicBezTo>
                    <a:pt x="1060" y="264"/>
                    <a:pt x="1062" y="312"/>
                    <a:pt x="1080" y="357"/>
                  </a:cubicBezTo>
                  <a:cubicBezTo>
                    <a:pt x="1087" y="374"/>
                    <a:pt x="1150" y="418"/>
                    <a:pt x="1152" y="445"/>
                  </a:cubicBezTo>
                  <a:cubicBezTo>
                    <a:pt x="1155" y="491"/>
                    <a:pt x="1061" y="523"/>
                    <a:pt x="1016" y="545"/>
                  </a:cubicBezTo>
                  <a:cubicBezTo>
                    <a:pt x="954" y="574"/>
                    <a:pt x="895" y="618"/>
                    <a:pt x="840" y="625"/>
                  </a:cubicBezTo>
                  <a:cubicBezTo>
                    <a:pt x="778" y="633"/>
                    <a:pt x="676" y="625"/>
                    <a:pt x="576" y="625"/>
                  </a:cubicBezTo>
                  <a:cubicBezTo>
                    <a:pt x="474" y="625"/>
                    <a:pt x="364" y="636"/>
                    <a:pt x="300" y="621"/>
                  </a:cubicBezTo>
                  <a:cubicBezTo>
                    <a:pt x="248" y="609"/>
                    <a:pt x="198" y="573"/>
                    <a:pt x="140" y="545"/>
                  </a:cubicBezTo>
                  <a:cubicBezTo>
                    <a:pt x="92" y="522"/>
                    <a:pt x="0" y="494"/>
                    <a:pt x="0" y="449"/>
                  </a:cubicBezTo>
                  <a:cubicBezTo>
                    <a:pt x="0" y="414"/>
                    <a:pt x="57" y="394"/>
                    <a:pt x="72" y="361"/>
                  </a:cubicBezTo>
                  <a:cubicBezTo>
                    <a:pt x="84" y="253"/>
                    <a:pt x="130" y="179"/>
                    <a:pt x="180" y="109"/>
                  </a:cubicBezTo>
                  <a:cubicBezTo>
                    <a:pt x="202" y="83"/>
                    <a:pt x="228" y="61"/>
                    <a:pt x="252" y="37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Freeform 298"/>
            <p:cNvSpPr>
              <a:spLocks/>
            </p:cNvSpPr>
            <p:nvPr/>
          </p:nvSpPr>
          <p:spPr bwMode="gray">
            <a:xfrm>
              <a:off x="-24961850" y="17095788"/>
              <a:ext cx="3481388" cy="2970213"/>
            </a:xfrm>
            <a:custGeom>
              <a:avLst/>
              <a:gdLst>
                <a:gd name="T0" fmla="*/ 0 w 928"/>
                <a:gd name="T1" fmla="*/ 380 h 792"/>
                <a:gd name="T2" fmla="*/ 40 w 928"/>
                <a:gd name="T3" fmla="*/ 92 h 792"/>
                <a:gd name="T4" fmla="*/ 128 w 928"/>
                <a:gd name="T5" fmla="*/ 24 h 792"/>
                <a:gd name="T6" fmla="*/ 152 w 928"/>
                <a:gd name="T7" fmla="*/ 12 h 792"/>
                <a:gd name="T8" fmla="*/ 152 w 928"/>
                <a:gd name="T9" fmla="*/ 372 h 792"/>
                <a:gd name="T10" fmla="*/ 404 w 928"/>
                <a:gd name="T11" fmla="*/ 472 h 792"/>
                <a:gd name="T12" fmla="*/ 776 w 928"/>
                <a:gd name="T13" fmla="*/ 376 h 792"/>
                <a:gd name="T14" fmla="*/ 776 w 928"/>
                <a:gd name="T15" fmla="*/ 12 h 792"/>
                <a:gd name="T16" fmla="*/ 832 w 928"/>
                <a:gd name="T17" fmla="*/ 44 h 792"/>
                <a:gd name="T18" fmla="*/ 888 w 928"/>
                <a:gd name="T19" fmla="*/ 88 h 792"/>
                <a:gd name="T20" fmla="*/ 928 w 928"/>
                <a:gd name="T21" fmla="*/ 380 h 792"/>
                <a:gd name="T22" fmla="*/ 928 w 928"/>
                <a:gd name="T23" fmla="*/ 492 h 792"/>
                <a:gd name="T24" fmla="*/ 900 w 928"/>
                <a:gd name="T25" fmla="*/ 732 h 792"/>
                <a:gd name="T26" fmla="*/ 552 w 928"/>
                <a:gd name="T27" fmla="*/ 788 h 792"/>
                <a:gd name="T28" fmla="*/ 508 w 928"/>
                <a:gd name="T29" fmla="*/ 792 h 792"/>
                <a:gd name="T30" fmla="*/ 420 w 928"/>
                <a:gd name="T31" fmla="*/ 792 h 792"/>
                <a:gd name="T32" fmla="*/ 376 w 928"/>
                <a:gd name="T33" fmla="*/ 788 h 792"/>
                <a:gd name="T34" fmla="*/ 28 w 928"/>
                <a:gd name="T35" fmla="*/ 732 h 792"/>
                <a:gd name="T36" fmla="*/ 0 w 928"/>
                <a:gd name="T37" fmla="*/ 496 h 792"/>
                <a:gd name="T38" fmla="*/ 0 w 928"/>
                <a:gd name="T39" fmla="*/ 38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8" h="792">
                  <a:moveTo>
                    <a:pt x="0" y="380"/>
                  </a:moveTo>
                  <a:cubicBezTo>
                    <a:pt x="14" y="301"/>
                    <a:pt x="7" y="153"/>
                    <a:pt x="40" y="92"/>
                  </a:cubicBezTo>
                  <a:cubicBezTo>
                    <a:pt x="54" y="65"/>
                    <a:pt x="101" y="43"/>
                    <a:pt x="128" y="24"/>
                  </a:cubicBezTo>
                  <a:cubicBezTo>
                    <a:pt x="135" y="19"/>
                    <a:pt x="144" y="0"/>
                    <a:pt x="152" y="12"/>
                  </a:cubicBezTo>
                  <a:cubicBezTo>
                    <a:pt x="128" y="93"/>
                    <a:pt x="116" y="284"/>
                    <a:pt x="152" y="372"/>
                  </a:cubicBezTo>
                  <a:cubicBezTo>
                    <a:pt x="181" y="444"/>
                    <a:pt x="321" y="467"/>
                    <a:pt x="404" y="472"/>
                  </a:cubicBezTo>
                  <a:cubicBezTo>
                    <a:pt x="534" y="480"/>
                    <a:pt x="739" y="456"/>
                    <a:pt x="776" y="376"/>
                  </a:cubicBezTo>
                  <a:cubicBezTo>
                    <a:pt x="810" y="302"/>
                    <a:pt x="801" y="90"/>
                    <a:pt x="776" y="12"/>
                  </a:cubicBezTo>
                  <a:cubicBezTo>
                    <a:pt x="788" y="8"/>
                    <a:pt x="813" y="30"/>
                    <a:pt x="832" y="44"/>
                  </a:cubicBezTo>
                  <a:cubicBezTo>
                    <a:pt x="852" y="59"/>
                    <a:pt x="872" y="76"/>
                    <a:pt x="888" y="88"/>
                  </a:cubicBezTo>
                  <a:cubicBezTo>
                    <a:pt x="909" y="178"/>
                    <a:pt x="922" y="275"/>
                    <a:pt x="928" y="380"/>
                  </a:cubicBezTo>
                  <a:cubicBezTo>
                    <a:pt x="928" y="417"/>
                    <a:pt x="928" y="455"/>
                    <a:pt x="928" y="492"/>
                  </a:cubicBezTo>
                  <a:cubicBezTo>
                    <a:pt x="923" y="576"/>
                    <a:pt x="914" y="657"/>
                    <a:pt x="900" y="732"/>
                  </a:cubicBezTo>
                  <a:cubicBezTo>
                    <a:pt x="798" y="764"/>
                    <a:pt x="680" y="781"/>
                    <a:pt x="552" y="788"/>
                  </a:cubicBezTo>
                  <a:cubicBezTo>
                    <a:pt x="539" y="791"/>
                    <a:pt x="515" y="783"/>
                    <a:pt x="508" y="792"/>
                  </a:cubicBezTo>
                  <a:cubicBezTo>
                    <a:pt x="479" y="792"/>
                    <a:pt x="449" y="792"/>
                    <a:pt x="420" y="792"/>
                  </a:cubicBezTo>
                  <a:cubicBezTo>
                    <a:pt x="413" y="783"/>
                    <a:pt x="389" y="791"/>
                    <a:pt x="376" y="788"/>
                  </a:cubicBezTo>
                  <a:cubicBezTo>
                    <a:pt x="248" y="781"/>
                    <a:pt x="130" y="764"/>
                    <a:pt x="28" y="732"/>
                  </a:cubicBezTo>
                  <a:cubicBezTo>
                    <a:pt x="14" y="658"/>
                    <a:pt x="6" y="578"/>
                    <a:pt x="0" y="496"/>
                  </a:cubicBezTo>
                  <a:cubicBezTo>
                    <a:pt x="0" y="457"/>
                    <a:pt x="0" y="419"/>
                    <a:pt x="0" y="38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Freeform 312"/>
            <p:cNvSpPr>
              <a:spLocks/>
            </p:cNvSpPr>
            <p:nvPr/>
          </p:nvSpPr>
          <p:spPr bwMode="gray">
            <a:xfrm>
              <a:off x="-21323300" y="17711738"/>
              <a:ext cx="501650" cy="2039938"/>
            </a:xfrm>
            <a:custGeom>
              <a:avLst/>
              <a:gdLst>
                <a:gd name="T0" fmla="*/ 18 w 134"/>
                <a:gd name="T1" fmla="*/ 180 h 544"/>
                <a:gd name="T2" fmla="*/ 2 w 134"/>
                <a:gd name="T3" fmla="*/ 4 h 544"/>
                <a:gd name="T4" fmla="*/ 54 w 134"/>
                <a:gd name="T5" fmla="*/ 56 h 544"/>
                <a:gd name="T6" fmla="*/ 134 w 134"/>
                <a:gd name="T7" fmla="*/ 344 h 544"/>
                <a:gd name="T8" fmla="*/ 134 w 134"/>
                <a:gd name="T9" fmla="*/ 416 h 544"/>
                <a:gd name="T10" fmla="*/ 6 w 134"/>
                <a:gd name="T11" fmla="*/ 544 h 544"/>
                <a:gd name="T12" fmla="*/ 18 w 134"/>
                <a:gd name="T13" fmla="*/ 364 h 544"/>
                <a:gd name="T14" fmla="*/ 22 w 134"/>
                <a:gd name="T15" fmla="*/ 308 h 544"/>
                <a:gd name="T16" fmla="*/ 22 w 134"/>
                <a:gd name="T17" fmla="*/ 236 h 544"/>
                <a:gd name="T18" fmla="*/ 18 w 134"/>
                <a:gd name="T19" fmla="*/ 18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544">
                  <a:moveTo>
                    <a:pt x="18" y="180"/>
                  </a:moveTo>
                  <a:cubicBezTo>
                    <a:pt x="20" y="114"/>
                    <a:pt x="6" y="64"/>
                    <a:pt x="2" y="4"/>
                  </a:cubicBezTo>
                  <a:cubicBezTo>
                    <a:pt x="21" y="0"/>
                    <a:pt x="38" y="33"/>
                    <a:pt x="54" y="56"/>
                  </a:cubicBezTo>
                  <a:cubicBezTo>
                    <a:pt x="104" y="130"/>
                    <a:pt x="129" y="221"/>
                    <a:pt x="134" y="344"/>
                  </a:cubicBezTo>
                  <a:cubicBezTo>
                    <a:pt x="134" y="368"/>
                    <a:pt x="134" y="392"/>
                    <a:pt x="134" y="416"/>
                  </a:cubicBezTo>
                  <a:cubicBezTo>
                    <a:pt x="120" y="487"/>
                    <a:pt x="60" y="513"/>
                    <a:pt x="6" y="544"/>
                  </a:cubicBezTo>
                  <a:cubicBezTo>
                    <a:pt x="0" y="490"/>
                    <a:pt x="23" y="430"/>
                    <a:pt x="18" y="364"/>
                  </a:cubicBezTo>
                  <a:cubicBezTo>
                    <a:pt x="27" y="353"/>
                    <a:pt x="19" y="325"/>
                    <a:pt x="22" y="308"/>
                  </a:cubicBezTo>
                  <a:cubicBezTo>
                    <a:pt x="29" y="293"/>
                    <a:pt x="29" y="251"/>
                    <a:pt x="22" y="236"/>
                  </a:cubicBezTo>
                  <a:cubicBezTo>
                    <a:pt x="19" y="219"/>
                    <a:pt x="27" y="191"/>
                    <a:pt x="18" y="18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Freeform 313"/>
            <p:cNvSpPr>
              <a:spLocks/>
            </p:cNvSpPr>
            <p:nvPr/>
          </p:nvSpPr>
          <p:spPr bwMode="gray">
            <a:xfrm>
              <a:off x="-25125363" y="15371763"/>
              <a:ext cx="3808413" cy="1814513"/>
            </a:xfrm>
            <a:custGeom>
              <a:avLst/>
              <a:gdLst>
                <a:gd name="T0" fmla="*/ 472 w 1016"/>
                <a:gd name="T1" fmla="*/ 484 h 484"/>
                <a:gd name="T2" fmla="*/ 0 w 1016"/>
                <a:gd name="T3" fmla="*/ 0 h 484"/>
                <a:gd name="T4" fmla="*/ 232 w 1016"/>
                <a:gd name="T5" fmla="*/ 96 h 484"/>
                <a:gd name="T6" fmla="*/ 784 w 1016"/>
                <a:gd name="T7" fmla="*/ 96 h 484"/>
                <a:gd name="T8" fmla="*/ 1016 w 1016"/>
                <a:gd name="T9" fmla="*/ 0 h 484"/>
                <a:gd name="T10" fmla="*/ 544 w 1016"/>
                <a:gd name="T11" fmla="*/ 484 h 484"/>
                <a:gd name="T12" fmla="*/ 472 w 1016"/>
                <a:gd name="T13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6" h="484">
                  <a:moveTo>
                    <a:pt x="472" y="484"/>
                  </a:moveTo>
                  <a:cubicBezTo>
                    <a:pt x="195" y="442"/>
                    <a:pt x="27" y="291"/>
                    <a:pt x="0" y="0"/>
                  </a:cubicBezTo>
                  <a:cubicBezTo>
                    <a:pt x="85" y="24"/>
                    <a:pt x="141" y="77"/>
                    <a:pt x="232" y="96"/>
                  </a:cubicBezTo>
                  <a:cubicBezTo>
                    <a:pt x="407" y="103"/>
                    <a:pt x="609" y="103"/>
                    <a:pt x="784" y="96"/>
                  </a:cubicBezTo>
                  <a:cubicBezTo>
                    <a:pt x="875" y="77"/>
                    <a:pt x="931" y="24"/>
                    <a:pt x="1016" y="0"/>
                  </a:cubicBezTo>
                  <a:cubicBezTo>
                    <a:pt x="989" y="291"/>
                    <a:pt x="821" y="442"/>
                    <a:pt x="544" y="484"/>
                  </a:cubicBezTo>
                  <a:cubicBezTo>
                    <a:pt x="520" y="484"/>
                    <a:pt x="496" y="484"/>
                    <a:pt x="472" y="48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Freeform 314"/>
            <p:cNvSpPr>
              <a:spLocks/>
            </p:cNvSpPr>
            <p:nvPr/>
          </p:nvSpPr>
          <p:spPr bwMode="gray">
            <a:xfrm>
              <a:off x="-24233188" y="17216438"/>
              <a:ext cx="2020888" cy="1409700"/>
            </a:xfrm>
            <a:custGeom>
              <a:avLst/>
              <a:gdLst>
                <a:gd name="T0" fmla="*/ 6 w 539"/>
                <a:gd name="T1" fmla="*/ 64 h 376"/>
                <a:gd name="T2" fmla="*/ 18 w 539"/>
                <a:gd name="T3" fmla="*/ 0 h 376"/>
                <a:gd name="T4" fmla="*/ 210 w 539"/>
                <a:gd name="T5" fmla="*/ 52 h 376"/>
                <a:gd name="T6" fmla="*/ 330 w 539"/>
                <a:gd name="T7" fmla="*/ 52 h 376"/>
                <a:gd name="T8" fmla="*/ 522 w 539"/>
                <a:gd name="T9" fmla="*/ 0 h 376"/>
                <a:gd name="T10" fmla="*/ 538 w 539"/>
                <a:gd name="T11" fmla="*/ 140 h 376"/>
                <a:gd name="T12" fmla="*/ 538 w 539"/>
                <a:gd name="T13" fmla="*/ 184 h 376"/>
                <a:gd name="T14" fmla="*/ 522 w 539"/>
                <a:gd name="T15" fmla="*/ 316 h 376"/>
                <a:gd name="T16" fmla="*/ 314 w 539"/>
                <a:gd name="T17" fmla="*/ 376 h 376"/>
                <a:gd name="T18" fmla="*/ 226 w 539"/>
                <a:gd name="T19" fmla="*/ 376 h 376"/>
                <a:gd name="T20" fmla="*/ 18 w 539"/>
                <a:gd name="T21" fmla="*/ 316 h 376"/>
                <a:gd name="T22" fmla="*/ 2 w 539"/>
                <a:gd name="T23" fmla="*/ 184 h 376"/>
                <a:gd name="T24" fmla="*/ 6 w 539"/>
                <a:gd name="T25" fmla="*/ 6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9" h="376">
                  <a:moveTo>
                    <a:pt x="6" y="64"/>
                  </a:moveTo>
                  <a:cubicBezTo>
                    <a:pt x="5" y="38"/>
                    <a:pt x="10" y="18"/>
                    <a:pt x="18" y="0"/>
                  </a:cubicBezTo>
                  <a:cubicBezTo>
                    <a:pt x="77" y="22"/>
                    <a:pt x="135" y="46"/>
                    <a:pt x="210" y="52"/>
                  </a:cubicBezTo>
                  <a:cubicBezTo>
                    <a:pt x="241" y="59"/>
                    <a:pt x="299" y="59"/>
                    <a:pt x="330" y="52"/>
                  </a:cubicBezTo>
                  <a:cubicBezTo>
                    <a:pt x="405" y="46"/>
                    <a:pt x="463" y="22"/>
                    <a:pt x="522" y="0"/>
                  </a:cubicBezTo>
                  <a:cubicBezTo>
                    <a:pt x="537" y="37"/>
                    <a:pt x="539" y="87"/>
                    <a:pt x="538" y="140"/>
                  </a:cubicBezTo>
                  <a:cubicBezTo>
                    <a:pt x="538" y="155"/>
                    <a:pt x="538" y="169"/>
                    <a:pt x="538" y="184"/>
                  </a:cubicBezTo>
                  <a:cubicBezTo>
                    <a:pt x="534" y="230"/>
                    <a:pt x="529" y="273"/>
                    <a:pt x="522" y="316"/>
                  </a:cubicBezTo>
                  <a:cubicBezTo>
                    <a:pt x="471" y="354"/>
                    <a:pt x="395" y="368"/>
                    <a:pt x="314" y="376"/>
                  </a:cubicBezTo>
                  <a:cubicBezTo>
                    <a:pt x="285" y="376"/>
                    <a:pt x="255" y="376"/>
                    <a:pt x="226" y="376"/>
                  </a:cubicBezTo>
                  <a:cubicBezTo>
                    <a:pt x="145" y="368"/>
                    <a:pt x="68" y="355"/>
                    <a:pt x="18" y="316"/>
                  </a:cubicBezTo>
                  <a:cubicBezTo>
                    <a:pt x="11" y="273"/>
                    <a:pt x="6" y="230"/>
                    <a:pt x="2" y="184"/>
                  </a:cubicBezTo>
                  <a:cubicBezTo>
                    <a:pt x="2" y="143"/>
                    <a:pt x="0" y="100"/>
                    <a:pt x="6" y="6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Freeform 322"/>
            <p:cNvSpPr>
              <a:spLocks/>
            </p:cNvSpPr>
            <p:nvPr/>
          </p:nvSpPr>
          <p:spPr bwMode="gray">
            <a:xfrm>
              <a:off x="-25620663" y="17695863"/>
              <a:ext cx="509588" cy="2055813"/>
            </a:xfrm>
            <a:custGeom>
              <a:avLst/>
              <a:gdLst>
                <a:gd name="T0" fmla="*/ 0 w 136"/>
                <a:gd name="T1" fmla="*/ 348 h 548"/>
                <a:gd name="T2" fmla="*/ 136 w 136"/>
                <a:gd name="T3" fmla="*/ 0 h 548"/>
                <a:gd name="T4" fmla="*/ 116 w 136"/>
                <a:gd name="T5" fmla="*/ 184 h 548"/>
                <a:gd name="T6" fmla="*/ 112 w 136"/>
                <a:gd name="T7" fmla="*/ 240 h 548"/>
                <a:gd name="T8" fmla="*/ 112 w 136"/>
                <a:gd name="T9" fmla="*/ 312 h 548"/>
                <a:gd name="T10" fmla="*/ 116 w 136"/>
                <a:gd name="T11" fmla="*/ 396 h 548"/>
                <a:gd name="T12" fmla="*/ 132 w 136"/>
                <a:gd name="T13" fmla="*/ 548 h 548"/>
                <a:gd name="T14" fmla="*/ 0 w 136"/>
                <a:gd name="T15" fmla="*/ 420 h 548"/>
                <a:gd name="T16" fmla="*/ 0 w 136"/>
                <a:gd name="T17" fmla="*/ 34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548">
                  <a:moveTo>
                    <a:pt x="0" y="348"/>
                  </a:moveTo>
                  <a:cubicBezTo>
                    <a:pt x="5" y="195"/>
                    <a:pt x="50" y="59"/>
                    <a:pt x="136" y="0"/>
                  </a:cubicBezTo>
                  <a:cubicBezTo>
                    <a:pt x="126" y="58"/>
                    <a:pt x="116" y="116"/>
                    <a:pt x="116" y="184"/>
                  </a:cubicBezTo>
                  <a:cubicBezTo>
                    <a:pt x="107" y="195"/>
                    <a:pt x="115" y="223"/>
                    <a:pt x="112" y="240"/>
                  </a:cubicBezTo>
                  <a:cubicBezTo>
                    <a:pt x="105" y="255"/>
                    <a:pt x="105" y="297"/>
                    <a:pt x="112" y="312"/>
                  </a:cubicBezTo>
                  <a:cubicBezTo>
                    <a:pt x="115" y="339"/>
                    <a:pt x="107" y="376"/>
                    <a:pt x="116" y="396"/>
                  </a:cubicBezTo>
                  <a:cubicBezTo>
                    <a:pt x="118" y="450"/>
                    <a:pt x="128" y="496"/>
                    <a:pt x="132" y="548"/>
                  </a:cubicBezTo>
                  <a:cubicBezTo>
                    <a:pt x="74" y="519"/>
                    <a:pt x="15" y="491"/>
                    <a:pt x="0" y="420"/>
                  </a:cubicBezTo>
                  <a:cubicBezTo>
                    <a:pt x="0" y="396"/>
                    <a:pt x="0" y="372"/>
                    <a:pt x="0" y="34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6" name="Group 205"/>
          <p:cNvGrpSpPr>
            <a:grpSpLocks noChangeAspect="1"/>
          </p:cNvGrpSpPr>
          <p:nvPr/>
        </p:nvGrpSpPr>
        <p:grpSpPr bwMode="gray">
          <a:xfrm>
            <a:off x="2852630" y="3760540"/>
            <a:ext cx="356932" cy="356842"/>
            <a:chOff x="-35572700" y="13596938"/>
            <a:chExt cx="6216650" cy="6215063"/>
          </a:xfrm>
        </p:grpSpPr>
        <p:sp>
          <p:nvSpPr>
            <p:cNvPr id="207" name="Freeform 361"/>
            <p:cNvSpPr>
              <a:spLocks noEditPoints="1"/>
            </p:cNvSpPr>
            <p:nvPr/>
          </p:nvSpPr>
          <p:spPr bwMode="gray">
            <a:xfrm>
              <a:off x="-35572700" y="18394363"/>
              <a:ext cx="6216650" cy="1417638"/>
            </a:xfrm>
            <a:custGeom>
              <a:avLst/>
              <a:gdLst>
                <a:gd name="T0" fmla="*/ 254 w 1658"/>
                <a:gd name="T1" fmla="*/ 10 h 378"/>
                <a:gd name="T2" fmla="*/ 286 w 1658"/>
                <a:gd name="T3" fmla="*/ 2 h 378"/>
                <a:gd name="T4" fmla="*/ 1374 w 1658"/>
                <a:gd name="T5" fmla="*/ 2 h 378"/>
                <a:gd name="T6" fmla="*/ 1406 w 1658"/>
                <a:gd name="T7" fmla="*/ 10 h 378"/>
                <a:gd name="T8" fmla="*/ 1654 w 1658"/>
                <a:gd name="T9" fmla="*/ 250 h 378"/>
                <a:gd name="T10" fmla="*/ 1658 w 1658"/>
                <a:gd name="T11" fmla="*/ 266 h 378"/>
                <a:gd name="T12" fmla="*/ 1658 w 1658"/>
                <a:gd name="T13" fmla="*/ 334 h 378"/>
                <a:gd name="T14" fmla="*/ 1614 w 1658"/>
                <a:gd name="T15" fmla="*/ 378 h 378"/>
                <a:gd name="T16" fmla="*/ 46 w 1658"/>
                <a:gd name="T17" fmla="*/ 378 h 378"/>
                <a:gd name="T18" fmla="*/ 2 w 1658"/>
                <a:gd name="T19" fmla="*/ 334 h 378"/>
                <a:gd name="T20" fmla="*/ 2 w 1658"/>
                <a:gd name="T21" fmla="*/ 266 h 378"/>
                <a:gd name="T22" fmla="*/ 6 w 1658"/>
                <a:gd name="T23" fmla="*/ 250 h 378"/>
                <a:gd name="T24" fmla="*/ 254 w 1658"/>
                <a:gd name="T25" fmla="*/ 10 h 378"/>
                <a:gd name="T26" fmla="*/ 310 w 1658"/>
                <a:gd name="T27" fmla="*/ 62 h 378"/>
                <a:gd name="T28" fmla="*/ 310 w 1658"/>
                <a:gd name="T29" fmla="*/ 126 h 378"/>
                <a:gd name="T30" fmla="*/ 454 w 1658"/>
                <a:gd name="T31" fmla="*/ 126 h 378"/>
                <a:gd name="T32" fmla="*/ 454 w 1658"/>
                <a:gd name="T33" fmla="*/ 62 h 378"/>
                <a:gd name="T34" fmla="*/ 310 w 1658"/>
                <a:gd name="T35" fmla="*/ 62 h 378"/>
                <a:gd name="T36" fmla="*/ 566 w 1658"/>
                <a:gd name="T37" fmla="*/ 62 h 378"/>
                <a:gd name="T38" fmla="*/ 566 w 1658"/>
                <a:gd name="T39" fmla="*/ 126 h 378"/>
                <a:gd name="T40" fmla="*/ 646 w 1658"/>
                <a:gd name="T41" fmla="*/ 126 h 378"/>
                <a:gd name="T42" fmla="*/ 646 w 1658"/>
                <a:gd name="T43" fmla="*/ 62 h 378"/>
                <a:gd name="T44" fmla="*/ 566 w 1658"/>
                <a:gd name="T45" fmla="*/ 62 h 378"/>
                <a:gd name="T46" fmla="*/ 758 w 1658"/>
                <a:gd name="T47" fmla="*/ 62 h 378"/>
                <a:gd name="T48" fmla="*/ 758 w 1658"/>
                <a:gd name="T49" fmla="*/ 126 h 378"/>
                <a:gd name="T50" fmla="*/ 838 w 1658"/>
                <a:gd name="T51" fmla="*/ 126 h 378"/>
                <a:gd name="T52" fmla="*/ 838 w 1658"/>
                <a:gd name="T53" fmla="*/ 62 h 378"/>
                <a:gd name="T54" fmla="*/ 758 w 1658"/>
                <a:gd name="T55" fmla="*/ 62 h 378"/>
                <a:gd name="T56" fmla="*/ 950 w 1658"/>
                <a:gd name="T57" fmla="*/ 62 h 378"/>
                <a:gd name="T58" fmla="*/ 950 w 1658"/>
                <a:gd name="T59" fmla="*/ 126 h 378"/>
                <a:gd name="T60" fmla="*/ 1030 w 1658"/>
                <a:gd name="T61" fmla="*/ 126 h 378"/>
                <a:gd name="T62" fmla="*/ 1030 w 1658"/>
                <a:gd name="T63" fmla="*/ 62 h 378"/>
                <a:gd name="T64" fmla="*/ 950 w 1658"/>
                <a:gd name="T65" fmla="*/ 62 h 378"/>
                <a:gd name="T66" fmla="*/ 1142 w 1658"/>
                <a:gd name="T67" fmla="*/ 62 h 378"/>
                <a:gd name="T68" fmla="*/ 1142 w 1658"/>
                <a:gd name="T69" fmla="*/ 126 h 378"/>
                <a:gd name="T70" fmla="*/ 1350 w 1658"/>
                <a:gd name="T71" fmla="*/ 126 h 378"/>
                <a:gd name="T72" fmla="*/ 1350 w 1658"/>
                <a:gd name="T73" fmla="*/ 62 h 378"/>
                <a:gd name="T74" fmla="*/ 1142 w 1658"/>
                <a:gd name="T75" fmla="*/ 62 h 378"/>
                <a:gd name="T76" fmla="*/ 182 w 1658"/>
                <a:gd name="T77" fmla="*/ 190 h 378"/>
                <a:gd name="T78" fmla="*/ 182 w 1658"/>
                <a:gd name="T79" fmla="*/ 254 h 378"/>
                <a:gd name="T80" fmla="*/ 326 w 1658"/>
                <a:gd name="T81" fmla="*/ 254 h 378"/>
                <a:gd name="T82" fmla="*/ 326 w 1658"/>
                <a:gd name="T83" fmla="*/ 190 h 378"/>
                <a:gd name="T84" fmla="*/ 182 w 1658"/>
                <a:gd name="T85" fmla="*/ 190 h 378"/>
                <a:gd name="T86" fmla="*/ 438 w 1658"/>
                <a:gd name="T87" fmla="*/ 190 h 378"/>
                <a:gd name="T88" fmla="*/ 438 w 1658"/>
                <a:gd name="T89" fmla="*/ 254 h 378"/>
                <a:gd name="T90" fmla="*/ 1222 w 1658"/>
                <a:gd name="T91" fmla="*/ 254 h 378"/>
                <a:gd name="T92" fmla="*/ 1222 w 1658"/>
                <a:gd name="T93" fmla="*/ 190 h 378"/>
                <a:gd name="T94" fmla="*/ 438 w 1658"/>
                <a:gd name="T95" fmla="*/ 190 h 378"/>
                <a:gd name="T96" fmla="*/ 1334 w 1658"/>
                <a:gd name="T97" fmla="*/ 190 h 378"/>
                <a:gd name="T98" fmla="*/ 1334 w 1658"/>
                <a:gd name="T99" fmla="*/ 254 h 378"/>
                <a:gd name="T100" fmla="*/ 1478 w 1658"/>
                <a:gd name="T101" fmla="*/ 254 h 378"/>
                <a:gd name="T102" fmla="*/ 1478 w 1658"/>
                <a:gd name="T103" fmla="*/ 190 h 378"/>
                <a:gd name="T104" fmla="*/ 1334 w 1658"/>
                <a:gd name="T105" fmla="*/ 19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8" h="378">
                  <a:moveTo>
                    <a:pt x="254" y="10"/>
                  </a:moveTo>
                  <a:cubicBezTo>
                    <a:pt x="263" y="5"/>
                    <a:pt x="270" y="0"/>
                    <a:pt x="286" y="2"/>
                  </a:cubicBezTo>
                  <a:cubicBezTo>
                    <a:pt x="649" y="2"/>
                    <a:pt x="1011" y="2"/>
                    <a:pt x="1374" y="2"/>
                  </a:cubicBezTo>
                  <a:cubicBezTo>
                    <a:pt x="1390" y="0"/>
                    <a:pt x="1397" y="5"/>
                    <a:pt x="1406" y="10"/>
                  </a:cubicBezTo>
                  <a:cubicBezTo>
                    <a:pt x="1495" y="84"/>
                    <a:pt x="1569" y="173"/>
                    <a:pt x="1654" y="250"/>
                  </a:cubicBezTo>
                  <a:cubicBezTo>
                    <a:pt x="1657" y="254"/>
                    <a:pt x="1658" y="259"/>
                    <a:pt x="1658" y="266"/>
                  </a:cubicBezTo>
                  <a:cubicBezTo>
                    <a:pt x="1658" y="289"/>
                    <a:pt x="1658" y="311"/>
                    <a:pt x="1658" y="334"/>
                  </a:cubicBezTo>
                  <a:cubicBezTo>
                    <a:pt x="1653" y="359"/>
                    <a:pt x="1639" y="373"/>
                    <a:pt x="1614" y="378"/>
                  </a:cubicBezTo>
                  <a:cubicBezTo>
                    <a:pt x="1091" y="378"/>
                    <a:pt x="569" y="378"/>
                    <a:pt x="46" y="378"/>
                  </a:cubicBezTo>
                  <a:cubicBezTo>
                    <a:pt x="21" y="373"/>
                    <a:pt x="7" y="359"/>
                    <a:pt x="2" y="334"/>
                  </a:cubicBezTo>
                  <a:cubicBezTo>
                    <a:pt x="2" y="311"/>
                    <a:pt x="2" y="289"/>
                    <a:pt x="2" y="266"/>
                  </a:cubicBezTo>
                  <a:cubicBezTo>
                    <a:pt x="0" y="258"/>
                    <a:pt x="5" y="255"/>
                    <a:pt x="6" y="250"/>
                  </a:cubicBezTo>
                  <a:cubicBezTo>
                    <a:pt x="91" y="173"/>
                    <a:pt x="165" y="84"/>
                    <a:pt x="254" y="10"/>
                  </a:cubicBezTo>
                  <a:close/>
                  <a:moveTo>
                    <a:pt x="310" y="62"/>
                  </a:moveTo>
                  <a:cubicBezTo>
                    <a:pt x="279" y="66"/>
                    <a:pt x="279" y="122"/>
                    <a:pt x="310" y="126"/>
                  </a:cubicBezTo>
                  <a:cubicBezTo>
                    <a:pt x="349" y="133"/>
                    <a:pt x="415" y="133"/>
                    <a:pt x="454" y="126"/>
                  </a:cubicBezTo>
                  <a:cubicBezTo>
                    <a:pt x="485" y="122"/>
                    <a:pt x="485" y="66"/>
                    <a:pt x="454" y="62"/>
                  </a:cubicBezTo>
                  <a:cubicBezTo>
                    <a:pt x="415" y="55"/>
                    <a:pt x="349" y="55"/>
                    <a:pt x="310" y="62"/>
                  </a:cubicBezTo>
                  <a:close/>
                  <a:moveTo>
                    <a:pt x="566" y="62"/>
                  </a:moveTo>
                  <a:cubicBezTo>
                    <a:pt x="535" y="66"/>
                    <a:pt x="535" y="122"/>
                    <a:pt x="566" y="126"/>
                  </a:cubicBezTo>
                  <a:cubicBezTo>
                    <a:pt x="583" y="133"/>
                    <a:pt x="629" y="133"/>
                    <a:pt x="646" y="126"/>
                  </a:cubicBezTo>
                  <a:cubicBezTo>
                    <a:pt x="677" y="122"/>
                    <a:pt x="677" y="66"/>
                    <a:pt x="646" y="62"/>
                  </a:cubicBezTo>
                  <a:cubicBezTo>
                    <a:pt x="629" y="55"/>
                    <a:pt x="583" y="55"/>
                    <a:pt x="566" y="62"/>
                  </a:cubicBezTo>
                  <a:close/>
                  <a:moveTo>
                    <a:pt x="758" y="62"/>
                  </a:moveTo>
                  <a:cubicBezTo>
                    <a:pt x="727" y="66"/>
                    <a:pt x="727" y="122"/>
                    <a:pt x="758" y="126"/>
                  </a:cubicBezTo>
                  <a:cubicBezTo>
                    <a:pt x="775" y="133"/>
                    <a:pt x="821" y="133"/>
                    <a:pt x="838" y="126"/>
                  </a:cubicBezTo>
                  <a:cubicBezTo>
                    <a:pt x="869" y="122"/>
                    <a:pt x="869" y="66"/>
                    <a:pt x="838" y="62"/>
                  </a:cubicBezTo>
                  <a:cubicBezTo>
                    <a:pt x="821" y="55"/>
                    <a:pt x="775" y="55"/>
                    <a:pt x="758" y="62"/>
                  </a:cubicBezTo>
                  <a:close/>
                  <a:moveTo>
                    <a:pt x="950" y="62"/>
                  </a:moveTo>
                  <a:cubicBezTo>
                    <a:pt x="919" y="66"/>
                    <a:pt x="919" y="122"/>
                    <a:pt x="950" y="126"/>
                  </a:cubicBezTo>
                  <a:cubicBezTo>
                    <a:pt x="967" y="133"/>
                    <a:pt x="1013" y="133"/>
                    <a:pt x="1030" y="126"/>
                  </a:cubicBezTo>
                  <a:cubicBezTo>
                    <a:pt x="1061" y="122"/>
                    <a:pt x="1061" y="66"/>
                    <a:pt x="1030" y="62"/>
                  </a:cubicBezTo>
                  <a:cubicBezTo>
                    <a:pt x="1013" y="55"/>
                    <a:pt x="967" y="55"/>
                    <a:pt x="950" y="62"/>
                  </a:cubicBezTo>
                  <a:close/>
                  <a:moveTo>
                    <a:pt x="1142" y="62"/>
                  </a:moveTo>
                  <a:cubicBezTo>
                    <a:pt x="1111" y="66"/>
                    <a:pt x="1111" y="122"/>
                    <a:pt x="1142" y="126"/>
                  </a:cubicBezTo>
                  <a:cubicBezTo>
                    <a:pt x="1202" y="133"/>
                    <a:pt x="1290" y="133"/>
                    <a:pt x="1350" y="126"/>
                  </a:cubicBezTo>
                  <a:cubicBezTo>
                    <a:pt x="1381" y="122"/>
                    <a:pt x="1381" y="66"/>
                    <a:pt x="1350" y="62"/>
                  </a:cubicBezTo>
                  <a:cubicBezTo>
                    <a:pt x="1290" y="55"/>
                    <a:pt x="1202" y="55"/>
                    <a:pt x="1142" y="62"/>
                  </a:cubicBezTo>
                  <a:close/>
                  <a:moveTo>
                    <a:pt x="182" y="190"/>
                  </a:moveTo>
                  <a:cubicBezTo>
                    <a:pt x="151" y="194"/>
                    <a:pt x="151" y="250"/>
                    <a:pt x="182" y="254"/>
                  </a:cubicBezTo>
                  <a:cubicBezTo>
                    <a:pt x="221" y="261"/>
                    <a:pt x="287" y="261"/>
                    <a:pt x="326" y="254"/>
                  </a:cubicBezTo>
                  <a:cubicBezTo>
                    <a:pt x="357" y="250"/>
                    <a:pt x="357" y="194"/>
                    <a:pt x="326" y="190"/>
                  </a:cubicBezTo>
                  <a:cubicBezTo>
                    <a:pt x="287" y="183"/>
                    <a:pt x="221" y="183"/>
                    <a:pt x="182" y="190"/>
                  </a:cubicBezTo>
                  <a:close/>
                  <a:moveTo>
                    <a:pt x="438" y="190"/>
                  </a:moveTo>
                  <a:cubicBezTo>
                    <a:pt x="407" y="194"/>
                    <a:pt x="407" y="250"/>
                    <a:pt x="438" y="254"/>
                  </a:cubicBezTo>
                  <a:cubicBezTo>
                    <a:pt x="690" y="261"/>
                    <a:pt x="970" y="261"/>
                    <a:pt x="1222" y="254"/>
                  </a:cubicBezTo>
                  <a:cubicBezTo>
                    <a:pt x="1253" y="250"/>
                    <a:pt x="1253" y="194"/>
                    <a:pt x="1222" y="190"/>
                  </a:cubicBezTo>
                  <a:cubicBezTo>
                    <a:pt x="970" y="183"/>
                    <a:pt x="690" y="183"/>
                    <a:pt x="438" y="190"/>
                  </a:cubicBezTo>
                  <a:close/>
                  <a:moveTo>
                    <a:pt x="1334" y="190"/>
                  </a:moveTo>
                  <a:cubicBezTo>
                    <a:pt x="1303" y="194"/>
                    <a:pt x="1303" y="250"/>
                    <a:pt x="1334" y="254"/>
                  </a:cubicBezTo>
                  <a:cubicBezTo>
                    <a:pt x="1373" y="261"/>
                    <a:pt x="1439" y="261"/>
                    <a:pt x="1478" y="254"/>
                  </a:cubicBezTo>
                  <a:cubicBezTo>
                    <a:pt x="1509" y="250"/>
                    <a:pt x="1509" y="194"/>
                    <a:pt x="1478" y="190"/>
                  </a:cubicBezTo>
                  <a:cubicBezTo>
                    <a:pt x="1439" y="183"/>
                    <a:pt x="1373" y="183"/>
                    <a:pt x="1334" y="19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Freeform 366"/>
            <p:cNvSpPr>
              <a:spLocks noEditPoints="1"/>
            </p:cNvSpPr>
            <p:nvPr/>
          </p:nvSpPr>
          <p:spPr bwMode="gray">
            <a:xfrm>
              <a:off x="-34848800" y="13596938"/>
              <a:ext cx="4776788" cy="4552950"/>
            </a:xfrm>
            <a:custGeom>
              <a:avLst/>
              <a:gdLst>
                <a:gd name="T0" fmla="*/ 65 w 1274"/>
                <a:gd name="T1" fmla="*/ 13 h 1214"/>
                <a:gd name="T2" fmla="*/ 105 w 1274"/>
                <a:gd name="T3" fmla="*/ 1 h 1214"/>
                <a:gd name="T4" fmla="*/ 1169 w 1274"/>
                <a:gd name="T5" fmla="*/ 1 h 1214"/>
                <a:gd name="T6" fmla="*/ 1209 w 1274"/>
                <a:gd name="T7" fmla="*/ 13 h 1214"/>
                <a:gd name="T8" fmla="*/ 1209 w 1274"/>
                <a:gd name="T9" fmla="*/ 17 h 1214"/>
                <a:gd name="T10" fmla="*/ 1261 w 1274"/>
                <a:gd name="T11" fmla="*/ 65 h 1214"/>
                <a:gd name="T12" fmla="*/ 1273 w 1274"/>
                <a:gd name="T13" fmla="*/ 105 h 1214"/>
                <a:gd name="T14" fmla="*/ 1273 w 1274"/>
                <a:gd name="T15" fmla="*/ 913 h 1214"/>
                <a:gd name="T16" fmla="*/ 1261 w 1274"/>
                <a:gd name="T17" fmla="*/ 953 h 1214"/>
                <a:gd name="T18" fmla="*/ 1209 w 1274"/>
                <a:gd name="T19" fmla="*/ 1005 h 1214"/>
                <a:gd name="T20" fmla="*/ 1169 w 1274"/>
                <a:gd name="T21" fmla="*/ 1017 h 1214"/>
                <a:gd name="T22" fmla="*/ 913 w 1274"/>
                <a:gd name="T23" fmla="*/ 1017 h 1214"/>
                <a:gd name="T24" fmla="*/ 829 w 1274"/>
                <a:gd name="T25" fmla="*/ 1017 h 1214"/>
                <a:gd name="T26" fmla="*/ 829 w 1274"/>
                <a:gd name="T27" fmla="*/ 1097 h 1214"/>
                <a:gd name="T28" fmla="*/ 833 w 1274"/>
                <a:gd name="T29" fmla="*/ 1101 h 1214"/>
                <a:gd name="T30" fmla="*/ 877 w 1274"/>
                <a:gd name="T31" fmla="*/ 1145 h 1214"/>
                <a:gd name="T32" fmla="*/ 881 w 1274"/>
                <a:gd name="T33" fmla="*/ 1149 h 1214"/>
                <a:gd name="T34" fmla="*/ 1017 w 1274"/>
                <a:gd name="T35" fmla="*/ 1209 h 1214"/>
                <a:gd name="T36" fmla="*/ 257 w 1274"/>
                <a:gd name="T37" fmla="*/ 1205 h 1214"/>
                <a:gd name="T38" fmla="*/ 393 w 1274"/>
                <a:gd name="T39" fmla="*/ 1149 h 1214"/>
                <a:gd name="T40" fmla="*/ 397 w 1274"/>
                <a:gd name="T41" fmla="*/ 1145 h 1214"/>
                <a:gd name="T42" fmla="*/ 441 w 1274"/>
                <a:gd name="T43" fmla="*/ 1101 h 1214"/>
                <a:gd name="T44" fmla="*/ 445 w 1274"/>
                <a:gd name="T45" fmla="*/ 1097 h 1214"/>
                <a:gd name="T46" fmla="*/ 445 w 1274"/>
                <a:gd name="T47" fmla="*/ 1017 h 1214"/>
                <a:gd name="T48" fmla="*/ 273 w 1274"/>
                <a:gd name="T49" fmla="*/ 1017 h 1214"/>
                <a:gd name="T50" fmla="*/ 105 w 1274"/>
                <a:gd name="T51" fmla="*/ 1017 h 1214"/>
                <a:gd name="T52" fmla="*/ 65 w 1274"/>
                <a:gd name="T53" fmla="*/ 1005 h 1214"/>
                <a:gd name="T54" fmla="*/ 65 w 1274"/>
                <a:gd name="T55" fmla="*/ 1001 h 1214"/>
                <a:gd name="T56" fmla="*/ 13 w 1274"/>
                <a:gd name="T57" fmla="*/ 953 h 1214"/>
                <a:gd name="T58" fmla="*/ 1 w 1274"/>
                <a:gd name="T59" fmla="*/ 913 h 1214"/>
                <a:gd name="T60" fmla="*/ 1 w 1274"/>
                <a:gd name="T61" fmla="*/ 105 h 1214"/>
                <a:gd name="T62" fmla="*/ 13 w 1274"/>
                <a:gd name="T63" fmla="*/ 65 h 1214"/>
                <a:gd name="T64" fmla="*/ 17 w 1274"/>
                <a:gd name="T65" fmla="*/ 65 h 1214"/>
                <a:gd name="T66" fmla="*/ 65 w 1274"/>
                <a:gd name="T67" fmla="*/ 13 h 1214"/>
                <a:gd name="T68" fmla="*/ 121 w 1274"/>
                <a:gd name="T69" fmla="*/ 133 h 1214"/>
                <a:gd name="T70" fmla="*/ 121 w 1274"/>
                <a:gd name="T71" fmla="*/ 893 h 1214"/>
                <a:gd name="T72" fmla="*/ 1149 w 1274"/>
                <a:gd name="T73" fmla="*/ 897 h 1214"/>
                <a:gd name="T74" fmla="*/ 1153 w 1274"/>
                <a:gd name="T75" fmla="*/ 125 h 1214"/>
                <a:gd name="T76" fmla="*/ 129 w 1274"/>
                <a:gd name="T77" fmla="*/ 121 h 1214"/>
                <a:gd name="T78" fmla="*/ 121 w 1274"/>
                <a:gd name="T79" fmla="*/ 133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4" h="1214">
                  <a:moveTo>
                    <a:pt x="65" y="13"/>
                  </a:moveTo>
                  <a:cubicBezTo>
                    <a:pt x="77" y="8"/>
                    <a:pt x="87" y="0"/>
                    <a:pt x="105" y="1"/>
                  </a:cubicBezTo>
                  <a:cubicBezTo>
                    <a:pt x="460" y="1"/>
                    <a:pt x="814" y="1"/>
                    <a:pt x="1169" y="1"/>
                  </a:cubicBezTo>
                  <a:cubicBezTo>
                    <a:pt x="1187" y="0"/>
                    <a:pt x="1197" y="8"/>
                    <a:pt x="1209" y="13"/>
                  </a:cubicBezTo>
                  <a:cubicBezTo>
                    <a:pt x="1209" y="14"/>
                    <a:pt x="1209" y="16"/>
                    <a:pt x="1209" y="17"/>
                  </a:cubicBezTo>
                  <a:cubicBezTo>
                    <a:pt x="1233" y="26"/>
                    <a:pt x="1244" y="48"/>
                    <a:pt x="1261" y="65"/>
                  </a:cubicBezTo>
                  <a:cubicBezTo>
                    <a:pt x="1266" y="77"/>
                    <a:pt x="1274" y="87"/>
                    <a:pt x="1273" y="105"/>
                  </a:cubicBezTo>
                  <a:cubicBezTo>
                    <a:pt x="1273" y="374"/>
                    <a:pt x="1273" y="644"/>
                    <a:pt x="1273" y="913"/>
                  </a:cubicBezTo>
                  <a:cubicBezTo>
                    <a:pt x="1274" y="931"/>
                    <a:pt x="1266" y="941"/>
                    <a:pt x="1261" y="953"/>
                  </a:cubicBezTo>
                  <a:cubicBezTo>
                    <a:pt x="1246" y="972"/>
                    <a:pt x="1228" y="990"/>
                    <a:pt x="1209" y="1005"/>
                  </a:cubicBezTo>
                  <a:cubicBezTo>
                    <a:pt x="1197" y="1010"/>
                    <a:pt x="1187" y="1018"/>
                    <a:pt x="1169" y="1017"/>
                  </a:cubicBezTo>
                  <a:cubicBezTo>
                    <a:pt x="1109" y="1017"/>
                    <a:pt x="997" y="1017"/>
                    <a:pt x="913" y="1017"/>
                  </a:cubicBezTo>
                  <a:cubicBezTo>
                    <a:pt x="887" y="1017"/>
                    <a:pt x="838" y="1009"/>
                    <a:pt x="829" y="1017"/>
                  </a:cubicBezTo>
                  <a:cubicBezTo>
                    <a:pt x="811" y="1032"/>
                    <a:pt x="831" y="1077"/>
                    <a:pt x="829" y="1097"/>
                  </a:cubicBezTo>
                  <a:cubicBezTo>
                    <a:pt x="828" y="1100"/>
                    <a:pt x="831" y="1101"/>
                    <a:pt x="833" y="1101"/>
                  </a:cubicBezTo>
                  <a:cubicBezTo>
                    <a:pt x="837" y="1126"/>
                    <a:pt x="852" y="1141"/>
                    <a:pt x="877" y="1145"/>
                  </a:cubicBezTo>
                  <a:cubicBezTo>
                    <a:pt x="876" y="1148"/>
                    <a:pt x="879" y="1149"/>
                    <a:pt x="881" y="1149"/>
                  </a:cubicBezTo>
                  <a:cubicBezTo>
                    <a:pt x="929" y="1166"/>
                    <a:pt x="1039" y="1122"/>
                    <a:pt x="1017" y="1209"/>
                  </a:cubicBezTo>
                  <a:cubicBezTo>
                    <a:pt x="765" y="1206"/>
                    <a:pt x="502" y="1214"/>
                    <a:pt x="257" y="1205"/>
                  </a:cubicBezTo>
                  <a:cubicBezTo>
                    <a:pt x="238" y="1122"/>
                    <a:pt x="347" y="1167"/>
                    <a:pt x="393" y="1149"/>
                  </a:cubicBezTo>
                  <a:cubicBezTo>
                    <a:pt x="396" y="1150"/>
                    <a:pt x="397" y="1147"/>
                    <a:pt x="397" y="1145"/>
                  </a:cubicBezTo>
                  <a:cubicBezTo>
                    <a:pt x="422" y="1141"/>
                    <a:pt x="437" y="1126"/>
                    <a:pt x="441" y="1101"/>
                  </a:cubicBezTo>
                  <a:cubicBezTo>
                    <a:pt x="444" y="1102"/>
                    <a:pt x="445" y="1099"/>
                    <a:pt x="445" y="1097"/>
                  </a:cubicBezTo>
                  <a:cubicBezTo>
                    <a:pt x="443" y="1077"/>
                    <a:pt x="463" y="1032"/>
                    <a:pt x="445" y="1017"/>
                  </a:cubicBezTo>
                  <a:cubicBezTo>
                    <a:pt x="431" y="1005"/>
                    <a:pt x="299" y="1017"/>
                    <a:pt x="273" y="1017"/>
                  </a:cubicBezTo>
                  <a:cubicBezTo>
                    <a:pt x="204" y="1017"/>
                    <a:pt x="146" y="1017"/>
                    <a:pt x="105" y="1017"/>
                  </a:cubicBezTo>
                  <a:cubicBezTo>
                    <a:pt x="87" y="1018"/>
                    <a:pt x="77" y="1010"/>
                    <a:pt x="65" y="1005"/>
                  </a:cubicBezTo>
                  <a:cubicBezTo>
                    <a:pt x="65" y="1004"/>
                    <a:pt x="65" y="1002"/>
                    <a:pt x="65" y="1001"/>
                  </a:cubicBezTo>
                  <a:cubicBezTo>
                    <a:pt x="41" y="992"/>
                    <a:pt x="30" y="970"/>
                    <a:pt x="13" y="953"/>
                  </a:cubicBezTo>
                  <a:cubicBezTo>
                    <a:pt x="8" y="941"/>
                    <a:pt x="0" y="931"/>
                    <a:pt x="1" y="913"/>
                  </a:cubicBezTo>
                  <a:cubicBezTo>
                    <a:pt x="1" y="644"/>
                    <a:pt x="1" y="374"/>
                    <a:pt x="1" y="105"/>
                  </a:cubicBezTo>
                  <a:cubicBezTo>
                    <a:pt x="0" y="87"/>
                    <a:pt x="8" y="77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26" y="41"/>
                    <a:pt x="48" y="30"/>
                    <a:pt x="65" y="13"/>
                  </a:cubicBezTo>
                  <a:close/>
                  <a:moveTo>
                    <a:pt x="121" y="133"/>
                  </a:moveTo>
                  <a:cubicBezTo>
                    <a:pt x="121" y="386"/>
                    <a:pt x="121" y="640"/>
                    <a:pt x="121" y="893"/>
                  </a:cubicBezTo>
                  <a:cubicBezTo>
                    <a:pt x="456" y="902"/>
                    <a:pt x="808" y="894"/>
                    <a:pt x="1149" y="897"/>
                  </a:cubicBezTo>
                  <a:cubicBezTo>
                    <a:pt x="1158" y="648"/>
                    <a:pt x="1150" y="381"/>
                    <a:pt x="1153" y="125"/>
                  </a:cubicBezTo>
                  <a:cubicBezTo>
                    <a:pt x="820" y="116"/>
                    <a:pt x="469" y="124"/>
                    <a:pt x="129" y="121"/>
                  </a:cubicBezTo>
                  <a:cubicBezTo>
                    <a:pt x="124" y="123"/>
                    <a:pt x="121" y="126"/>
                    <a:pt x="121" y="13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9" name="Group 208"/>
          <p:cNvGrpSpPr>
            <a:grpSpLocks noChangeAspect="1"/>
          </p:cNvGrpSpPr>
          <p:nvPr/>
        </p:nvGrpSpPr>
        <p:grpSpPr bwMode="gray">
          <a:xfrm>
            <a:off x="6475640" y="3174237"/>
            <a:ext cx="515393" cy="356841"/>
            <a:chOff x="-49995138" y="11155362"/>
            <a:chExt cx="6238875" cy="4319588"/>
          </a:xfrm>
        </p:grpSpPr>
        <p:sp>
          <p:nvSpPr>
            <p:cNvPr id="210" name="Freeform 335"/>
            <p:cNvSpPr>
              <a:spLocks noEditPoints="1"/>
            </p:cNvSpPr>
            <p:nvPr/>
          </p:nvSpPr>
          <p:spPr bwMode="gray">
            <a:xfrm>
              <a:off x="-49995138" y="12314237"/>
              <a:ext cx="1938338" cy="2295525"/>
            </a:xfrm>
            <a:custGeom>
              <a:avLst/>
              <a:gdLst>
                <a:gd name="T0" fmla="*/ 236 w 517"/>
                <a:gd name="T1" fmla="*/ 11 h 612"/>
                <a:gd name="T2" fmla="*/ 512 w 517"/>
                <a:gd name="T3" fmla="*/ 263 h 612"/>
                <a:gd name="T4" fmla="*/ 0 w 517"/>
                <a:gd name="T5" fmla="*/ 267 h 612"/>
                <a:gd name="T6" fmla="*/ 236 w 517"/>
                <a:gd name="T7" fmla="*/ 11 h 612"/>
                <a:gd name="T8" fmla="*/ 132 w 517"/>
                <a:gd name="T9" fmla="*/ 223 h 612"/>
                <a:gd name="T10" fmla="*/ 380 w 517"/>
                <a:gd name="T11" fmla="*/ 311 h 612"/>
                <a:gd name="T12" fmla="*/ 248 w 517"/>
                <a:gd name="T13" fmla="*/ 139 h 612"/>
                <a:gd name="T14" fmla="*/ 132 w 517"/>
                <a:gd name="T15" fmla="*/ 223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612">
                  <a:moveTo>
                    <a:pt x="236" y="11"/>
                  </a:moveTo>
                  <a:cubicBezTo>
                    <a:pt x="393" y="0"/>
                    <a:pt x="510" y="117"/>
                    <a:pt x="512" y="263"/>
                  </a:cubicBezTo>
                  <a:cubicBezTo>
                    <a:pt x="517" y="590"/>
                    <a:pt x="0" y="612"/>
                    <a:pt x="0" y="267"/>
                  </a:cubicBezTo>
                  <a:cubicBezTo>
                    <a:pt x="0" y="125"/>
                    <a:pt x="103" y="20"/>
                    <a:pt x="236" y="11"/>
                  </a:cubicBezTo>
                  <a:close/>
                  <a:moveTo>
                    <a:pt x="132" y="223"/>
                  </a:moveTo>
                  <a:cubicBezTo>
                    <a:pt x="75" y="410"/>
                    <a:pt x="338" y="449"/>
                    <a:pt x="380" y="311"/>
                  </a:cubicBezTo>
                  <a:cubicBezTo>
                    <a:pt x="408" y="221"/>
                    <a:pt x="353" y="134"/>
                    <a:pt x="248" y="139"/>
                  </a:cubicBezTo>
                  <a:cubicBezTo>
                    <a:pt x="184" y="142"/>
                    <a:pt x="143" y="186"/>
                    <a:pt x="132" y="223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Freeform 369"/>
            <p:cNvSpPr>
              <a:spLocks/>
            </p:cNvSpPr>
            <p:nvPr/>
          </p:nvSpPr>
          <p:spPr bwMode="gray">
            <a:xfrm>
              <a:off x="-47872651" y="11155362"/>
              <a:ext cx="4116388" cy="4319588"/>
            </a:xfrm>
            <a:custGeom>
              <a:avLst/>
              <a:gdLst>
                <a:gd name="T0" fmla="*/ 906 w 1098"/>
                <a:gd name="T1" fmla="*/ 0 h 1152"/>
                <a:gd name="T2" fmla="*/ 930 w 1098"/>
                <a:gd name="T3" fmla="*/ 12 h 1152"/>
                <a:gd name="T4" fmla="*/ 1098 w 1098"/>
                <a:gd name="T5" fmla="*/ 180 h 1152"/>
                <a:gd name="T6" fmla="*/ 1094 w 1098"/>
                <a:gd name="T7" fmla="*/ 208 h 1152"/>
                <a:gd name="T8" fmla="*/ 926 w 1098"/>
                <a:gd name="T9" fmla="*/ 376 h 1152"/>
                <a:gd name="T10" fmla="*/ 778 w 1098"/>
                <a:gd name="T11" fmla="*/ 384 h 1152"/>
                <a:gd name="T12" fmla="*/ 854 w 1098"/>
                <a:gd name="T13" fmla="*/ 272 h 1152"/>
                <a:gd name="T14" fmla="*/ 866 w 1098"/>
                <a:gd name="T15" fmla="*/ 256 h 1152"/>
                <a:gd name="T16" fmla="*/ 578 w 1098"/>
                <a:gd name="T17" fmla="*/ 312 h 1152"/>
                <a:gd name="T18" fmla="*/ 530 w 1098"/>
                <a:gd name="T19" fmla="*/ 356 h 1152"/>
                <a:gd name="T20" fmla="*/ 426 w 1098"/>
                <a:gd name="T21" fmla="*/ 488 h 1152"/>
                <a:gd name="T22" fmla="*/ 358 w 1098"/>
                <a:gd name="T23" fmla="*/ 556 h 1152"/>
                <a:gd name="T24" fmla="*/ 346 w 1098"/>
                <a:gd name="T25" fmla="*/ 584 h 1152"/>
                <a:gd name="T26" fmla="*/ 358 w 1098"/>
                <a:gd name="T27" fmla="*/ 596 h 1152"/>
                <a:gd name="T28" fmla="*/ 426 w 1098"/>
                <a:gd name="T29" fmla="*/ 664 h 1152"/>
                <a:gd name="T30" fmla="*/ 530 w 1098"/>
                <a:gd name="T31" fmla="*/ 796 h 1152"/>
                <a:gd name="T32" fmla="*/ 578 w 1098"/>
                <a:gd name="T33" fmla="*/ 840 h 1152"/>
                <a:gd name="T34" fmla="*/ 862 w 1098"/>
                <a:gd name="T35" fmla="*/ 892 h 1152"/>
                <a:gd name="T36" fmla="*/ 906 w 1098"/>
                <a:gd name="T37" fmla="*/ 768 h 1152"/>
                <a:gd name="T38" fmla="*/ 930 w 1098"/>
                <a:gd name="T39" fmla="*/ 780 h 1152"/>
                <a:gd name="T40" fmla="*/ 1098 w 1098"/>
                <a:gd name="T41" fmla="*/ 948 h 1152"/>
                <a:gd name="T42" fmla="*/ 1094 w 1098"/>
                <a:gd name="T43" fmla="*/ 976 h 1152"/>
                <a:gd name="T44" fmla="*/ 926 w 1098"/>
                <a:gd name="T45" fmla="*/ 1144 h 1152"/>
                <a:gd name="T46" fmla="*/ 778 w 1098"/>
                <a:gd name="T47" fmla="*/ 1152 h 1152"/>
                <a:gd name="T48" fmla="*/ 854 w 1098"/>
                <a:gd name="T49" fmla="*/ 1040 h 1152"/>
                <a:gd name="T50" fmla="*/ 866 w 1098"/>
                <a:gd name="T51" fmla="*/ 1024 h 1152"/>
                <a:gd name="T52" fmla="*/ 506 w 1098"/>
                <a:gd name="T53" fmla="*/ 952 h 1152"/>
                <a:gd name="T54" fmla="*/ 494 w 1098"/>
                <a:gd name="T55" fmla="*/ 940 h 1152"/>
                <a:gd name="T56" fmla="*/ 426 w 1098"/>
                <a:gd name="T57" fmla="*/ 872 h 1152"/>
                <a:gd name="T58" fmla="*/ 322 w 1098"/>
                <a:gd name="T59" fmla="*/ 740 h 1152"/>
                <a:gd name="T60" fmla="*/ 274 w 1098"/>
                <a:gd name="T61" fmla="*/ 696 h 1152"/>
                <a:gd name="T62" fmla="*/ 6 w 1098"/>
                <a:gd name="T63" fmla="*/ 640 h 1152"/>
                <a:gd name="T64" fmla="*/ 6 w 1098"/>
                <a:gd name="T65" fmla="*/ 608 h 1152"/>
                <a:gd name="T66" fmla="*/ 6 w 1098"/>
                <a:gd name="T67" fmla="*/ 512 h 1152"/>
                <a:gd name="T68" fmla="*/ 274 w 1098"/>
                <a:gd name="T69" fmla="*/ 456 h 1152"/>
                <a:gd name="T70" fmla="*/ 322 w 1098"/>
                <a:gd name="T71" fmla="*/ 412 h 1152"/>
                <a:gd name="T72" fmla="*/ 426 w 1098"/>
                <a:gd name="T73" fmla="*/ 280 h 1152"/>
                <a:gd name="T74" fmla="*/ 438 w 1098"/>
                <a:gd name="T75" fmla="*/ 268 h 1152"/>
                <a:gd name="T76" fmla="*/ 506 w 1098"/>
                <a:gd name="T77" fmla="*/ 200 h 1152"/>
                <a:gd name="T78" fmla="*/ 862 w 1098"/>
                <a:gd name="T79" fmla="*/ 12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8" h="1152">
                  <a:moveTo>
                    <a:pt x="778" y="0"/>
                  </a:moveTo>
                  <a:cubicBezTo>
                    <a:pt x="821" y="0"/>
                    <a:pt x="863" y="0"/>
                    <a:pt x="906" y="0"/>
                  </a:cubicBezTo>
                  <a:cubicBezTo>
                    <a:pt x="911" y="4"/>
                    <a:pt x="921" y="4"/>
                    <a:pt x="926" y="8"/>
                  </a:cubicBezTo>
                  <a:cubicBezTo>
                    <a:pt x="926" y="10"/>
                    <a:pt x="927" y="13"/>
                    <a:pt x="930" y="12"/>
                  </a:cubicBezTo>
                  <a:cubicBezTo>
                    <a:pt x="983" y="68"/>
                    <a:pt x="1038" y="123"/>
                    <a:pt x="1094" y="176"/>
                  </a:cubicBezTo>
                  <a:cubicBezTo>
                    <a:pt x="1094" y="178"/>
                    <a:pt x="1095" y="181"/>
                    <a:pt x="1098" y="180"/>
                  </a:cubicBezTo>
                  <a:cubicBezTo>
                    <a:pt x="1098" y="188"/>
                    <a:pt x="1098" y="196"/>
                    <a:pt x="1098" y="204"/>
                  </a:cubicBezTo>
                  <a:cubicBezTo>
                    <a:pt x="1096" y="204"/>
                    <a:pt x="1093" y="205"/>
                    <a:pt x="1094" y="208"/>
                  </a:cubicBezTo>
                  <a:cubicBezTo>
                    <a:pt x="1038" y="261"/>
                    <a:pt x="983" y="316"/>
                    <a:pt x="930" y="372"/>
                  </a:cubicBezTo>
                  <a:cubicBezTo>
                    <a:pt x="928" y="372"/>
                    <a:pt x="925" y="373"/>
                    <a:pt x="926" y="376"/>
                  </a:cubicBezTo>
                  <a:cubicBezTo>
                    <a:pt x="921" y="380"/>
                    <a:pt x="911" y="380"/>
                    <a:pt x="906" y="384"/>
                  </a:cubicBezTo>
                  <a:cubicBezTo>
                    <a:pt x="863" y="384"/>
                    <a:pt x="821" y="384"/>
                    <a:pt x="778" y="384"/>
                  </a:cubicBezTo>
                  <a:cubicBezTo>
                    <a:pt x="733" y="335"/>
                    <a:pt x="828" y="305"/>
                    <a:pt x="850" y="272"/>
                  </a:cubicBezTo>
                  <a:cubicBezTo>
                    <a:pt x="851" y="272"/>
                    <a:pt x="853" y="272"/>
                    <a:pt x="854" y="272"/>
                  </a:cubicBezTo>
                  <a:cubicBezTo>
                    <a:pt x="854" y="270"/>
                    <a:pt x="855" y="267"/>
                    <a:pt x="858" y="268"/>
                  </a:cubicBezTo>
                  <a:cubicBezTo>
                    <a:pt x="859" y="262"/>
                    <a:pt x="865" y="261"/>
                    <a:pt x="866" y="256"/>
                  </a:cubicBezTo>
                  <a:cubicBezTo>
                    <a:pt x="809" y="259"/>
                    <a:pt x="741" y="251"/>
                    <a:pt x="690" y="260"/>
                  </a:cubicBezTo>
                  <a:cubicBezTo>
                    <a:pt x="638" y="263"/>
                    <a:pt x="607" y="286"/>
                    <a:pt x="578" y="312"/>
                  </a:cubicBezTo>
                  <a:cubicBezTo>
                    <a:pt x="577" y="312"/>
                    <a:pt x="575" y="312"/>
                    <a:pt x="574" y="312"/>
                  </a:cubicBezTo>
                  <a:cubicBezTo>
                    <a:pt x="558" y="325"/>
                    <a:pt x="543" y="340"/>
                    <a:pt x="530" y="356"/>
                  </a:cubicBezTo>
                  <a:cubicBezTo>
                    <a:pt x="530" y="357"/>
                    <a:pt x="530" y="359"/>
                    <a:pt x="530" y="360"/>
                  </a:cubicBezTo>
                  <a:cubicBezTo>
                    <a:pt x="493" y="400"/>
                    <a:pt x="460" y="445"/>
                    <a:pt x="426" y="488"/>
                  </a:cubicBezTo>
                  <a:cubicBezTo>
                    <a:pt x="420" y="490"/>
                    <a:pt x="416" y="494"/>
                    <a:pt x="414" y="500"/>
                  </a:cubicBezTo>
                  <a:cubicBezTo>
                    <a:pt x="394" y="517"/>
                    <a:pt x="375" y="536"/>
                    <a:pt x="358" y="556"/>
                  </a:cubicBezTo>
                  <a:cubicBezTo>
                    <a:pt x="352" y="558"/>
                    <a:pt x="348" y="562"/>
                    <a:pt x="346" y="568"/>
                  </a:cubicBezTo>
                  <a:cubicBezTo>
                    <a:pt x="336" y="568"/>
                    <a:pt x="336" y="584"/>
                    <a:pt x="346" y="584"/>
                  </a:cubicBezTo>
                  <a:cubicBezTo>
                    <a:pt x="346" y="585"/>
                    <a:pt x="346" y="587"/>
                    <a:pt x="346" y="588"/>
                  </a:cubicBezTo>
                  <a:cubicBezTo>
                    <a:pt x="352" y="589"/>
                    <a:pt x="353" y="595"/>
                    <a:pt x="358" y="596"/>
                  </a:cubicBezTo>
                  <a:cubicBezTo>
                    <a:pt x="375" y="616"/>
                    <a:pt x="394" y="635"/>
                    <a:pt x="414" y="652"/>
                  </a:cubicBezTo>
                  <a:cubicBezTo>
                    <a:pt x="416" y="658"/>
                    <a:pt x="420" y="662"/>
                    <a:pt x="426" y="664"/>
                  </a:cubicBezTo>
                  <a:cubicBezTo>
                    <a:pt x="460" y="707"/>
                    <a:pt x="493" y="752"/>
                    <a:pt x="530" y="792"/>
                  </a:cubicBezTo>
                  <a:cubicBezTo>
                    <a:pt x="530" y="793"/>
                    <a:pt x="530" y="795"/>
                    <a:pt x="530" y="796"/>
                  </a:cubicBezTo>
                  <a:cubicBezTo>
                    <a:pt x="543" y="812"/>
                    <a:pt x="558" y="827"/>
                    <a:pt x="574" y="840"/>
                  </a:cubicBezTo>
                  <a:cubicBezTo>
                    <a:pt x="575" y="840"/>
                    <a:pt x="577" y="840"/>
                    <a:pt x="578" y="840"/>
                  </a:cubicBezTo>
                  <a:cubicBezTo>
                    <a:pt x="607" y="866"/>
                    <a:pt x="638" y="889"/>
                    <a:pt x="690" y="892"/>
                  </a:cubicBezTo>
                  <a:cubicBezTo>
                    <a:pt x="735" y="899"/>
                    <a:pt x="830" y="899"/>
                    <a:pt x="862" y="892"/>
                  </a:cubicBezTo>
                  <a:cubicBezTo>
                    <a:pt x="840" y="852"/>
                    <a:pt x="733" y="823"/>
                    <a:pt x="778" y="768"/>
                  </a:cubicBezTo>
                  <a:cubicBezTo>
                    <a:pt x="821" y="768"/>
                    <a:pt x="863" y="768"/>
                    <a:pt x="906" y="768"/>
                  </a:cubicBezTo>
                  <a:cubicBezTo>
                    <a:pt x="911" y="772"/>
                    <a:pt x="921" y="772"/>
                    <a:pt x="926" y="776"/>
                  </a:cubicBezTo>
                  <a:cubicBezTo>
                    <a:pt x="926" y="778"/>
                    <a:pt x="927" y="781"/>
                    <a:pt x="930" y="780"/>
                  </a:cubicBezTo>
                  <a:cubicBezTo>
                    <a:pt x="983" y="836"/>
                    <a:pt x="1038" y="891"/>
                    <a:pt x="1094" y="944"/>
                  </a:cubicBezTo>
                  <a:cubicBezTo>
                    <a:pt x="1094" y="946"/>
                    <a:pt x="1095" y="949"/>
                    <a:pt x="1098" y="948"/>
                  </a:cubicBezTo>
                  <a:cubicBezTo>
                    <a:pt x="1098" y="956"/>
                    <a:pt x="1098" y="964"/>
                    <a:pt x="1098" y="972"/>
                  </a:cubicBezTo>
                  <a:cubicBezTo>
                    <a:pt x="1096" y="972"/>
                    <a:pt x="1093" y="973"/>
                    <a:pt x="1094" y="976"/>
                  </a:cubicBezTo>
                  <a:cubicBezTo>
                    <a:pt x="1038" y="1029"/>
                    <a:pt x="983" y="1084"/>
                    <a:pt x="930" y="1140"/>
                  </a:cubicBezTo>
                  <a:cubicBezTo>
                    <a:pt x="928" y="1140"/>
                    <a:pt x="925" y="1141"/>
                    <a:pt x="926" y="1144"/>
                  </a:cubicBezTo>
                  <a:cubicBezTo>
                    <a:pt x="921" y="1148"/>
                    <a:pt x="911" y="1148"/>
                    <a:pt x="906" y="1152"/>
                  </a:cubicBezTo>
                  <a:cubicBezTo>
                    <a:pt x="863" y="1152"/>
                    <a:pt x="821" y="1152"/>
                    <a:pt x="778" y="1152"/>
                  </a:cubicBezTo>
                  <a:cubicBezTo>
                    <a:pt x="733" y="1103"/>
                    <a:pt x="828" y="1073"/>
                    <a:pt x="850" y="1040"/>
                  </a:cubicBezTo>
                  <a:cubicBezTo>
                    <a:pt x="851" y="1040"/>
                    <a:pt x="853" y="1040"/>
                    <a:pt x="854" y="1040"/>
                  </a:cubicBezTo>
                  <a:cubicBezTo>
                    <a:pt x="854" y="1038"/>
                    <a:pt x="855" y="1035"/>
                    <a:pt x="858" y="1036"/>
                  </a:cubicBezTo>
                  <a:cubicBezTo>
                    <a:pt x="859" y="1030"/>
                    <a:pt x="865" y="1029"/>
                    <a:pt x="866" y="1024"/>
                  </a:cubicBezTo>
                  <a:cubicBezTo>
                    <a:pt x="805" y="1024"/>
                    <a:pt x="743" y="1024"/>
                    <a:pt x="682" y="1024"/>
                  </a:cubicBezTo>
                  <a:cubicBezTo>
                    <a:pt x="608" y="1016"/>
                    <a:pt x="553" y="987"/>
                    <a:pt x="506" y="952"/>
                  </a:cubicBezTo>
                  <a:cubicBezTo>
                    <a:pt x="506" y="951"/>
                    <a:pt x="506" y="949"/>
                    <a:pt x="506" y="948"/>
                  </a:cubicBezTo>
                  <a:cubicBezTo>
                    <a:pt x="500" y="947"/>
                    <a:pt x="499" y="941"/>
                    <a:pt x="494" y="940"/>
                  </a:cubicBezTo>
                  <a:cubicBezTo>
                    <a:pt x="477" y="920"/>
                    <a:pt x="458" y="901"/>
                    <a:pt x="438" y="884"/>
                  </a:cubicBezTo>
                  <a:cubicBezTo>
                    <a:pt x="436" y="878"/>
                    <a:pt x="432" y="874"/>
                    <a:pt x="426" y="872"/>
                  </a:cubicBezTo>
                  <a:cubicBezTo>
                    <a:pt x="392" y="829"/>
                    <a:pt x="359" y="784"/>
                    <a:pt x="322" y="744"/>
                  </a:cubicBezTo>
                  <a:cubicBezTo>
                    <a:pt x="322" y="743"/>
                    <a:pt x="322" y="741"/>
                    <a:pt x="322" y="740"/>
                  </a:cubicBezTo>
                  <a:cubicBezTo>
                    <a:pt x="309" y="724"/>
                    <a:pt x="294" y="709"/>
                    <a:pt x="278" y="696"/>
                  </a:cubicBezTo>
                  <a:cubicBezTo>
                    <a:pt x="277" y="696"/>
                    <a:pt x="275" y="696"/>
                    <a:pt x="274" y="696"/>
                  </a:cubicBezTo>
                  <a:cubicBezTo>
                    <a:pt x="245" y="670"/>
                    <a:pt x="214" y="647"/>
                    <a:pt x="162" y="644"/>
                  </a:cubicBezTo>
                  <a:cubicBezTo>
                    <a:pt x="118" y="635"/>
                    <a:pt x="57" y="643"/>
                    <a:pt x="6" y="640"/>
                  </a:cubicBezTo>
                  <a:cubicBezTo>
                    <a:pt x="5" y="640"/>
                    <a:pt x="3" y="640"/>
                    <a:pt x="2" y="640"/>
                  </a:cubicBezTo>
                  <a:cubicBezTo>
                    <a:pt x="8" y="634"/>
                    <a:pt x="6" y="620"/>
                    <a:pt x="6" y="608"/>
                  </a:cubicBezTo>
                  <a:cubicBezTo>
                    <a:pt x="13" y="596"/>
                    <a:pt x="13" y="556"/>
                    <a:pt x="6" y="544"/>
                  </a:cubicBezTo>
                  <a:cubicBezTo>
                    <a:pt x="10" y="532"/>
                    <a:pt x="0" y="513"/>
                    <a:pt x="6" y="512"/>
                  </a:cubicBezTo>
                  <a:cubicBezTo>
                    <a:pt x="57" y="509"/>
                    <a:pt x="118" y="517"/>
                    <a:pt x="162" y="508"/>
                  </a:cubicBezTo>
                  <a:cubicBezTo>
                    <a:pt x="214" y="505"/>
                    <a:pt x="245" y="482"/>
                    <a:pt x="274" y="456"/>
                  </a:cubicBezTo>
                  <a:cubicBezTo>
                    <a:pt x="275" y="456"/>
                    <a:pt x="277" y="456"/>
                    <a:pt x="278" y="456"/>
                  </a:cubicBezTo>
                  <a:cubicBezTo>
                    <a:pt x="294" y="443"/>
                    <a:pt x="309" y="428"/>
                    <a:pt x="322" y="412"/>
                  </a:cubicBezTo>
                  <a:cubicBezTo>
                    <a:pt x="322" y="411"/>
                    <a:pt x="322" y="409"/>
                    <a:pt x="322" y="408"/>
                  </a:cubicBezTo>
                  <a:cubicBezTo>
                    <a:pt x="359" y="368"/>
                    <a:pt x="392" y="323"/>
                    <a:pt x="426" y="280"/>
                  </a:cubicBezTo>
                  <a:cubicBezTo>
                    <a:pt x="427" y="280"/>
                    <a:pt x="429" y="280"/>
                    <a:pt x="430" y="280"/>
                  </a:cubicBezTo>
                  <a:cubicBezTo>
                    <a:pt x="431" y="274"/>
                    <a:pt x="437" y="273"/>
                    <a:pt x="438" y="268"/>
                  </a:cubicBezTo>
                  <a:cubicBezTo>
                    <a:pt x="458" y="251"/>
                    <a:pt x="477" y="232"/>
                    <a:pt x="494" y="212"/>
                  </a:cubicBezTo>
                  <a:cubicBezTo>
                    <a:pt x="500" y="210"/>
                    <a:pt x="504" y="206"/>
                    <a:pt x="506" y="200"/>
                  </a:cubicBezTo>
                  <a:cubicBezTo>
                    <a:pt x="553" y="165"/>
                    <a:pt x="608" y="136"/>
                    <a:pt x="682" y="128"/>
                  </a:cubicBezTo>
                  <a:cubicBezTo>
                    <a:pt x="738" y="125"/>
                    <a:pt x="826" y="133"/>
                    <a:pt x="862" y="124"/>
                  </a:cubicBezTo>
                  <a:cubicBezTo>
                    <a:pt x="840" y="84"/>
                    <a:pt x="733" y="55"/>
                    <a:pt x="778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12" name="Group 211"/>
          <p:cNvGrpSpPr>
            <a:grpSpLocks noChangeAspect="1"/>
          </p:cNvGrpSpPr>
          <p:nvPr/>
        </p:nvGrpSpPr>
        <p:grpSpPr bwMode="gray">
          <a:xfrm>
            <a:off x="4387576" y="3760540"/>
            <a:ext cx="347333" cy="356842"/>
            <a:chOff x="-41344850" y="9467850"/>
            <a:chExt cx="6784975" cy="6970713"/>
          </a:xfrm>
        </p:grpSpPr>
        <p:sp>
          <p:nvSpPr>
            <p:cNvPr id="213" name="Freeform 541"/>
            <p:cNvSpPr>
              <a:spLocks noEditPoints="1"/>
            </p:cNvSpPr>
            <p:nvPr/>
          </p:nvSpPr>
          <p:spPr bwMode="gray">
            <a:xfrm>
              <a:off x="-38992175" y="9467850"/>
              <a:ext cx="3044825" cy="4087813"/>
            </a:xfrm>
            <a:custGeom>
              <a:avLst/>
              <a:gdLst>
                <a:gd name="T0" fmla="*/ 166 w 812"/>
                <a:gd name="T1" fmla="*/ 106 h 1090"/>
                <a:gd name="T2" fmla="*/ 646 w 812"/>
                <a:gd name="T3" fmla="*/ 106 h 1090"/>
                <a:gd name="T4" fmla="*/ 706 w 812"/>
                <a:gd name="T5" fmla="*/ 166 h 1090"/>
                <a:gd name="T6" fmla="*/ 706 w 812"/>
                <a:gd name="T7" fmla="*/ 646 h 1090"/>
                <a:gd name="T8" fmla="*/ 638 w 812"/>
                <a:gd name="T9" fmla="*/ 714 h 1090"/>
                <a:gd name="T10" fmla="*/ 410 w 812"/>
                <a:gd name="T11" fmla="*/ 1090 h 1090"/>
                <a:gd name="T12" fmla="*/ 174 w 812"/>
                <a:gd name="T13" fmla="*/ 714 h 1090"/>
                <a:gd name="T14" fmla="*/ 106 w 812"/>
                <a:gd name="T15" fmla="*/ 646 h 1090"/>
                <a:gd name="T16" fmla="*/ 106 w 812"/>
                <a:gd name="T17" fmla="*/ 166 h 1090"/>
                <a:gd name="T18" fmla="*/ 166 w 812"/>
                <a:gd name="T19" fmla="*/ 106 h 1090"/>
                <a:gd name="T20" fmla="*/ 174 w 812"/>
                <a:gd name="T21" fmla="*/ 422 h 1090"/>
                <a:gd name="T22" fmla="*/ 394 w 812"/>
                <a:gd name="T23" fmla="*/ 638 h 1090"/>
                <a:gd name="T24" fmla="*/ 578 w 812"/>
                <a:gd name="T25" fmla="*/ 254 h 1090"/>
                <a:gd name="T26" fmla="*/ 174 w 812"/>
                <a:gd name="T27" fmla="*/ 422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2" h="1090">
                  <a:moveTo>
                    <a:pt x="166" y="106"/>
                  </a:moveTo>
                  <a:cubicBezTo>
                    <a:pt x="271" y="0"/>
                    <a:pt x="541" y="0"/>
                    <a:pt x="646" y="106"/>
                  </a:cubicBezTo>
                  <a:cubicBezTo>
                    <a:pt x="667" y="125"/>
                    <a:pt x="687" y="145"/>
                    <a:pt x="706" y="166"/>
                  </a:cubicBezTo>
                  <a:cubicBezTo>
                    <a:pt x="812" y="271"/>
                    <a:pt x="812" y="541"/>
                    <a:pt x="706" y="646"/>
                  </a:cubicBezTo>
                  <a:cubicBezTo>
                    <a:pt x="686" y="671"/>
                    <a:pt x="660" y="690"/>
                    <a:pt x="638" y="714"/>
                  </a:cubicBezTo>
                  <a:cubicBezTo>
                    <a:pt x="530" y="807"/>
                    <a:pt x="478" y="956"/>
                    <a:pt x="410" y="1090"/>
                  </a:cubicBezTo>
                  <a:cubicBezTo>
                    <a:pt x="329" y="967"/>
                    <a:pt x="287" y="805"/>
                    <a:pt x="174" y="714"/>
                  </a:cubicBezTo>
                  <a:cubicBezTo>
                    <a:pt x="152" y="690"/>
                    <a:pt x="126" y="671"/>
                    <a:pt x="106" y="646"/>
                  </a:cubicBezTo>
                  <a:cubicBezTo>
                    <a:pt x="0" y="541"/>
                    <a:pt x="0" y="271"/>
                    <a:pt x="106" y="166"/>
                  </a:cubicBezTo>
                  <a:cubicBezTo>
                    <a:pt x="125" y="145"/>
                    <a:pt x="145" y="125"/>
                    <a:pt x="166" y="106"/>
                  </a:cubicBezTo>
                  <a:close/>
                  <a:moveTo>
                    <a:pt x="174" y="422"/>
                  </a:moveTo>
                  <a:cubicBezTo>
                    <a:pt x="181" y="540"/>
                    <a:pt x="281" y="633"/>
                    <a:pt x="394" y="638"/>
                  </a:cubicBezTo>
                  <a:cubicBezTo>
                    <a:pt x="599" y="647"/>
                    <a:pt x="708" y="400"/>
                    <a:pt x="578" y="254"/>
                  </a:cubicBezTo>
                  <a:cubicBezTo>
                    <a:pt x="436" y="95"/>
                    <a:pt x="161" y="194"/>
                    <a:pt x="174" y="42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Freeform 546"/>
            <p:cNvSpPr>
              <a:spLocks/>
            </p:cNvSpPr>
            <p:nvPr/>
          </p:nvSpPr>
          <p:spPr bwMode="gray">
            <a:xfrm>
              <a:off x="-41344850" y="10342563"/>
              <a:ext cx="6784975" cy="6096000"/>
            </a:xfrm>
            <a:custGeom>
              <a:avLst/>
              <a:gdLst>
                <a:gd name="T0" fmla="*/ 585 w 1809"/>
                <a:gd name="T1" fmla="*/ 181 h 1626"/>
                <a:gd name="T2" fmla="*/ 141 w 1809"/>
                <a:gd name="T3" fmla="*/ 401 h 1626"/>
                <a:gd name="T4" fmla="*/ 201 w 1809"/>
                <a:gd name="T5" fmla="*/ 937 h 1626"/>
                <a:gd name="T6" fmla="*/ 149 w 1809"/>
                <a:gd name="T7" fmla="*/ 1401 h 1626"/>
                <a:gd name="T8" fmla="*/ 469 w 1809"/>
                <a:gd name="T9" fmla="*/ 1245 h 1626"/>
                <a:gd name="T10" fmla="*/ 581 w 1809"/>
                <a:gd name="T11" fmla="*/ 1197 h 1626"/>
                <a:gd name="T12" fmla="*/ 745 w 1809"/>
                <a:gd name="T13" fmla="*/ 1257 h 1626"/>
                <a:gd name="T14" fmla="*/ 1141 w 1809"/>
                <a:gd name="T15" fmla="*/ 1417 h 1626"/>
                <a:gd name="T16" fmla="*/ 1221 w 1809"/>
                <a:gd name="T17" fmla="*/ 1445 h 1626"/>
                <a:gd name="T18" fmla="*/ 1333 w 1809"/>
                <a:gd name="T19" fmla="*/ 1389 h 1626"/>
                <a:gd name="T20" fmla="*/ 1669 w 1809"/>
                <a:gd name="T21" fmla="*/ 1225 h 1626"/>
                <a:gd name="T22" fmla="*/ 1609 w 1809"/>
                <a:gd name="T23" fmla="*/ 689 h 1626"/>
                <a:gd name="T24" fmla="*/ 1661 w 1809"/>
                <a:gd name="T25" fmla="*/ 225 h 1626"/>
                <a:gd name="T26" fmla="*/ 1461 w 1809"/>
                <a:gd name="T27" fmla="*/ 321 h 1626"/>
                <a:gd name="T28" fmla="*/ 1481 w 1809"/>
                <a:gd name="T29" fmla="*/ 165 h 1626"/>
                <a:gd name="T30" fmla="*/ 1613 w 1809"/>
                <a:gd name="T31" fmla="*/ 101 h 1626"/>
                <a:gd name="T32" fmla="*/ 1797 w 1809"/>
                <a:gd name="T33" fmla="*/ 81 h 1626"/>
                <a:gd name="T34" fmla="*/ 1789 w 1809"/>
                <a:gd name="T35" fmla="*/ 233 h 1626"/>
                <a:gd name="T36" fmla="*/ 1773 w 1809"/>
                <a:gd name="T37" fmla="*/ 385 h 1626"/>
                <a:gd name="T38" fmla="*/ 1737 w 1809"/>
                <a:gd name="T39" fmla="*/ 685 h 1626"/>
                <a:gd name="T40" fmla="*/ 1753 w 1809"/>
                <a:gd name="T41" fmla="*/ 837 h 1626"/>
                <a:gd name="T42" fmla="*/ 1789 w 1809"/>
                <a:gd name="T43" fmla="*/ 1133 h 1626"/>
                <a:gd name="T44" fmla="*/ 1797 w 1809"/>
                <a:gd name="T45" fmla="*/ 1281 h 1626"/>
                <a:gd name="T46" fmla="*/ 1665 w 1809"/>
                <a:gd name="T47" fmla="*/ 1369 h 1626"/>
                <a:gd name="T48" fmla="*/ 1377 w 1809"/>
                <a:gd name="T49" fmla="*/ 1513 h 1626"/>
                <a:gd name="T50" fmla="*/ 1229 w 1809"/>
                <a:gd name="T51" fmla="*/ 1581 h 1626"/>
                <a:gd name="T52" fmla="*/ 1065 w 1809"/>
                <a:gd name="T53" fmla="*/ 1521 h 1626"/>
                <a:gd name="T54" fmla="*/ 749 w 1809"/>
                <a:gd name="T55" fmla="*/ 1397 h 1626"/>
                <a:gd name="T56" fmla="*/ 593 w 1809"/>
                <a:gd name="T57" fmla="*/ 1333 h 1626"/>
                <a:gd name="T58" fmla="*/ 461 w 1809"/>
                <a:gd name="T59" fmla="*/ 1397 h 1626"/>
                <a:gd name="T60" fmla="*/ 197 w 1809"/>
                <a:gd name="T61" fmla="*/ 1525 h 1626"/>
                <a:gd name="T62" fmla="*/ 13 w 1809"/>
                <a:gd name="T63" fmla="*/ 1545 h 1626"/>
                <a:gd name="T64" fmla="*/ 21 w 1809"/>
                <a:gd name="T65" fmla="*/ 1393 h 1626"/>
                <a:gd name="T66" fmla="*/ 37 w 1809"/>
                <a:gd name="T67" fmla="*/ 1241 h 1626"/>
                <a:gd name="T68" fmla="*/ 73 w 1809"/>
                <a:gd name="T69" fmla="*/ 945 h 1626"/>
                <a:gd name="T70" fmla="*/ 37 w 1809"/>
                <a:gd name="T71" fmla="*/ 641 h 1626"/>
                <a:gd name="T72" fmla="*/ 21 w 1809"/>
                <a:gd name="T73" fmla="*/ 489 h 1626"/>
                <a:gd name="T74" fmla="*/ 13 w 1809"/>
                <a:gd name="T75" fmla="*/ 337 h 1626"/>
                <a:gd name="T76" fmla="*/ 145 w 1809"/>
                <a:gd name="T77" fmla="*/ 257 h 1626"/>
                <a:gd name="T78" fmla="*/ 285 w 1809"/>
                <a:gd name="T79" fmla="*/ 189 h 1626"/>
                <a:gd name="T80" fmla="*/ 569 w 1809"/>
                <a:gd name="T81" fmla="*/ 49 h 1626"/>
                <a:gd name="T82" fmla="*/ 589 w 1809"/>
                <a:gd name="T83" fmla="*/ 45 h 1626"/>
                <a:gd name="T84" fmla="*/ 585 w 1809"/>
                <a:gd name="T85" fmla="*/ 181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09" h="1626">
                  <a:moveTo>
                    <a:pt x="585" y="181"/>
                  </a:moveTo>
                  <a:cubicBezTo>
                    <a:pt x="437" y="254"/>
                    <a:pt x="292" y="330"/>
                    <a:pt x="141" y="401"/>
                  </a:cubicBezTo>
                  <a:cubicBezTo>
                    <a:pt x="149" y="580"/>
                    <a:pt x="199" y="756"/>
                    <a:pt x="201" y="937"/>
                  </a:cubicBezTo>
                  <a:cubicBezTo>
                    <a:pt x="203" y="1092"/>
                    <a:pt x="156" y="1247"/>
                    <a:pt x="149" y="1401"/>
                  </a:cubicBezTo>
                  <a:cubicBezTo>
                    <a:pt x="255" y="1361"/>
                    <a:pt x="358" y="1301"/>
                    <a:pt x="469" y="1245"/>
                  </a:cubicBezTo>
                  <a:cubicBezTo>
                    <a:pt x="502" y="1228"/>
                    <a:pt x="550" y="1198"/>
                    <a:pt x="581" y="1197"/>
                  </a:cubicBezTo>
                  <a:cubicBezTo>
                    <a:pt x="628" y="1195"/>
                    <a:pt x="698" y="1238"/>
                    <a:pt x="745" y="1257"/>
                  </a:cubicBezTo>
                  <a:cubicBezTo>
                    <a:pt x="881" y="1311"/>
                    <a:pt x="998" y="1359"/>
                    <a:pt x="1141" y="1417"/>
                  </a:cubicBezTo>
                  <a:cubicBezTo>
                    <a:pt x="1166" y="1427"/>
                    <a:pt x="1206" y="1446"/>
                    <a:pt x="1221" y="1445"/>
                  </a:cubicBezTo>
                  <a:cubicBezTo>
                    <a:pt x="1251" y="1444"/>
                    <a:pt x="1299" y="1406"/>
                    <a:pt x="1333" y="1389"/>
                  </a:cubicBezTo>
                  <a:cubicBezTo>
                    <a:pt x="1446" y="1332"/>
                    <a:pt x="1558" y="1279"/>
                    <a:pt x="1669" y="1225"/>
                  </a:cubicBezTo>
                  <a:cubicBezTo>
                    <a:pt x="1661" y="1046"/>
                    <a:pt x="1611" y="870"/>
                    <a:pt x="1609" y="689"/>
                  </a:cubicBezTo>
                  <a:cubicBezTo>
                    <a:pt x="1607" y="534"/>
                    <a:pt x="1654" y="379"/>
                    <a:pt x="1661" y="225"/>
                  </a:cubicBezTo>
                  <a:cubicBezTo>
                    <a:pt x="1597" y="244"/>
                    <a:pt x="1525" y="289"/>
                    <a:pt x="1461" y="321"/>
                  </a:cubicBezTo>
                  <a:cubicBezTo>
                    <a:pt x="1461" y="279"/>
                    <a:pt x="1487" y="227"/>
                    <a:pt x="1481" y="165"/>
                  </a:cubicBezTo>
                  <a:cubicBezTo>
                    <a:pt x="1528" y="139"/>
                    <a:pt x="1563" y="126"/>
                    <a:pt x="1613" y="101"/>
                  </a:cubicBezTo>
                  <a:cubicBezTo>
                    <a:pt x="1658" y="78"/>
                    <a:pt x="1765" y="0"/>
                    <a:pt x="1797" y="81"/>
                  </a:cubicBezTo>
                  <a:cubicBezTo>
                    <a:pt x="1809" y="110"/>
                    <a:pt x="1795" y="181"/>
                    <a:pt x="1789" y="233"/>
                  </a:cubicBezTo>
                  <a:cubicBezTo>
                    <a:pt x="1783" y="290"/>
                    <a:pt x="1777" y="350"/>
                    <a:pt x="1773" y="385"/>
                  </a:cubicBezTo>
                  <a:cubicBezTo>
                    <a:pt x="1763" y="475"/>
                    <a:pt x="1737" y="594"/>
                    <a:pt x="1737" y="685"/>
                  </a:cubicBezTo>
                  <a:cubicBezTo>
                    <a:pt x="1737" y="742"/>
                    <a:pt x="1748" y="792"/>
                    <a:pt x="1753" y="837"/>
                  </a:cubicBezTo>
                  <a:cubicBezTo>
                    <a:pt x="1764" y="935"/>
                    <a:pt x="1777" y="1027"/>
                    <a:pt x="1789" y="1133"/>
                  </a:cubicBezTo>
                  <a:cubicBezTo>
                    <a:pt x="1795" y="1190"/>
                    <a:pt x="1807" y="1247"/>
                    <a:pt x="1797" y="1281"/>
                  </a:cubicBezTo>
                  <a:cubicBezTo>
                    <a:pt x="1785" y="1322"/>
                    <a:pt x="1710" y="1347"/>
                    <a:pt x="1665" y="1369"/>
                  </a:cubicBezTo>
                  <a:cubicBezTo>
                    <a:pt x="1557" y="1422"/>
                    <a:pt x="1483" y="1460"/>
                    <a:pt x="1377" y="1513"/>
                  </a:cubicBezTo>
                  <a:cubicBezTo>
                    <a:pt x="1340" y="1531"/>
                    <a:pt x="1278" y="1579"/>
                    <a:pt x="1229" y="1581"/>
                  </a:cubicBezTo>
                  <a:cubicBezTo>
                    <a:pt x="1181" y="1583"/>
                    <a:pt x="1113" y="1540"/>
                    <a:pt x="1065" y="1521"/>
                  </a:cubicBezTo>
                  <a:cubicBezTo>
                    <a:pt x="957" y="1478"/>
                    <a:pt x="862" y="1442"/>
                    <a:pt x="749" y="1397"/>
                  </a:cubicBezTo>
                  <a:cubicBezTo>
                    <a:pt x="704" y="1379"/>
                    <a:pt x="630" y="1333"/>
                    <a:pt x="593" y="1333"/>
                  </a:cubicBezTo>
                  <a:cubicBezTo>
                    <a:pt x="558" y="1333"/>
                    <a:pt x="497" y="1379"/>
                    <a:pt x="461" y="1397"/>
                  </a:cubicBezTo>
                  <a:cubicBezTo>
                    <a:pt x="365" y="1445"/>
                    <a:pt x="299" y="1474"/>
                    <a:pt x="197" y="1525"/>
                  </a:cubicBezTo>
                  <a:cubicBezTo>
                    <a:pt x="146" y="1551"/>
                    <a:pt x="45" y="1626"/>
                    <a:pt x="13" y="1545"/>
                  </a:cubicBezTo>
                  <a:cubicBezTo>
                    <a:pt x="0" y="1511"/>
                    <a:pt x="16" y="1441"/>
                    <a:pt x="21" y="1393"/>
                  </a:cubicBezTo>
                  <a:cubicBezTo>
                    <a:pt x="27" y="1341"/>
                    <a:pt x="32" y="1285"/>
                    <a:pt x="37" y="1241"/>
                  </a:cubicBezTo>
                  <a:cubicBezTo>
                    <a:pt x="49" y="1140"/>
                    <a:pt x="72" y="1035"/>
                    <a:pt x="73" y="945"/>
                  </a:cubicBezTo>
                  <a:cubicBezTo>
                    <a:pt x="74" y="847"/>
                    <a:pt x="48" y="741"/>
                    <a:pt x="37" y="641"/>
                  </a:cubicBezTo>
                  <a:cubicBezTo>
                    <a:pt x="32" y="596"/>
                    <a:pt x="27" y="544"/>
                    <a:pt x="21" y="489"/>
                  </a:cubicBezTo>
                  <a:cubicBezTo>
                    <a:pt x="16" y="442"/>
                    <a:pt x="0" y="369"/>
                    <a:pt x="13" y="337"/>
                  </a:cubicBezTo>
                  <a:cubicBezTo>
                    <a:pt x="25" y="308"/>
                    <a:pt x="103" y="278"/>
                    <a:pt x="145" y="257"/>
                  </a:cubicBezTo>
                  <a:cubicBezTo>
                    <a:pt x="202" y="229"/>
                    <a:pt x="244" y="209"/>
                    <a:pt x="285" y="189"/>
                  </a:cubicBezTo>
                  <a:cubicBezTo>
                    <a:pt x="393" y="135"/>
                    <a:pt x="462" y="84"/>
                    <a:pt x="569" y="49"/>
                  </a:cubicBezTo>
                  <a:cubicBezTo>
                    <a:pt x="570" y="49"/>
                    <a:pt x="580" y="40"/>
                    <a:pt x="589" y="45"/>
                  </a:cubicBezTo>
                  <a:cubicBezTo>
                    <a:pt x="619" y="60"/>
                    <a:pt x="572" y="134"/>
                    <a:pt x="585" y="181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15" name="Group 214"/>
          <p:cNvGrpSpPr>
            <a:grpSpLocks noChangeAspect="1"/>
          </p:cNvGrpSpPr>
          <p:nvPr/>
        </p:nvGrpSpPr>
        <p:grpSpPr bwMode="gray">
          <a:xfrm>
            <a:off x="5004048" y="3760242"/>
            <a:ext cx="300674" cy="356842"/>
            <a:chOff x="-33177163" y="9183688"/>
            <a:chExt cx="5727700" cy="6797675"/>
          </a:xfrm>
        </p:grpSpPr>
        <p:sp>
          <p:nvSpPr>
            <p:cNvPr id="216" name="Freeform 625"/>
            <p:cNvSpPr>
              <a:spLocks/>
            </p:cNvSpPr>
            <p:nvPr/>
          </p:nvSpPr>
          <p:spPr bwMode="gray">
            <a:xfrm>
              <a:off x="-30510163" y="9183688"/>
              <a:ext cx="3060700" cy="3044825"/>
            </a:xfrm>
            <a:custGeom>
              <a:avLst/>
              <a:gdLst>
                <a:gd name="T0" fmla="*/ 168 w 816"/>
                <a:gd name="T1" fmla="*/ 106 h 812"/>
                <a:gd name="T2" fmla="*/ 648 w 816"/>
                <a:gd name="T3" fmla="*/ 106 h 812"/>
                <a:gd name="T4" fmla="*/ 700 w 816"/>
                <a:gd name="T5" fmla="*/ 154 h 812"/>
                <a:gd name="T6" fmla="*/ 700 w 816"/>
                <a:gd name="T7" fmla="*/ 658 h 812"/>
                <a:gd name="T8" fmla="*/ 648 w 816"/>
                <a:gd name="T9" fmla="*/ 706 h 812"/>
                <a:gd name="T10" fmla="*/ 168 w 816"/>
                <a:gd name="T11" fmla="*/ 706 h 812"/>
                <a:gd name="T12" fmla="*/ 116 w 816"/>
                <a:gd name="T13" fmla="*/ 658 h 812"/>
                <a:gd name="T14" fmla="*/ 116 w 816"/>
                <a:gd name="T15" fmla="*/ 154 h 812"/>
                <a:gd name="T16" fmla="*/ 168 w 816"/>
                <a:gd name="T17" fmla="*/ 106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6" h="812">
                  <a:moveTo>
                    <a:pt x="168" y="106"/>
                  </a:moveTo>
                  <a:cubicBezTo>
                    <a:pt x="273" y="0"/>
                    <a:pt x="543" y="0"/>
                    <a:pt x="648" y="106"/>
                  </a:cubicBezTo>
                  <a:cubicBezTo>
                    <a:pt x="665" y="122"/>
                    <a:pt x="682" y="138"/>
                    <a:pt x="700" y="154"/>
                  </a:cubicBezTo>
                  <a:cubicBezTo>
                    <a:pt x="816" y="263"/>
                    <a:pt x="816" y="549"/>
                    <a:pt x="700" y="658"/>
                  </a:cubicBezTo>
                  <a:cubicBezTo>
                    <a:pt x="682" y="674"/>
                    <a:pt x="665" y="690"/>
                    <a:pt x="648" y="706"/>
                  </a:cubicBezTo>
                  <a:cubicBezTo>
                    <a:pt x="543" y="812"/>
                    <a:pt x="273" y="812"/>
                    <a:pt x="168" y="706"/>
                  </a:cubicBezTo>
                  <a:cubicBezTo>
                    <a:pt x="151" y="690"/>
                    <a:pt x="134" y="674"/>
                    <a:pt x="116" y="658"/>
                  </a:cubicBezTo>
                  <a:cubicBezTo>
                    <a:pt x="0" y="549"/>
                    <a:pt x="0" y="263"/>
                    <a:pt x="116" y="154"/>
                  </a:cubicBezTo>
                  <a:cubicBezTo>
                    <a:pt x="134" y="138"/>
                    <a:pt x="151" y="122"/>
                    <a:pt x="168" y="106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Freeform 632"/>
            <p:cNvSpPr>
              <a:spLocks/>
            </p:cNvSpPr>
            <p:nvPr/>
          </p:nvSpPr>
          <p:spPr bwMode="gray">
            <a:xfrm>
              <a:off x="-32453263" y="11320463"/>
              <a:ext cx="2857500" cy="2868613"/>
            </a:xfrm>
            <a:custGeom>
              <a:avLst/>
              <a:gdLst>
                <a:gd name="T0" fmla="*/ 630 w 762"/>
                <a:gd name="T1" fmla="*/ 172 h 765"/>
                <a:gd name="T2" fmla="*/ 762 w 762"/>
                <a:gd name="T3" fmla="*/ 252 h 765"/>
                <a:gd name="T4" fmla="*/ 258 w 762"/>
                <a:gd name="T5" fmla="*/ 696 h 765"/>
                <a:gd name="T6" fmla="*/ 182 w 762"/>
                <a:gd name="T7" fmla="*/ 752 h 765"/>
                <a:gd name="T8" fmla="*/ 10 w 762"/>
                <a:gd name="T9" fmla="*/ 584 h 765"/>
                <a:gd name="T10" fmla="*/ 130 w 762"/>
                <a:gd name="T11" fmla="*/ 432 h 765"/>
                <a:gd name="T12" fmla="*/ 510 w 762"/>
                <a:gd name="T13" fmla="*/ 0 h 765"/>
                <a:gd name="T14" fmla="*/ 590 w 762"/>
                <a:gd name="T15" fmla="*/ 132 h 765"/>
                <a:gd name="T16" fmla="*/ 630 w 762"/>
                <a:gd name="T17" fmla="*/ 17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2" h="765">
                  <a:moveTo>
                    <a:pt x="630" y="172"/>
                  </a:moveTo>
                  <a:cubicBezTo>
                    <a:pt x="667" y="206"/>
                    <a:pt x="711" y="232"/>
                    <a:pt x="762" y="252"/>
                  </a:cubicBezTo>
                  <a:cubicBezTo>
                    <a:pt x="606" y="396"/>
                    <a:pt x="425" y="549"/>
                    <a:pt x="258" y="696"/>
                  </a:cubicBezTo>
                  <a:cubicBezTo>
                    <a:pt x="235" y="716"/>
                    <a:pt x="199" y="749"/>
                    <a:pt x="182" y="752"/>
                  </a:cubicBezTo>
                  <a:cubicBezTo>
                    <a:pt x="110" y="765"/>
                    <a:pt x="0" y="655"/>
                    <a:pt x="10" y="584"/>
                  </a:cubicBezTo>
                  <a:cubicBezTo>
                    <a:pt x="15" y="545"/>
                    <a:pt x="105" y="461"/>
                    <a:pt x="130" y="432"/>
                  </a:cubicBezTo>
                  <a:cubicBezTo>
                    <a:pt x="257" y="284"/>
                    <a:pt x="381" y="139"/>
                    <a:pt x="510" y="0"/>
                  </a:cubicBezTo>
                  <a:cubicBezTo>
                    <a:pt x="530" y="51"/>
                    <a:pt x="556" y="95"/>
                    <a:pt x="590" y="132"/>
                  </a:cubicBezTo>
                  <a:cubicBezTo>
                    <a:pt x="602" y="147"/>
                    <a:pt x="615" y="160"/>
                    <a:pt x="630" y="17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640"/>
            <p:cNvSpPr>
              <a:spLocks/>
            </p:cNvSpPr>
            <p:nvPr/>
          </p:nvSpPr>
          <p:spPr bwMode="gray">
            <a:xfrm>
              <a:off x="-33177163" y="13544550"/>
              <a:ext cx="4137025" cy="2436813"/>
            </a:xfrm>
            <a:custGeom>
              <a:avLst/>
              <a:gdLst>
                <a:gd name="T0" fmla="*/ 683 w 1103"/>
                <a:gd name="T1" fmla="*/ 131 h 650"/>
                <a:gd name="T2" fmla="*/ 1103 w 1103"/>
                <a:gd name="T3" fmla="*/ 307 h 650"/>
                <a:gd name="T4" fmla="*/ 1103 w 1103"/>
                <a:gd name="T5" fmla="*/ 351 h 650"/>
                <a:gd name="T6" fmla="*/ 1051 w 1103"/>
                <a:gd name="T7" fmla="*/ 487 h 650"/>
                <a:gd name="T8" fmla="*/ 1039 w 1103"/>
                <a:gd name="T9" fmla="*/ 499 h 650"/>
                <a:gd name="T10" fmla="*/ 931 w 1103"/>
                <a:gd name="T11" fmla="*/ 607 h 650"/>
                <a:gd name="T12" fmla="*/ 839 w 1103"/>
                <a:gd name="T13" fmla="*/ 519 h 650"/>
                <a:gd name="T14" fmla="*/ 843 w 1103"/>
                <a:gd name="T15" fmla="*/ 515 h 650"/>
                <a:gd name="T16" fmla="*/ 951 w 1103"/>
                <a:gd name="T17" fmla="*/ 407 h 650"/>
                <a:gd name="T18" fmla="*/ 763 w 1103"/>
                <a:gd name="T19" fmla="*/ 231 h 650"/>
                <a:gd name="T20" fmla="*/ 511 w 1103"/>
                <a:gd name="T21" fmla="*/ 483 h 650"/>
                <a:gd name="T22" fmla="*/ 387 w 1103"/>
                <a:gd name="T23" fmla="*/ 539 h 650"/>
                <a:gd name="T24" fmla="*/ 171 w 1103"/>
                <a:gd name="T25" fmla="*/ 99 h 650"/>
                <a:gd name="T26" fmla="*/ 263 w 1103"/>
                <a:gd name="T27" fmla="*/ 187 h 650"/>
                <a:gd name="T28" fmla="*/ 435 w 1103"/>
                <a:gd name="T29" fmla="*/ 379 h 650"/>
                <a:gd name="T30" fmla="*/ 683 w 1103"/>
                <a:gd name="T31" fmla="*/ 131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3" h="650">
                  <a:moveTo>
                    <a:pt x="683" y="131"/>
                  </a:moveTo>
                  <a:cubicBezTo>
                    <a:pt x="844" y="0"/>
                    <a:pt x="1097" y="112"/>
                    <a:pt x="1103" y="307"/>
                  </a:cubicBezTo>
                  <a:cubicBezTo>
                    <a:pt x="1103" y="322"/>
                    <a:pt x="1103" y="336"/>
                    <a:pt x="1103" y="351"/>
                  </a:cubicBezTo>
                  <a:cubicBezTo>
                    <a:pt x="1098" y="409"/>
                    <a:pt x="1076" y="449"/>
                    <a:pt x="1051" y="487"/>
                  </a:cubicBezTo>
                  <a:cubicBezTo>
                    <a:pt x="1045" y="489"/>
                    <a:pt x="1041" y="493"/>
                    <a:pt x="1039" y="499"/>
                  </a:cubicBezTo>
                  <a:cubicBezTo>
                    <a:pt x="1001" y="533"/>
                    <a:pt x="965" y="569"/>
                    <a:pt x="931" y="607"/>
                  </a:cubicBezTo>
                  <a:cubicBezTo>
                    <a:pt x="873" y="650"/>
                    <a:pt x="798" y="576"/>
                    <a:pt x="839" y="519"/>
                  </a:cubicBezTo>
                  <a:cubicBezTo>
                    <a:pt x="841" y="519"/>
                    <a:pt x="844" y="518"/>
                    <a:pt x="843" y="515"/>
                  </a:cubicBezTo>
                  <a:cubicBezTo>
                    <a:pt x="881" y="481"/>
                    <a:pt x="917" y="445"/>
                    <a:pt x="951" y="407"/>
                  </a:cubicBezTo>
                  <a:cubicBezTo>
                    <a:pt x="1040" y="285"/>
                    <a:pt x="877" y="137"/>
                    <a:pt x="763" y="231"/>
                  </a:cubicBezTo>
                  <a:cubicBezTo>
                    <a:pt x="677" y="313"/>
                    <a:pt x="593" y="397"/>
                    <a:pt x="511" y="483"/>
                  </a:cubicBezTo>
                  <a:cubicBezTo>
                    <a:pt x="481" y="505"/>
                    <a:pt x="434" y="533"/>
                    <a:pt x="387" y="539"/>
                  </a:cubicBezTo>
                  <a:cubicBezTo>
                    <a:pt x="139" y="570"/>
                    <a:pt x="0" y="268"/>
                    <a:pt x="171" y="99"/>
                  </a:cubicBezTo>
                  <a:cubicBezTo>
                    <a:pt x="199" y="131"/>
                    <a:pt x="224" y="166"/>
                    <a:pt x="263" y="187"/>
                  </a:cubicBezTo>
                  <a:cubicBezTo>
                    <a:pt x="142" y="293"/>
                    <a:pt x="313" y="494"/>
                    <a:pt x="435" y="379"/>
                  </a:cubicBezTo>
                  <a:cubicBezTo>
                    <a:pt x="519" y="298"/>
                    <a:pt x="602" y="215"/>
                    <a:pt x="683" y="131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19" name="Group 218"/>
          <p:cNvGrpSpPr>
            <a:grpSpLocks noChangeAspect="1"/>
          </p:cNvGrpSpPr>
          <p:nvPr/>
        </p:nvGrpSpPr>
        <p:grpSpPr bwMode="gray">
          <a:xfrm>
            <a:off x="5652119" y="3760242"/>
            <a:ext cx="357011" cy="356842"/>
            <a:chOff x="-24109363" y="10566400"/>
            <a:chExt cx="6697663" cy="6694488"/>
          </a:xfrm>
        </p:grpSpPr>
        <p:sp>
          <p:nvSpPr>
            <p:cNvPr id="220" name="Freeform 723"/>
            <p:cNvSpPr>
              <a:spLocks/>
            </p:cNvSpPr>
            <p:nvPr/>
          </p:nvSpPr>
          <p:spPr bwMode="gray">
            <a:xfrm>
              <a:off x="-23404513" y="11276013"/>
              <a:ext cx="5284788" cy="3840163"/>
            </a:xfrm>
            <a:custGeom>
              <a:avLst/>
              <a:gdLst>
                <a:gd name="T0" fmla="*/ 5 w 1409"/>
                <a:gd name="T1" fmla="*/ 0 h 1024"/>
                <a:gd name="T2" fmla="*/ 1409 w 1409"/>
                <a:gd name="T3" fmla="*/ 0 h 1024"/>
                <a:gd name="T4" fmla="*/ 1409 w 1409"/>
                <a:gd name="T5" fmla="*/ 1024 h 1024"/>
                <a:gd name="T6" fmla="*/ 1 w 1409"/>
                <a:gd name="T7" fmla="*/ 1024 h 1024"/>
                <a:gd name="T8" fmla="*/ 1 w 1409"/>
                <a:gd name="T9" fmla="*/ 12 h 1024"/>
                <a:gd name="T10" fmla="*/ 5 w 1409"/>
                <a:gd name="T11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9" h="1024">
                  <a:moveTo>
                    <a:pt x="5" y="0"/>
                  </a:moveTo>
                  <a:cubicBezTo>
                    <a:pt x="473" y="0"/>
                    <a:pt x="941" y="0"/>
                    <a:pt x="1409" y="0"/>
                  </a:cubicBezTo>
                  <a:cubicBezTo>
                    <a:pt x="1409" y="341"/>
                    <a:pt x="1409" y="683"/>
                    <a:pt x="1409" y="1024"/>
                  </a:cubicBezTo>
                  <a:cubicBezTo>
                    <a:pt x="940" y="1024"/>
                    <a:pt x="470" y="1024"/>
                    <a:pt x="1" y="1024"/>
                  </a:cubicBezTo>
                  <a:cubicBezTo>
                    <a:pt x="1" y="687"/>
                    <a:pt x="1" y="349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Freeform 741"/>
            <p:cNvSpPr>
              <a:spLocks/>
            </p:cNvSpPr>
            <p:nvPr/>
          </p:nvSpPr>
          <p:spPr bwMode="gray">
            <a:xfrm>
              <a:off x="-22425026" y="16071850"/>
              <a:ext cx="3348038" cy="1189038"/>
            </a:xfrm>
            <a:custGeom>
              <a:avLst/>
              <a:gdLst>
                <a:gd name="T0" fmla="*/ 840 w 893"/>
                <a:gd name="T1" fmla="*/ 197 h 317"/>
                <a:gd name="T2" fmla="*/ 888 w 893"/>
                <a:gd name="T3" fmla="*/ 245 h 317"/>
                <a:gd name="T4" fmla="*/ 884 w 893"/>
                <a:gd name="T5" fmla="*/ 317 h 317"/>
                <a:gd name="T6" fmla="*/ 0 w 893"/>
                <a:gd name="T7" fmla="*/ 317 h 317"/>
                <a:gd name="T8" fmla="*/ 0 w 893"/>
                <a:gd name="T9" fmla="*/ 245 h 317"/>
                <a:gd name="T10" fmla="*/ 48 w 893"/>
                <a:gd name="T11" fmla="*/ 197 h 317"/>
                <a:gd name="T12" fmla="*/ 204 w 893"/>
                <a:gd name="T13" fmla="*/ 193 h 317"/>
                <a:gd name="T14" fmla="*/ 208 w 893"/>
                <a:gd name="T15" fmla="*/ 193 h 317"/>
                <a:gd name="T16" fmla="*/ 252 w 893"/>
                <a:gd name="T17" fmla="*/ 149 h 317"/>
                <a:gd name="T18" fmla="*/ 252 w 893"/>
                <a:gd name="T19" fmla="*/ 145 h 317"/>
                <a:gd name="T20" fmla="*/ 256 w 893"/>
                <a:gd name="T21" fmla="*/ 5 h 317"/>
                <a:gd name="T22" fmla="*/ 632 w 893"/>
                <a:gd name="T23" fmla="*/ 9 h 317"/>
                <a:gd name="T24" fmla="*/ 636 w 893"/>
                <a:gd name="T25" fmla="*/ 145 h 317"/>
                <a:gd name="T26" fmla="*/ 636 w 893"/>
                <a:gd name="T27" fmla="*/ 149 h 317"/>
                <a:gd name="T28" fmla="*/ 680 w 893"/>
                <a:gd name="T29" fmla="*/ 193 h 317"/>
                <a:gd name="T30" fmla="*/ 684 w 893"/>
                <a:gd name="T31" fmla="*/ 193 h 317"/>
                <a:gd name="T32" fmla="*/ 840 w 893"/>
                <a:gd name="T33" fmla="*/ 19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3" h="317">
                  <a:moveTo>
                    <a:pt x="840" y="197"/>
                  </a:moveTo>
                  <a:cubicBezTo>
                    <a:pt x="868" y="201"/>
                    <a:pt x="884" y="217"/>
                    <a:pt x="888" y="245"/>
                  </a:cubicBezTo>
                  <a:cubicBezTo>
                    <a:pt x="885" y="268"/>
                    <a:pt x="893" y="301"/>
                    <a:pt x="884" y="317"/>
                  </a:cubicBezTo>
                  <a:cubicBezTo>
                    <a:pt x="589" y="317"/>
                    <a:pt x="295" y="317"/>
                    <a:pt x="0" y="317"/>
                  </a:cubicBezTo>
                  <a:cubicBezTo>
                    <a:pt x="0" y="293"/>
                    <a:pt x="0" y="269"/>
                    <a:pt x="0" y="245"/>
                  </a:cubicBezTo>
                  <a:cubicBezTo>
                    <a:pt x="4" y="217"/>
                    <a:pt x="20" y="201"/>
                    <a:pt x="48" y="197"/>
                  </a:cubicBezTo>
                  <a:cubicBezTo>
                    <a:pt x="99" y="194"/>
                    <a:pt x="160" y="202"/>
                    <a:pt x="204" y="193"/>
                  </a:cubicBezTo>
                  <a:cubicBezTo>
                    <a:pt x="205" y="193"/>
                    <a:pt x="207" y="193"/>
                    <a:pt x="208" y="193"/>
                  </a:cubicBezTo>
                  <a:cubicBezTo>
                    <a:pt x="230" y="186"/>
                    <a:pt x="245" y="171"/>
                    <a:pt x="252" y="149"/>
                  </a:cubicBezTo>
                  <a:cubicBezTo>
                    <a:pt x="252" y="148"/>
                    <a:pt x="252" y="146"/>
                    <a:pt x="252" y="145"/>
                  </a:cubicBezTo>
                  <a:cubicBezTo>
                    <a:pt x="261" y="106"/>
                    <a:pt x="253" y="50"/>
                    <a:pt x="256" y="5"/>
                  </a:cubicBezTo>
                  <a:cubicBezTo>
                    <a:pt x="380" y="8"/>
                    <a:pt x="515" y="0"/>
                    <a:pt x="632" y="9"/>
                  </a:cubicBezTo>
                  <a:cubicBezTo>
                    <a:pt x="635" y="53"/>
                    <a:pt x="627" y="108"/>
                    <a:pt x="636" y="145"/>
                  </a:cubicBezTo>
                  <a:cubicBezTo>
                    <a:pt x="636" y="146"/>
                    <a:pt x="636" y="148"/>
                    <a:pt x="636" y="149"/>
                  </a:cubicBezTo>
                  <a:cubicBezTo>
                    <a:pt x="643" y="171"/>
                    <a:pt x="658" y="186"/>
                    <a:pt x="680" y="193"/>
                  </a:cubicBezTo>
                  <a:cubicBezTo>
                    <a:pt x="681" y="193"/>
                    <a:pt x="683" y="193"/>
                    <a:pt x="684" y="193"/>
                  </a:cubicBezTo>
                  <a:cubicBezTo>
                    <a:pt x="728" y="202"/>
                    <a:pt x="789" y="194"/>
                    <a:pt x="840" y="197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745"/>
            <p:cNvSpPr>
              <a:spLocks noEditPoints="1"/>
            </p:cNvSpPr>
            <p:nvPr/>
          </p:nvSpPr>
          <p:spPr bwMode="gray">
            <a:xfrm>
              <a:off x="-24109363" y="10566400"/>
              <a:ext cx="6697663" cy="5257800"/>
            </a:xfrm>
            <a:custGeom>
              <a:avLst/>
              <a:gdLst>
                <a:gd name="T0" fmla="*/ 85 w 1786"/>
                <a:gd name="T1" fmla="*/ 5 h 1402"/>
                <a:gd name="T2" fmla="*/ 109 w 1786"/>
                <a:gd name="T3" fmla="*/ 1 h 1402"/>
                <a:gd name="T4" fmla="*/ 1677 w 1786"/>
                <a:gd name="T5" fmla="*/ 1 h 1402"/>
                <a:gd name="T6" fmla="*/ 1689 w 1786"/>
                <a:gd name="T7" fmla="*/ 1 h 1402"/>
                <a:gd name="T8" fmla="*/ 1701 w 1786"/>
                <a:gd name="T9" fmla="*/ 5 h 1402"/>
                <a:gd name="T10" fmla="*/ 1781 w 1786"/>
                <a:gd name="T11" fmla="*/ 85 h 1402"/>
                <a:gd name="T12" fmla="*/ 1785 w 1786"/>
                <a:gd name="T13" fmla="*/ 109 h 1402"/>
                <a:gd name="T14" fmla="*/ 1785 w 1786"/>
                <a:gd name="T15" fmla="*/ 1293 h 1402"/>
                <a:gd name="T16" fmla="*/ 1785 w 1786"/>
                <a:gd name="T17" fmla="*/ 1305 h 1402"/>
                <a:gd name="T18" fmla="*/ 1781 w 1786"/>
                <a:gd name="T19" fmla="*/ 1317 h 1402"/>
                <a:gd name="T20" fmla="*/ 1701 w 1786"/>
                <a:gd name="T21" fmla="*/ 1397 h 1402"/>
                <a:gd name="T22" fmla="*/ 1677 w 1786"/>
                <a:gd name="T23" fmla="*/ 1401 h 1402"/>
                <a:gd name="T24" fmla="*/ 109 w 1786"/>
                <a:gd name="T25" fmla="*/ 1401 h 1402"/>
                <a:gd name="T26" fmla="*/ 85 w 1786"/>
                <a:gd name="T27" fmla="*/ 1397 h 1402"/>
                <a:gd name="T28" fmla="*/ 5 w 1786"/>
                <a:gd name="T29" fmla="*/ 1317 h 1402"/>
                <a:gd name="T30" fmla="*/ 1 w 1786"/>
                <a:gd name="T31" fmla="*/ 1293 h 1402"/>
                <a:gd name="T32" fmla="*/ 1 w 1786"/>
                <a:gd name="T33" fmla="*/ 109 h 1402"/>
                <a:gd name="T34" fmla="*/ 5 w 1786"/>
                <a:gd name="T35" fmla="*/ 85 h 1402"/>
                <a:gd name="T36" fmla="*/ 85 w 1786"/>
                <a:gd name="T37" fmla="*/ 5 h 1402"/>
                <a:gd name="T38" fmla="*/ 121 w 1786"/>
                <a:gd name="T39" fmla="*/ 133 h 1402"/>
                <a:gd name="T40" fmla="*/ 125 w 1786"/>
                <a:gd name="T41" fmla="*/ 1281 h 1402"/>
                <a:gd name="T42" fmla="*/ 1661 w 1786"/>
                <a:gd name="T43" fmla="*/ 1281 h 1402"/>
                <a:gd name="T44" fmla="*/ 1665 w 1786"/>
                <a:gd name="T45" fmla="*/ 125 h 1402"/>
                <a:gd name="T46" fmla="*/ 129 w 1786"/>
                <a:gd name="T47" fmla="*/ 121 h 1402"/>
                <a:gd name="T48" fmla="*/ 121 w 1786"/>
                <a:gd name="T49" fmla="*/ 133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6" h="1402">
                  <a:moveTo>
                    <a:pt x="85" y="5"/>
                  </a:moveTo>
                  <a:cubicBezTo>
                    <a:pt x="90" y="0"/>
                    <a:pt x="99" y="0"/>
                    <a:pt x="109" y="1"/>
                  </a:cubicBezTo>
                  <a:cubicBezTo>
                    <a:pt x="632" y="1"/>
                    <a:pt x="1154" y="1"/>
                    <a:pt x="1677" y="1"/>
                  </a:cubicBezTo>
                  <a:cubicBezTo>
                    <a:pt x="1681" y="1"/>
                    <a:pt x="1685" y="1"/>
                    <a:pt x="1689" y="1"/>
                  </a:cubicBezTo>
                  <a:cubicBezTo>
                    <a:pt x="1695" y="0"/>
                    <a:pt x="1696" y="5"/>
                    <a:pt x="1701" y="5"/>
                  </a:cubicBezTo>
                  <a:cubicBezTo>
                    <a:pt x="1737" y="22"/>
                    <a:pt x="1764" y="49"/>
                    <a:pt x="1781" y="85"/>
                  </a:cubicBezTo>
                  <a:cubicBezTo>
                    <a:pt x="1786" y="90"/>
                    <a:pt x="1786" y="99"/>
                    <a:pt x="1785" y="109"/>
                  </a:cubicBezTo>
                  <a:cubicBezTo>
                    <a:pt x="1785" y="504"/>
                    <a:pt x="1785" y="898"/>
                    <a:pt x="1785" y="1293"/>
                  </a:cubicBezTo>
                  <a:cubicBezTo>
                    <a:pt x="1785" y="1297"/>
                    <a:pt x="1785" y="1301"/>
                    <a:pt x="1785" y="1305"/>
                  </a:cubicBezTo>
                  <a:cubicBezTo>
                    <a:pt x="1786" y="1311"/>
                    <a:pt x="1781" y="1312"/>
                    <a:pt x="1781" y="1317"/>
                  </a:cubicBezTo>
                  <a:cubicBezTo>
                    <a:pt x="1764" y="1353"/>
                    <a:pt x="1737" y="1380"/>
                    <a:pt x="1701" y="1397"/>
                  </a:cubicBezTo>
                  <a:cubicBezTo>
                    <a:pt x="1696" y="1402"/>
                    <a:pt x="1687" y="1402"/>
                    <a:pt x="1677" y="1401"/>
                  </a:cubicBezTo>
                  <a:cubicBezTo>
                    <a:pt x="1154" y="1401"/>
                    <a:pt x="632" y="1401"/>
                    <a:pt x="109" y="1401"/>
                  </a:cubicBezTo>
                  <a:cubicBezTo>
                    <a:pt x="99" y="1402"/>
                    <a:pt x="90" y="1402"/>
                    <a:pt x="85" y="1397"/>
                  </a:cubicBezTo>
                  <a:cubicBezTo>
                    <a:pt x="49" y="1380"/>
                    <a:pt x="22" y="1353"/>
                    <a:pt x="5" y="1317"/>
                  </a:cubicBezTo>
                  <a:cubicBezTo>
                    <a:pt x="0" y="1312"/>
                    <a:pt x="0" y="1303"/>
                    <a:pt x="1" y="1293"/>
                  </a:cubicBezTo>
                  <a:cubicBezTo>
                    <a:pt x="1" y="898"/>
                    <a:pt x="1" y="504"/>
                    <a:pt x="1" y="109"/>
                  </a:cubicBezTo>
                  <a:cubicBezTo>
                    <a:pt x="0" y="99"/>
                    <a:pt x="0" y="90"/>
                    <a:pt x="5" y="85"/>
                  </a:cubicBezTo>
                  <a:cubicBezTo>
                    <a:pt x="22" y="49"/>
                    <a:pt x="49" y="22"/>
                    <a:pt x="85" y="5"/>
                  </a:cubicBezTo>
                  <a:close/>
                  <a:moveTo>
                    <a:pt x="121" y="133"/>
                  </a:moveTo>
                  <a:cubicBezTo>
                    <a:pt x="124" y="514"/>
                    <a:pt x="116" y="906"/>
                    <a:pt x="125" y="1281"/>
                  </a:cubicBezTo>
                  <a:cubicBezTo>
                    <a:pt x="637" y="1281"/>
                    <a:pt x="1149" y="1281"/>
                    <a:pt x="1661" y="1281"/>
                  </a:cubicBezTo>
                  <a:cubicBezTo>
                    <a:pt x="1670" y="904"/>
                    <a:pt x="1662" y="509"/>
                    <a:pt x="1665" y="125"/>
                  </a:cubicBezTo>
                  <a:cubicBezTo>
                    <a:pt x="1161" y="116"/>
                    <a:pt x="640" y="124"/>
                    <a:pt x="129" y="121"/>
                  </a:cubicBezTo>
                  <a:cubicBezTo>
                    <a:pt x="124" y="123"/>
                    <a:pt x="121" y="126"/>
                    <a:pt x="121" y="13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23" name="Group 222"/>
          <p:cNvGrpSpPr>
            <a:grpSpLocks noChangeAspect="1"/>
          </p:cNvGrpSpPr>
          <p:nvPr/>
        </p:nvGrpSpPr>
        <p:grpSpPr bwMode="gray">
          <a:xfrm>
            <a:off x="7124035" y="3760242"/>
            <a:ext cx="264557" cy="356841"/>
            <a:chOff x="-23152101" y="19146838"/>
            <a:chExt cx="4814888" cy="6494463"/>
          </a:xfrm>
        </p:grpSpPr>
        <p:sp>
          <p:nvSpPr>
            <p:cNvPr id="224" name="Freeform 691"/>
            <p:cNvSpPr>
              <a:spLocks noEditPoints="1"/>
            </p:cNvSpPr>
            <p:nvPr/>
          </p:nvSpPr>
          <p:spPr bwMode="gray">
            <a:xfrm>
              <a:off x="-23152101" y="21013738"/>
              <a:ext cx="4814888" cy="4627563"/>
            </a:xfrm>
            <a:custGeom>
              <a:avLst/>
              <a:gdLst>
                <a:gd name="T0" fmla="*/ 858 w 1284"/>
                <a:gd name="T1" fmla="*/ 67 h 1234"/>
                <a:gd name="T2" fmla="*/ 918 w 1284"/>
                <a:gd name="T3" fmla="*/ 127 h 1234"/>
                <a:gd name="T4" fmla="*/ 1014 w 1284"/>
                <a:gd name="T5" fmla="*/ 211 h 1234"/>
                <a:gd name="T6" fmla="*/ 1014 w 1284"/>
                <a:gd name="T7" fmla="*/ 215 h 1234"/>
                <a:gd name="T8" fmla="*/ 1030 w 1284"/>
                <a:gd name="T9" fmla="*/ 227 h 1234"/>
                <a:gd name="T10" fmla="*/ 1082 w 1284"/>
                <a:gd name="T11" fmla="*/ 279 h 1234"/>
                <a:gd name="T12" fmla="*/ 1102 w 1284"/>
                <a:gd name="T13" fmla="*/ 299 h 1234"/>
                <a:gd name="T14" fmla="*/ 1198 w 1284"/>
                <a:gd name="T15" fmla="*/ 435 h 1234"/>
                <a:gd name="T16" fmla="*/ 1222 w 1284"/>
                <a:gd name="T17" fmla="*/ 479 h 1234"/>
                <a:gd name="T18" fmla="*/ 1278 w 1284"/>
                <a:gd name="T19" fmla="*/ 703 h 1234"/>
                <a:gd name="T20" fmla="*/ 1282 w 1284"/>
                <a:gd name="T21" fmla="*/ 867 h 1234"/>
                <a:gd name="T22" fmla="*/ 1278 w 1284"/>
                <a:gd name="T23" fmla="*/ 943 h 1234"/>
                <a:gd name="T24" fmla="*/ 1274 w 1284"/>
                <a:gd name="T25" fmla="*/ 1019 h 1234"/>
                <a:gd name="T26" fmla="*/ 1162 w 1284"/>
                <a:gd name="T27" fmla="*/ 1227 h 1234"/>
                <a:gd name="T28" fmla="*/ 122 w 1284"/>
                <a:gd name="T29" fmla="*/ 1227 h 1234"/>
                <a:gd name="T30" fmla="*/ 10 w 1284"/>
                <a:gd name="T31" fmla="*/ 1019 h 1234"/>
                <a:gd name="T32" fmla="*/ 6 w 1284"/>
                <a:gd name="T33" fmla="*/ 943 h 1234"/>
                <a:gd name="T34" fmla="*/ 2 w 1284"/>
                <a:gd name="T35" fmla="*/ 867 h 1234"/>
                <a:gd name="T36" fmla="*/ 6 w 1284"/>
                <a:gd name="T37" fmla="*/ 703 h 1234"/>
                <a:gd name="T38" fmla="*/ 62 w 1284"/>
                <a:gd name="T39" fmla="*/ 479 h 1234"/>
                <a:gd name="T40" fmla="*/ 66 w 1284"/>
                <a:gd name="T41" fmla="*/ 479 h 1234"/>
                <a:gd name="T42" fmla="*/ 86 w 1284"/>
                <a:gd name="T43" fmla="*/ 435 h 1234"/>
                <a:gd name="T44" fmla="*/ 182 w 1284"/>
                <a:gd name="T45" fmla="*/ 299 h 1234"/>
                <a:gd name="T46" fmla="*/ 186 w 1284"/>
                <a:gd name="T47" fmla="*/ 299 h 1234"/>
                <a:gd name="T48" fmla="*/ 202 w 1284"/>
                <a:gd name="T49" fmla="*/ 279 h 1234"/>
                <a:gd name="T50" fmla="*/ 254 w 1284"/>
                <a:gd name="T51" fmla="*/ 227 h 1234"/>
                <a:gd name="T52" fmla="*/ 270 w 1284"/>
                <a:gd name="T53" fmla="*/ 211 h 1234"/>
                <a:gd name="T54" fmla="*/ 366 w 1284"/>
                <a:gd name="T55" fmla="*/ 127 h 1234"/>
                <a:gd name="T56" fmla="*/ 370 w 1284"/>
                <a:gd name="T57" fmla="*/ 127 h 1234"/>
                <a:gd name="T58" fmla="*/ 426 w 1284"/>
                <a:gd name="T59" fmla="*/ 67 h 1234"/>
                <a:gd name="T60" fmla="*/ 446 w 1284"/>
                <a:gd name="T61" fmla="*/ 27 h 1234"/>
                <a:gd name="T62" fmla="*/ 450 w 1284"/>
                <a:gd name="T63" fmla="*/ 23 h 1234"/>
                <a:gd name="T64" fmla="*/ 642 w 1284"/>
                <a:gd name="T65" fmla="*/ 15 h 1234"/>
                <a:gd name="T66" fmla="*/ 834 w 1284"/>
                <a:gd name="T67" fmla="*/ 23 h 1234"/>
                <a:gd name="T68" fmla="*/ 838 w 1284"/>
                <a:gd name="T69" fmla="*/ 27 h 1234"/>
                <a:gd name="T70" fmla="*/ 858 w 1284"/>
                <a:gd name="T71" fmla="*/ 67 h 1234"/>
                <a:gd name="T72" fmla="*/ 742 w 1284"/>
                <a:gd name="T73" fmla="*/ 403 h 1234"/>
                <a:gd name="T74" fmla="*/ 674 w 1284"/>
                <a:gd name="T75" fmla="*/ 399 h 1234"/>
                <a:gd name="T76" fmla="*/ 674 w 1284"/>
                <a:gd name="T77" fmla="*/ 367 h 1234"/>
                <a:gd name="T78" fmla="*/ 610 w 1284"/>
                <a:gd name="T79" fmla="*/ 367 h 1234"/>
                <a:gd name="T80" fmla="*/ 606 w 1284"/>
                <a:gd name="T81" fmla="*/ 399 h 1234"/>
                <a:gd name="T82" fmla="*/ 542 w 1284"/>
                <a:gd name="T83" fmla="*/ 403 h 1234"/>
                <a:gd name="T84" fmla="*/ 542 w 1284"/>
                <a:gd name="T85" fmla="*/ 747 h 1234"/>
                <a:gd name="T86" fmla="*/ 610 w 1284"/>
                <a:gd name="T87" fmla="*/ 755 h 1234"/>
                <a:gd name="T88" fmla="*/ 610 w 1284"/>
                <a:gd name="T89" fmla="*/ 847 h 1234"/>
                <a:gd name="T90" fmla="*/ 542 w 1284"/>
                <a:gd name="T91" fmla="*/ 843 h 1234"/>
                <a:gd name="T92" fmla="*/ 518 w 1284"/>
                <a:gd name="T93" fmla="*/ 823 h 1234"/>
                <a:gd name="T94" fmla="*/ 390 w 1284"/>
                <a:gd name="T95" fmla="*/ 819 h 1234"/>
                <a:gd name="T96" fmla="*/ 542 w 1284"/>
                <a:gd name="T97" fmla="*/ 971 h 1234"/>
                <a:gd name="T98" fmla="*/ 610 w 1284"/>
                <a:gd name="T99" fmla="*/ 975 h 1234"/>
                <a:gd name="T100" fmla="*/ 610 w 1284"/>
                <a:gd name="T101" fmla="*/ 1007 h 1234"/>
                <a:gd name="T102" fmla="*/ 674 w 1284"/>
                <a:gd name="T103" fmla="*/ 1007 h 1234"/>
                <a:gd name="T104" fmla="*/ 678 w 1284"/>
                <a:gd name="T105" fmla="*/ 975 h 1234"/>
                <a:gd name="T106" fmla="*/ 742 w 1284"/>
                <a:gd name="T107" fmla="*/ 971 h 1234"/>
                <a:gd name="T108" fmla="*/ 742 w 1284"/>
                <a:gd name="T109" fmla="*/ 627 h 1234"/>
                <a:gd name="T110" fmla="*/ 674 w 1284"/>
                <a:gd name="T111" fmla="*/ 619 h 1234"/>
                <a:gd name="T112" fmla="*/ 674 w 1284"/>
                <a:gd name="T113" fmla="*/ 527 h 1234"/>
                <a:gd name="T114" fmla="*/ 742 w 1284"/>
                <a:gd name="T115" fmla="*/ 531 h 1234"/>
                <a:gd name="T116" fmla="*/ 766 w 1284"/>
                <a:gd name="T117" fmla="*/ 551 h 1234"/>
                <a:gd name="T118" fmla="*/ 894 w 1284"/>
                <a:gd name="T119" fmla="*/ 555 h 1234"/>
                <a:gd name="T120" fmla="*/ 742 w 1284"/>
                <a:gd name="T121" fmla="*/ 403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4" h="1234">
                  <a:moveTo>
                    <a:pt x="858" y="67"/>
                  </a:moveTo>
                  <a:cubicBezTo>
                    <a:pt x="873" y="92"/>
                    <a:pt x="894" y="111"/>
                    <a:pt x="918" y="127"/>
                  </a:cubicBezTo>
                  <a:cubicBezTo>
                    <a:pt x="947" y="158"/>
                    <a:pt x="981" y="184"/>
                    <a:pt x="1014" y="211"/>
                  </a:cubicBezTo>
                  <a:cubicBezTo>
                    <a:pt x="1014" y="212"/>
                    <a:pt x="1014" y="214"/>
                    <a:pt x="1014" y="215"/>
                  </a:cubicBezTo>
                  <a:cubicBezTo>
                    <a:pt x="1022" y="216"/>
                    <a:pt x="1022" y="226"/>
                    <a:pt x="1030" y="227"/>
                  </a:cubicBezTo>
                  <a:cubicBezTo>
                    <a:pt x="1046" y="246"/>
                    <a:pt x="1063" y="263"/>
                    <a:pt x="1082" y="279"/>
                  </a:cubicBezTo>
                  <a:cubicBezTo>
                    <a:pt x="1087" y="287"/>
                    <a:pt x="1094" y="294"/>
                    <a:pt x="1102" y="299"/>
                  </a:cubicBezTo>
                  <a:cubicBezTo>
                    <a:pt x="1135" y="344"/>
                    <a:pt x="1170" y="386"/>
                    <a:pt x="1198" y="435"/>
                  </a:cubicBezTo>
                  <a:cubicBezTo>
                    <a:pt x="1203" y="453"/>
                    <a:pt x="1211" y="467"/>
                    <a:pt x="1222" y="479"/>
                  </a:cubicBezTo>
                  <a:cubicBezTo>
                    <a:pt x="1247" y="548"/>
                    <a:pt x="1270" y="617"/>
                    <a:pt x="1278" y="703"/>
                  </a:cubicBezTo>
                  <a:cubicBezTo>
                    <a:pt x="1284" y="753"/>
                    <a:pt x="1282" y="811"/>
                    <a:pt x="1282" y="867"/>
                  </a:cubicBezTo>
                  <a:cubicBezTo>
                    <a:pt x="1273" y="884"/>
                    <a:pt x="1281" y="919"/>
                    <a:pt x="1278" y="943"/>
                  </a:cubicBezTo>
                  <a:cubicBezTo>
                    <a:pt x="1280" y="972"/>
                    <a:pt x="1275" y="993"/>
                    <a:pt x="1274" y="1019"/>
                  </a:cubicBezTo>
                  <a:cubicBezTo>
                    <a:pt x="1265" y="1117"/>
                    <a:pt x="1250" y="1208"/>
                    <a:pt x="1162" y="1227"/>
                  </a:cubicBezTo>
                  <a:cubicBezTo>
                    <a:pt x="825" y="1234"/>
                    <a:pt x="459" y="1234"/>
                    <a:pt x="122" y="1227"/>
                  </a:cubicBezTo>
                  <a:cubicBezTo>
                    <a:pt x="34" y="1208"/>
                    <a:pt x="19" y="1117"/>
                    <a:pt x="10" y="1019"/>
                  </a:cubicBezTo>
                  <a:cubicBezTo>
                    <a:pt x="9" y="993"/>
                    <a:pt x="4" y="972"/>
                    <a:pt x="6" y="943"/>
                  </a:cubicBezTo>
                  <a:cubicBezTo>
                    <a:pt x="3" y="919"/>
                    <a:pt x="11" y="884"/>
                    <a:pt x="2" y="867"/>
                  </a:cubicBezTo>
                  <a:cubicBezTo>
                    <a:pt x="2" y="811"/>
                    <a:pt x="0" y="753"/>
                    <a:pt x="6" y="703"/>
                  </a:cubicBezTo>
                  <a:cubicBezTo>
                    <a:pt x="14" y="617"/>
                    <a:pt x="37" y="548"/>
                    <a:pt x="62" y="479"/>
                  </a:cubicBezTo>
                  <a:cubicBezTo>
                    <a:pt x="63" y="479"/>
                    <a:pt x="65" y="479"/>
                    <a:pt x="66" y="479"/>
                  </a:cubicBezTo>
                  <a:cubicBezTo>
                    <a:pt x="70" y="462"/>
                    <a:pt x="83" y="454"/>
                    <a:pt x="86" y="435"/>
                  </a:cubicBezTo>
                  <a:cubicBezTo>
                    <a:pt x="114" y="386"/>
                    <a:pt x="149" y="344"/>
                    <a:pt x="182" y="299"/>
                  </a:cubicBezTo>
                  <a:cubicBezTo>
                    <a:pt x="183" y="299"/>
                    <a:pt x="185" y="299"/>
                    <a:pt x="186" y="299"/>
                  </a:cubicBezTo>
                  <a:cubicBezTo>
                    <a:pt x="189" y="290"/>
                    <a:pt x="199" y="288"/>
                    <a:pt x="202" y="279"/>
                  </a:cubicBezTo>
                  <a:cubicBezTo>
                    <a:pt x="221" y="263"/>
                    <a:pt x="238" y="246"/>
                    <a:pt x="254" y="227"/>
                  </a:cubicBezTo>
                  <a:cubicBezTo>
                    <a:pt x="261" y="223"/>
                    <a:pt x="266" y="218"/>
                    <a:pt x="270" y="211"/>
                  </a:cubicBezTo>
                  <a:cubicBezTo>
                    <a:pt x="303" y="184"/>
                    <a:pt x="337" y="158"/>
                    <a:pt x="366" y="127"/>
                  </a:cubicBezTo>
                  <a:cubicBezTo>
                    <a:pt x="367" y="127"/>
                    <a:pt x="369" y="127"/>
                    <a:pt x="370" y="127"/>
                  </a:cubicBezTo>
                  <a:cubicBezTo>
                    <a:pt x="389" y="107"/>
                    <a:pt x="413" y="93"/>
                    <a:pt x="426" y="67"/>
                  </a:cubicBezTo>
                  <a:cubicBezTo>
                    <a:pt x="436" y="57"/>
                    <a:pt x="447" y="48"/>
                    <a:pt x="446" y="27"/>
                  </a:cubicBezTo>
                  <a:cubicBezTo>
                    <a:pt x="448" y="27"/>
                    <a:pt x="451" y="26"/>
                    <a:pt x="450" y="23"/>
                  </a:cubicBezTo>
                  <a:cubicBezTo>
                    <a:pt x="495" y="9"/>
                    <a:pt x="565" y="15"/>
                    <a:pt x="642" y="15"/>
                  </a:cubicBezTo>
                  <a:cubicBezTo>
                    <a:pt x="702" y="15"/>
                    <a:pt x="804" y="0"/>
                    <a:pt x="834" y="23"/>
                  </a:cubicBezTo>
                  <a:cubicBezTo>
                    <a:pt x="835" y="24"/>
                    <a:pt x="834" y="29"/>
                    <a:pt x="838" y="27"/>
                  </a:cubicBezTo>
                  <a:cubicBezTo>
                    <a:pt x="837" y="48"/>
                    <a:pt x="848" y="57"/>
                    <a:pt x="858" y="67"/>
                  </a:cubicBezTo>
                  <a:close/>
                  <a:moveTo>
                    <a:pt x="742" y="403"/>
                  </a:moveTo>
                  <a:cubicBezTo>
                    <a:pt x="727" y="394"/>
                    <a:pt x="695" y="402"/>
                    <a:pt x="674" y="399"/>
                  </a:cubicBezTo>
                  <a:cubicBezTo>
                    <a:pt x="674" y="388"/>
                    <a:pt x="674" y="378"/>
                    <a:pt x="674" y="367"/>
                  </a:cubicBezTo>
                  <a:cubicBezTo>
                    <a:pt x="653" y="367"/>
                    <a:pt x="631" y="367"/>
                    <a:pt x="610" y="367"/>
                  </a:cubicBezTo>
                  <a:cubicBezTo>
                    <a:pt x="608" y="377"/>
                    <a:pt x="615" y="396"/>
                    <a:pt x="606" y="399"/>
                  </a:cubicBezTo>
                  <a:cubicBezTo>
                    <a:pt x="586" y="402"/>
                    <a:pt x="555" y="394"/>
                    <a:pt x="542" y="403"/>
                  </a:cubicBezTo>
                  <a:cubicBezTo>
                    <a:pt x="340" y="400"/>
                    <a:pt x="340" y="750"/>
                    <a:pt x="542" y="747"/>
                  </a:cubicBezTo>
                  <a:cubicBezTo>
                    <a:pt x="555" y="759"/>
                    <a:pt x="597" y="743"/>
                    <a:pt x="610" y="755"/>
                  </a:cubicBezTo>
                  <a:cubicBezTo>
                    <a:pt x="610" y="786"/>
                    <a:pt x="610" y="816"/>
                    <a:pt x="610" y="847"/>
                  </a:cubicBezTo>
                  <a:cubicBezTo>
                    <a:pt x="587" y="846"/>
                    <a:pt x="559" y="850"/>
                    <a:pt x="542" y="843"/>
                  </a:cubicBezTo>
                  <a:cubicBezTo>
                    <a:pt x="531" y="839"/>
                    <a:pt x="529" y="827"/>
                    <a:pt x="518" y="823"/>
                  </a:cubicBezTo>
                  <a:cubicBezTo>
                    <a:pt x="495" y="807"/>
                    <a:pt x="406" y="815"/>
                    <a:pt x="390" y="819"/>
                  </a:cubicBezTo>
                  <a:cubicBezTo>
                    <a:pt x="401" y="910"/>
                    <a:pt x="452" y="960"/>
                    <a:pt x="542" y="971"/>
                  </a:cubicBezTo>
                  <a:cubicBezTo>
                    <a:pt x="557" y="980"/>
                    <a:pt x="589" y="972"/>
                    <a:pt x="610" y="975"/>
                  </a:cubicBezTo>
                  <a:cubicBezTo>
                    <a:pt x="610" y="986"/>
                    <a:pt x="610" y="996"/>
                    <a:pt x="610" y="1007"/>
                  </a:cubicBezTo>
                  <a:cubicBezTo>
                    <a:pt x="631" y="1007"/>
                    <a:pt x="653" y="1007"/>
                    <a:pt x="674" y="1007"/>
                  </a:cubicBezTo>
                  <a:cubicBezTo>
                    <a:pt x="676" y="997"/>
                    <a:pt x="669" y="978"/>
                    <a:pt x="678" y="975"/>
                  </a:cubicBezTo>
                  <a:cubicBezTo>
                    <a:pt x="698" y="972"/>
                    <a:pt x="729" y="980"/>
                    <a:pt x="742" y="971"/>
                  </a:cubicBezTo>
                  <a:cubicBezTo>
                    <a:pt x="944" y="974"/>
                    <a:pt x="944" y="624"/>
                    <a:pt x="742" y="627"/>
                  </a:cubicBezTo>
                  <a:cubicBezTo>
                    <a:pt x="721" y="611"/>
                    <a:pt x="689" y="637"/>
                    <a:pt x="674" y="619"/>
                  </a:cubicBezTo>
                  <a:cubicBezTo>
                    <a:pt x="659" y="601"/>
                    <a:pt x="685" y="557"/>
                    <a:pt x="674" y="527"/>
                  </a:cubicBezTo>
                  <a:cubicBezTo>
                    <a:pt x="697" y="528"/>
                    <a:pt x="725" y="524"/>
                    <a:pt x="742" y="531"/>
                  </a:cubicBezTo>
                  <a:cubicBezTo>
                    <a:pt x="753" y="535"/>
                    <a:pt x="755" y="547"/>
                    <a:pt x="766" y="551"/>
                  </a:cubicBezTo>
                  <a:cubicBezTo>
                    <a:pt x="789" y="567"/>
                    <a:pt x="878" y="559"/>
                    <a:pt x="894" y="555"/>
                  </a:cubicBezTo>
                  <a:cubicBezTo>
                    <a:pt x="883" y="464"/>
                    <a:pt x="832" y="414"/>
                    <a:pt x="742" y="40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710"/>
            <p:cNvSpPr>
              <a:spLocks/>
            </p:cNvSpPr>
            <p:nvPr/>
          </p:nvSpPr>
          <p:spPr bwMode="gray">
            <a:xfrm>
              <a:off x="-20643851" y="23818850"/>
              <a:ext cx="404813" cy="387350"/>
            </a:xfrm>
            <a:custGeom>
              <a:avLst/>
              <a:gdLst>
                <a:gd name="T0" fmla="*/ 73 w 108"/>
                <a:gd name="T1" fmla="*/ 95 h 103"/>
                <a:gd name="T2" fmla="*/ 5 w 108"/>
                <a:gd name="T3" fmla="*/ 95 h 103"/>
                <a:gd name="T4" fmla="*/ 9 w 108"/>
                <a:gd name="T5" fmla="*/ 3 h 103"/>
                <a:gd name="T6" fmla="*/ 73 w 108"/>
                <a:gd name="T7" fmla="*/ 7 h 103"/>
                <a:gd name="T8" fmla="*/ 73 w 108"/>
                <a:gd name="T9" fmla="*/ 9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73" y="95"/>
                  </a:moveTo>
                  <a:cubicBezTo>
                    <a:pt x="57" y="100"/>
                    <a:pt x="20" y="103"/>
                    <a:pt x="5" y="95"/>
                  </a:cubicBezTo>
                  <a:cubicBezTo>
                    <a:pt x="8" y="66"/>
                    <a:pt x="0" y="26"/>
                    <a:pt x="9" y="3"/>
                  </a:cubicBezTo>
                  <a:cubicBezTo>
                    <a:pt x="31" y="4"/>
                    <a:pt x="57" y="0"/>
                    <a:pt x="73" y="7"/>
                  </a:cubicBezTo>
                  <a:cubicBezTo>
                    <a:pt x="108" y="19"/>
                    <a:pt x="108" y="83"/>
                    <a:pt x="73" y="9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Freeform 716"/>
            <p:cNvSpPr>
              <a:spLocks/>
            </p:cNvSpPr>
            <p:nvPr/>
          </p:nvSpPr>
          <p:spPr bwMode="gray">
            <a:xfrm>
              <a:off x="-22110701" y="19146838"/>
              <a:ext cx="2730500" cy="1500188"/>
            </a:xfrm>
            <a:custGeom>
              <a:avLst/>
              <a:gdLst>
                <a:gd name="T0" fmla="*/ 92 w 728"/>
                <a:gd name="T1" fmla="*/ 5 h 400"/>
                <a:gd name="T2" fmla="*/ 160 w 728"/>
                <a:gd name="T3" fmla="*/ 5 h 400"/>
                <a:gd name="T4" fmla="*/ 380 w 728"/>
                <a:gd name="T5" fmla="*/ 65 h 400"/>
                <a:gd name="T6" fmla="*/ 568 w 728"/>
                <a:gd name="T7" fmla="*/ 5 h 400"/>
                <a:gd name="T8" fmla="*/ 636 w 728"/>
                <a:gd name="T9" fmla="*/ 5 h 400"/>
                <a:gd name="T10" fmla="*/ 728 w 728"/>
                <a:gd name="T11" fmla="*/ 105 h 400"/>
                <a:gd name="T12" fmla="*/ 728 w 728"/>
                <a:gd name="T13" fmla="*/ 145 h 400"/>
                <a:gd name="T14" fmla="*/ 728 w 728"/>
                <a:gd name="T15" fmla="*/ 157 h 400"/>
                <a:gd name="T16" fmla="*/ 708 w 728"/>
                <a:gd name="T17" fmla="*/ 205 h 400"/>
                <a:gd name="T18" fmla="*/ 704 w 728"/>
                <a:gd name="T19" fmla="*/ 205 h 400"/>
                <a:gd name="T20" fmla="*/ 652 w 728"/>
                <a:gd name="T21" fmla="*/ 261 h 400"/>
                <a:gd name="T22" fmla="*/ 620 w 728"/>
                <a:gd name="T23" fmla="*/ 285 h 400"/>
                <a:gd name="T24" fmla="*/ 580 w 728"/>
                <a:gd name="T25" fmla="*/ 325 h 400"/>
                <a:gd name="T26" fmla="*/ 560 w 728"/>
                <a:gd name="T27" fmla="*/ 373 h 400"/>
                <a:gd name="T28" fmla="*/ 556 w 728"/>
                <a:gd name="T29" fmla="*/ 381 h 400"/>
                <a:gd name="T30" fmla="*/ 360 w 728"/>
                <a:gd name="T31" fmla="*/ 385 h 400"/>
                <a:gd name="T32" fmla="*/ 172 w 728"/>
                <a:gd name="T33" fmla="*/ 377 h 400"/>
                <a:gd name="T34" fmla="*/ 168 w 728"/>
                <a:gd name="T35" fmla="*/ 373 h 400"/>
                <a:gd name="T36" fmla="*/ 148 w 728"/>
                <a:gd name="T37" fmla="*/ 325 h 400"/>
                <a:gd name="T38" fmla="*/ 108 w 728"/>
                <a:gd name="T39" fmla="*/ 285 h 400"/>
                <a:gd name="T40" fmla="*/ 76 w 728"/>
                <a:gd name="T41" fmla="*/ 261 h 400"/>
                <a:gd name="T42" fmla="*/ 76 w 728"/>
                <a:gd name="T43" fmla="*/ 257 h 400"/>
                <a:gd name="T44" fmla="*/ 20 w 728"/>
                <a:gd name="T45" fmla="*/ 205 h 400"/>
                <a:gd name="T46" fmla="*/ 0 w 728"/>
                <a:gd name="T47" fmla="*/ 157 h 400"/>
                <a:gd name="T48" fmla="*/ 0 w 728"/>
                <a:gd name="T49" fmla="*/ 145 h 400"/>
                <a:gd name="T50" fmla="*/ 0 w 728"/>
                <a:gd name="T51" fmla="*/ 105 h 400"/>
                <a:gd name="T52" fmla="*/ 92 w 728"/>
                <a:gd name="T53" fmla="*/ 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8" h="400">
                  <a:moveTo>
                    <a:pt x="92" y="5"/>
                  </a:moveTo>
                  <a:cubicBezTo>
                    <a:pt x="112" y="0"/>
                    <a:pt x="140" y="0"/>
                    <a:pt x="160" y="5"/>
                  </a:cubicBezTo>
                  <a:cubicBezTo>
                    <a:pt x="235" y="18"/>
                    <a:pt x="297" y="71"/>
                    <a:pt x="380" y="65"/>
                  </a:cubicBezTo>
                  <a:cubicBezTo>
                    <a:pt x="449" y="60"/>
                    <a:pt x="502" y="15"/>
                    <a:pt x="568" y="5"/>
                  </a:cubicBezTo>
                  <a:cubicBezTo>
                    <a:pt x="588" y="0"/>
                    <a:pt x="616" y="0"/>
                    <a:pt x="636" y="5"/>
                  </a:cubicBezTo>
                  <a:cubicBezTo>
                    <a:pt x="685" y="20"/>
                    <a:pt x="716" y="53"/>
                    <a:pt x="728" y="105"/>
                  </a:cubicBezTo>
                  <a:cubicBezTo>
                    <a:pt x="728" y="118"/>
                    <a:pt x="728" y="132"/>
                    <a:pt x="728" y="145"/>
                  </a:cubicBezTo>
                  <a:cubicBezTo>
                    <a:pt x="728" y="149"/>
                    <a:pt x="728" y="153"/>
                    <a:pt x="728" y="157"/>
                  </a:cubicBezTo>
                  <a:cubicBezTo>
                    <a:pt x="728" y="179"/>
                    <a:pt x="712" y="187"/>
                    <a:pt x="708" y="205"/>
                  </a:cubicBezTo>
                  <a:cubicBezTo>
                    <a:pt x="707" y="205"/>
                    <a:pt x="705" y="205"/>
                    <a:pt x="704" y="205"/>
                  </a:cubicBezTo>
                  <a:cubicBezTo>
                    <a:pt x="691" y="228"/>
                    <a:pt x="667" y="240"/>
                    <a:pt x="652" y="261"/>
                  </a:cubicBezTo>
                  <a:cubicBezTo>
                    <a:pt x="640" y="267"/>
                    <a:pt x="631" y="277"/>
                    <a:pt x="620" y="285"/>
                  </a:cubicBezTo>
                  <a:cubicBezTo>
                    <a:pt x="605" y="297"/>
                    <a:pt x="592" y="310"/>
                    <a:pt x="580" y="325"/>
                  </a:cubicBezTo>
                  <a:cubicBezTo>
                    <a:pt x="573" y="341"/>
                    <a:pt x="560" y="351"/>
                    <a:pt x="560" y="373"/>
                  </a:cubicBezTo>
                  <a:cubicBezTo>
                    <a:pt x="556" y="373"/>
                    <a:pt x="557" y="378"/>
                    <a:pt x="556" y="381"/>
                  </a:cubicBezTo>
                  <a:cubicBezTo>
                    <a:pt x="506" y="388"/>
                    <a:pt x="436" y="385"/>
                    <a:pt x="360" y="385"/>
                  </a:cubicBezTo>
                  <a:cubicBezTo>
                    <a:pt x="303" y="385"/>
                    <a:pt x="202" y="400"/>
                    <a:pt x="172" y="377"/>
                  </a:cubicBezTo>
                  <a:cubicBezTo>
                    <a:pt x="171" y="376"/>
                    <a:pt x="172" y="371"/>
                    <a:pt x="168" y="373"/>
                  </a:cubicBezTo>
                  <a:cubicBezTo>
                    <a:pt x="168" y="351"/>
                    <a:pt x="155" y="341"/>
                    <a:pt x="148" y="325"/>
                  </a:cubicBezTo>
                  <a:cubicBezTo>
                    <a:pt x="136" y="310"/>
                    <a:pt x="123" y="297"/>
                    <a:pt x="108" y="285"/>
                  </a:cubicBezTo>
                  <a:cubicBezTo>
                    <a:pt x="97" y="277"/>
                    <a:pt x="88" y="267"/>
                    <a:pt x="76" y="261"/>
                  </a:cubicBezTo>
                  <a:cubicBezTo>
                    <a:pt x="76" y="260"/>
                    <a:pt x="76" y="258"/>
                    <a:pt x="76" y="257"/>
                  </a:cubicBezTo>
                  <a:cubicBezTo>
                    <a:pt x="55" y="242"/>
                    <a:pt x="40" y="221"/>
                    <a:pt x="20" y="205"/>
                  </a:cubicBezTo>
                  <a:cubicBezTo>
                    <a:pt x="16" y="187"/>
                    <a:pt x="0" y="179"/>
                    <a:pt x="0" y="157"/>
                  </a:cubicBezTo>
                  <a:cubicBezTo>
                    <a:pt x="0" y="153"/>
                    <a:pt x="0" y="149"/>
                    <a:pt x="0" y="145"/>
                  </a:cubicBezTo>
                  <a:cubicBezTo>
                    <a:pt x="0" y="132"/>
                    <a:pt x="0" y="118"/>
                    <a:pt x="0" y="105"/>
                  </a:cubicBezTo>
                  <a:cubicBezTo>
                    <a:pt x="12" y="53"/>
                    <a:pt x="43" y="20"/>
                    <a:pt x="92" y="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Freeform 717"/>
            <p:cNvSpPr>
              <a:spLocks/>
            </p:cNvSpPr>
            <p:nvPr/>
          </p:nvSpPr>
          <p:spPr bwMode="gray">
            <a:xfrm>
              <a:off x="-21251863" y="22975888"/>
              <a:ext cx="404813" cy="385763"/>
            </a:xfrm>
            <a:custGeom>
              <a:avLst/>
              <a:gdLst>
                <a:gd name="T0" fmla="*/ 35 w 108"/>
                <a:gd name="T1" fmla="*/ 8 h 103"/>
                <a:gd name="T2" fmla="*/ 103 w 108"/>
                <a:gd name="T3" fmla="*/ 8 h 103"/>
                <a:gd name="T4" fmla="*/ 99 w 108"/>
                <a:gd name="T5" fmla="*/ 100 h 103"/>
                <a:gd name="T6" fmla="*/ 35 w 108"/>
                <a:gd name="T7" fmla="*/ 96 h 103"/>
                <a:gd name="T8" fmla="*/ 35 w 108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3">
                  <a:moveTo>
                    <a:pt x="35" y="8"/>
                  </a:moveTo>
                  <a:cubicBezTo>
                    <a:pt x="51" y="3"/>
                    <a:pt x="88" y="0"/>
                    <a:pt x="103" y="8"/>
                  </a:cubicBezTo>
                  <a:cubicBezTo>
                    <a:pt x="100" y="37"/>
                    <a:pt x="108" y="77"/>
                    <a:pt x="99" y="100"/>
                  </a:cubicBezTo>
                  <a:cubicBezTo>
                    <a:pt x="77" y="99"/>
                    <a:pt x="51" y="103"/>
                    <a:pt x="35" y="96"/>
                  </a:cubicBezTo>
                  <a:cubicBezTo>
                    <a:pt x="0" y="84"/>
                    <a:pt x="0" y="20"/>
                    <a:pt x="35" y="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28" name="Group 227"/>
          <p:cNvGrpSpPr>
            <a:grpSpLocks noChangeAspect="1"/>
          </p:cNvGrpSpPr>
          <p:nvPr/>
        </p:nvGrpSpPr>
        <p:grpSpPr bwMode="gray">
          <a:xfrm>
            <a:off x="6516216" y="3760242"/>
            <a:ext cx="154203" cy="356842"/>
            <a:chOff x="-31165801" y="18926175"/>
            <a:chExt cx="2890838" cy="6689726"/>
          </a:xfrm>
        </p:grpSpPr>
        <p:sp>
          <p:nvSpPr>
            <p:cNvPr id="229" name="Freeform 674"/>
            <p:cNvSpPr>
              <a:spLocks noEditPoints="1"/>
            </p:cNvSpPr>
            <p:nvPr/>
          </p:nvSpPr>
          <p:spPr bwMode="gray">
            <a:xfrm>
              <a:off x="-31165801" y="22458363"/>
              <a:ext cx="2890838" cy="3157538"/>
            </a:xfrm>
            <a:custGeom>
              <a:avLst/>
              <a:gdLst>
                <a:gd name="T0" fmla="*/ 19 w 771"/>
                <a:gd name="T1" fmla="*/ 6 h 842"/>
                <a:gd name="T2" fmla="*/ 27 w 771"/>
                <a:gd name="T3" fmla="*/ 6 h 842"/>
                <a:gd name="T4" fmla="*/ 71 w 771"/>
                <a:gd name="T5" fmla="*/ 34 h 842"/>
                <a:gd name="T6" fmla="*/ 391 w 771"/>
                <a:gd name="T7" fmla="*/ 82 h 842"/>
                <a:gd name="T8" fmla="*/ 711 w 771"/>
                <a:gd name="T9" fmla="*/ 30 h 842"/>
                <a:gd name="T10" fmla="*/ 755 w 771"/>
                <a:gd name="T11" fmla="*/ 6 h 842"/>
                <a:gd name="T12" fmla="*/ 763 w 771"/>
                <a:gd name="T13" fmla="*/ 6 h 842"/>
                <a:gd name="T14" fmla="*/ 771 w 771"/>
                <a:gd name="T15" fmla="*/ 6 h 842"/>
                <a:gd name="T16" fmla="*/ 771 w 771"/>
                <a:gd name="T17" fmla="*/ 734 h 842"/>
                <a:gd name="T18" fmla="*/ 771 w 771"/>
                <a:gd name="T19" fmla="*/ 746 h 842"/>
                <a:gd name="T20" fmla="*/ 675 w 771"/>
                <a:gd name="T21" fmla="*/ 842 h 842"/>
                <a:gd name="T22" fmla="*/ 663 w 771"/>
                <a:gd name="T23" fmla="*/ 842 h 842"/>
                <a:gd name="T24" fmla="*/ 119 w 771"/>
                <a:gd name="T25" fmla="*/ 842 h 842"/>
                <a:gd name="T26" fmla="*/ 107 w 771"/>
                <a:gd name="T27" fmla="*/ 842 h 842"/>
                <a:gd name="T28" fmla="*/ 11 w 771"/>
                <a:gd name="T29" fmla="*/ 746 h 842"/>
                <a:gd name="T30" fmla="*/ 11 w 771"/>
                <a:gd name="T31" fmla="*/ 734 h 842"/>
                <a:gd name="T32" fmla="*/ 19 w 771"/>
                <a:gd name="T33" fmla="*/ 6 h 842"/>
                <a:gd name="T34" fmla="*/ 131 w 771"/>
                <a:gd name="T35" fmla="*/ 334 h 842"/>
                <a:gd name="T36" fmla="*/ 263 w 771"/>
                <a:gd name="T37" fmla="*/ 338 h 842"/>
                <a:gd name="T38" fmla="*/ 267 w 771"/>
                <a:gd name="T39" fmla="*/ 206 h 842"/>
                <a:gd name="T40" fmla="*/ 135 w 771"/>
                <a:gd name="T41" fmla="*/ 202 h 842"/>
                <a:gd name="T42" fmla="*/ 131 w 771"/>
                <a:gd name="T43" fmla="*/ 334 h 842"/>
                <a:gd name="T44" fmla="*/ 323 w 771"/>
                <a:gd name="T45" fmla="*/ 334 h 842"/>
                <a:gd name="T46" fmla="*/ 455 w 771"/>
                <a:gd name="T47" fmla="*/ 338 h 842"/>
                <a:gd name="T48" fmla="*/ 459 w 771"/>
                <a:gd name="T49" fmla="*/ 206 h 842"/>
                <a:gd name="T50" fmla="*/ 327 w 771"/>
                <a:gd name="T51" fmla="*/ 202 h 842"/>
                <a:gd name="T52" fmla="*/ 323 w 771"/>
                <a:gd name="T53" fmla="*/ 334 h 842"/>
                <a:gd name="T54" fmla="*/ 515 w 771"/>
                <a:gd name="T55" fmla="*/ 334 h 842"/>
                <a:gd name="T56" fmla="*/ 647 w 771"/>
                <a:gd name="T57" fmla="*/ 338 h 842"/>
                <a:gd name="T58" fmla="*/ 651 w 771"/>
                <a:gd name="T59" fmla="*/ 206 h 842"/>
                <a:gd name="T60" fmla="*/ 519 w 771"/>
                <a:gd name="T61" fmla="*/ 202 h 842"/>
                <a:gd name="T62" fmla="*/ 515 w 771"/>
                <a:gd name="T63" fmla="*/ 334 h 842"/>
                <a:gd name="T64" fmla="*/ 131 w 771"/>
                <a:gd name="T65" fmla="*/ 526 h 842"/>
                <a:gd name="T66" fmla="*/ 263 w 771"/>
                <a:gd name="T67" fmla="*/ 530 h 842"/>
                <a:gd name="T68" fmla="*/ 267 w 771"/>
                <a:gd name="T69" fmla="*/ 398 h 842"/>
                <a:gd name="T70" fmla="*/ 135 w 771"/>
                <a:gd name="T71" fmla="*/ 394 h 842"/>
                <a:gd name="T72" fmla="*/ 131 w 771"/>
                <a:gd name="T73" fmla="*/ 526 h 842"/>
                <a:gd name="T74" fmla="*/ 323 w 771"/>
                <a:gd name="T75" fmla="*/ 526 h 842"/>
                <a:gd name="T76" fmla="*/ 455 w 771"/>
                <a:gd name="T77" fmla="*/ 530 h 842"/>
                <a:gd name="T78" fmla="*/ 459 w 771"/>
                <a:gd name="T79" fmla="*/ 398 h 842"/>
                <a:gd name="T80" fmla="*/ 327 w 771"/>
                <a:gd name="T81" fmla="*/ 394 h 842"/>
                <a:gd name="T82" fmla="*/ 323 w 771"/>
                <a:gd name="T83" fmla="*/ 526 h 842"/>
                <a:gd name="T84" fmla="*/ 515 w 771"/>
                <a:gd name="T85" fmla="*/ 526 h 842"/>
                <a:gd name="T86" fmla="*/ 647 w 771"/>
                <a:gd name="T87" fmla="*/ 530 h 842"/>
                <a:gd name="T88" fmla="*/ 651 w 771"/>
                <a:gd name="T89" fmla="*/ 398 h 842"/>
                <a:gd name="T90" fmla="*/ 519 w 771"/>
                <a:gd name="T91" fmla="*/ 394 h 842"/>
                <a:gd name="T92" fmla="*/ 515 w 771"/>
                <a:gd name="T93" fmla="*/ 526 h 842"/>
                <a:gd name="T94" fmla="*/ 131 w 771"/>
                <a:gd name="T95" fmla="*/ 718 h 842"/>
                <a:gd name="T96" fmla="*/ 263 w 771"/>
                <a:gd name="T97" fmla="*/ 722 h 842"/>
                <a:gd name="T98" fmla="*/ 267 w 771"/>
                <a:gd name="T99" fmla="*/ 590 h 842"/>
                <a:gd name="T100" fmla="*/ 135 w 771"/>
                <a:gd name="T101" fmla="*/ 586 h 842"/>
                <a:gd name="T102" fmla="*/ 131 w 771"/>
                <a:gd name="T103" fmla="*/ 718 h 842"/>
                <a:gd name="T104" fmla="*/ 323 w 771"/>
                <a:gd name="T105" fmla="*/ 718 h 842"/>
                <a:gd name="T106" fmla="*/ 455 w 771"/>
                <a:gd name="T107" fmla="*/ 722 h 842"/>
                <a:gd name="T108" fmla="*/ 459 w 771"/>
                <a:gd name="T109" fmla="*/ 590 h 842"/>
                <a:gd name="T110" fmla="*/ 327 w 771"/>
                <a:gd name="T111" fmla="*/ 586 h 842"/>
                <a:gd name="T112" fmla="*/ 323 w 771"/>
                <a:gd name="T113" fmla="*/ 718 h 842"/>
                <a:gd name="T114" fmla="*/ 515 w 771"/>
                <a:gd name="T115" fmla="*/ 718 h 842"/>
                <a:gd name="T116" fmla="*/ 647 w 771"/>
                <a:gd name="T117" fmla="*/ 722 h 842"/>
                <a:gd name="T118" fmla="*/ 651 w 771"/>
                <a:gd name="T119" fmla="*/ 590 h 842"/>
                <a:gd name="T120" fmla="*/ 519 w 771"/>
                <a:gd name="T121" fmla="*/ 586 h 842"/>
                <a:gd name="T122" fmla="*/ 515 w 771"/>
                <a:gd name="T123" fmla="*/ 718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1" h="842">
                  <a:moveTo>
                    <a:pt x="19" y="6"/>
                  </a:moveTo>
                  <a:cubicBezTo>
                    <a:pt x="22" y="6"/>
                    <a:pt x="24" y="6"/>
                    <a:pt x="27" y="6"/>
                  </a:cubicBezTo>
                  <a:cubicBezTo>
                    <a:pt x="36" y="21"/>
                    <a:pt x="81" y="0"/>
                    <a:pt x="71" y="34"/>
                  </a:cubicBezTo>
                  <a:cubicBezTo>
                    <a:pt x="100" y="108"/>
                    <a:pt x="252" y="82"/>
                    <a:pt x="391" y="82"/>
                  </a:cubicBezTo>
                  <a:cubicBezTo>
                    <a:pt x="532" y="82"/>
                    <a:pt x="681" y="112"/>
                    <a:pt x="711" y="30"/>
                  </a:cubicBezTo>
                  <a:cubicBezTo>
                    <a:pt x="704" y="1"/>
                    <a:pt x="748" y="21"/>
                    <a:pt x="755" y="6"/>
                  </a:cubicBezTo>
                  <a:cubicBezTo>
                    <a:pt x="758" y="6"/>
                    <a:pt x="760" y="6"/>
                    <a:pt x="763" y="6"/>
                  </a:cubicBezTo>
                  <a:cubicBezTo>
                    <a:pt x="766" y="6"/>
                    <a:pt x="768" y="6"/>
                    <a:pt x="771" y="6"/>
                  </a:cubicBezTo>
                  <a:cubicBezTo>
                    <a:pt x="771" y="249"/>
                    <a:pt x="771" y="491"/>
                    <a:pt x="771" y="734"/>
                  </a:cubicBezTo>
                  <a:cubicBezTo>
                    <a:pt x="771" y="738"/>
                    <a:pt x="771" y="742"/>
                    <a:pt x="771" y="746"/>
                  </a:cubicBezTo>
                  <a:cubicBezTo>
                    <a:pt x="759" y="798"/>
                    <a:pt x="727" y="830"/>
                    <a:pt x="675" y="842"/>
                  </a:cubicBezTo>
                  <a:cubicBezTo>
                    <a:pt x="671" y="842"/>
                    <a:pt x="667" y="842"/>
                    <a:pt x="663" y="842"/>
                  </a:cubicBezTo>
                  <a:cubicBezTo>
                    <a:pt x="482" y="842"/>
                    <a:pt x="300" y="842"/>
                    <a:pt x="119" y="842"/>
                  </a:cubicBezTo>
                  <a:cubicBezTo>
                    <a:pt x="115" y="842"/>
                    <a:pt x="111" y="842"/>
                    <a:pt x="107" y="842"/>
                  </a:cubicBezTo>
                  <a:cubicBezTo>
                    <a:pt x="55" y="830"/>
                    <a:pt x="23" y="798"/>
                    <a:pt x="11" y="746"/>
                  </a:cubicBezTo>
                  <a:cubicBezTo>
                    <a:pt x="11" y="742"/>
                    <a:pt x="11" y="738"/>
                    <a:pt x="11" y="734"/>
                  </a:cubicBezTo>
                  <a:cubicBezTo>
                    <a:pt x="16" y="497"/>
                    <a:pt x="0" y="236"/>
                    <a:pt x="19" y="6"/>
                  </a:cubicBezTo>
                  <a:close/>
                  <a:moveTo>
                    <a:pt x="131" y="334"/>
                  </a:moveTo>
                  <a:cubicBezTo>
                    <a:pt x="167" y="343"/>
                    <a:pt x="220" y="336"/>
                    <a:pt x="263" y="338"/>
                  </a:cubicBezTo>
                  <a:cubicBezTo>
                    <a:pt x="272" y="302"/>
                    <a:pt x="265" y="249"/>
                    <a:pt x="267" y="206"/>
                  </a:cubicBezTo>
                  <a:cubicBezTo>
                    <a:pt x="231" y="197"/>
                    <a:pt x="178" y="204"/>
                    <a:pt x="135" y="202"/>
                  </a:cubicBezTo>
                  <a:cubicBezTo>
                    <a:pt x="126" y="238"/>
                    <a:pt x="133" y="291"/>
                    <a:pt x="131" y="334"/>
                  </a:cubicBezTo>
                  <a:close/>
                  <a:moveTo>
                    <a:pt x="323" y="334"/>
                  </a:moveTo>
                  <a:cubicBezTo>
                    <a:pt x="359" y="343"/>
                    <a:pt x="412" y="336"/>
                    <a:pt x="455" y="338"/>
                  </a:cubicBezTo>
                  <a:cubicBezTo>
                    <a:pt x="464" y="302"/>
                    <a:pt x="457" y="249"/>
                    <a:pt x="459" y="206"/>
                  </a:cubicBezTo>
                  <a:cubicBezTo>
                    <a:pt x="423" y="197"/>
                    <a:pt x="370" y="204"/>
                    <a:pt x="327" y="202"/>
                  </a:cubicBezTo>
                  <a:cubicBezTo>
                    <a:pt x="318" y="238"/>
                    <a:pt x="325" y="291"/>
                    <a:pt x="323" y="334"/>
                  </a:cubicBezTo>
                  <a:close/>
                  <a:moveTo>
                    <a:pt x="515" y="334"/>
                  </a:moveTo>
                  <a:cubicBezTo>
                    <a:pt x="551" y="343"/>
                    <a:pt x="604" y="336"/>
                    <a:pt x="647" y="338"/>
                  </a:cubicBezTo>
                  <a:cubicBezTo>
                    <a:pt x="656" y="302"/>
                    <a:pt x="649" y="249"/>
                    <a:pt x="651" y="206"/>
                  </a:cubicBezTo>
                  <a:cubicBezTo>
                    <a:pt x="615" y="197"/>
                    <a:pt x="562" y="204"/>
                    <a:pt x="519" y="202"/>
                  </a:cubicBezTo>
                  <a:cubicBezTo>
                    <a:pt x="510" y="238"/>
                    <a:pt x="517" y="291"/>
                    <a:pt x="515" y="334"/>
                  </a:cubicBezTo>
                  <a:close/>
                  <a:moveTo>
                    <a:pt x="131" y="526"/>
                  </a:moveTo>
                  <a:cubicBezTo>
                    <a:pt x="167" y="535"/>
                    <a:pt x="220" y="528"/>
                    <a:pt x="263" y="530"/>
                  </a:cubicBezTo>
                  <a:cubicBezTo>
                    <a:pt x="272" y="494"/>
                    <a:pt x="265" y="441"/>
                    <a:pt x="267" y="398"/>
                  </a:cubicBezTo>
                  <a:cubicBezTo>
                    <a:pt x="231" y="389"/>
                    <a:pt x="178" y="396"/>
                    <a:pt x="135" y="394"/>
                  </a:cubicBezTo>
                  <a:cubicBezTo>
                    <a:pt x="126" y="430"/>
                    <a:pt x="133" y="483"/>
                    <a:pt x="131" y="526"/>
                  </a:cubicBezTo>
                  <a:close/>
                  <a:moveTo>
                    <a:pt x="323" y="526"/>
                  </a:moveTo>
                  <a:cubicBezTo>
                    <a:pt x="359" y="535"/>
                    <a:pt x="412" y="528"/>
                    <a:pt x="455" y="530"/>
                  </a:cubicBezTo>
                  <a:cubicBezTo>
                    <a:pt x="464" y="494"/>
                    <a:pt x="457" y="441"/>
                    <a:pt x="459" y="398"/>
                  </a:cubicBezTo>
                  <a:cubicBezTo>
                    <a:pt x="423" y="389"/>
                    <a:pt x="370" y="396"/>
                    <a:pt x="327" y="394"/>
                  </a:cubicBezTo>
                  <a:cubicBezTo>
                    <a:pt x="318" y="430"/>
                    <a:pt x="325" y="483"/>
                    <a:pt x="323" y="526"/>
                  </a:cubicBezTo>
                  <a:close/>
                  <a:moveTo>
                    <a:pt x="515" y="526"/>
                  </a:moveTo>
                  <a:cubicBezTo>
                    <a:pt x="551" y="535"/>
                    <a:pt x="604" y="528"/>
                    <a:pt x="647" y="530"/>
                  </a:cubicBezTo>
                  <a:cubicBezTo>
                    <a:pt x="656" y="494"/>
                    <a:pt x="649" y="441"/>
                    <a:pt x="651" y="398"/>
                  </a:cubicBezTo>
                  <a:cubicBezTo>
                    <a:pt x="615" y="389"/>
                    <a:pt x="562" y="396"/>
                    <a:pt x="519" y="394"/>
                  </a:cubicBezTo>
                  <a:cubicBezTo>
                    <a:pt x="510" y="430"/>
                    <a:pt x="517" y="483"/>
                    <a:pt x="515" y="526"/>
                  </a:cubicBezTo>
                  <a:close/>
                  <a:moveTo>
                    <a:pt x="131" y="718"/>
                  </a:moveTo>
                  <a:cubicBezTo>
                    <a:pt x="167" y="727"/>
                    <a:pt x="220" y="720"/>
                    <a:pt x="263" y="722"/>
                  </a:cubicBezTo>
                  <a:cubicBezTo>
                    <a:pt x="272" y="686"/>
                    <a:pt x="265" y="633"/>
                    <a:pt x="267" y="590"/>
                  </a:cubicBezTo>
                  <a:cubicBezTo>
                    <a:pt x="231" y="581"/>
                    <a:pt x="178" y="588"/>
                    <a:pt x="135" y="586"/>
                  </a:cubicBezTo>
                  <a:cubicBezTo>
                    <a:pt x="126" y="622"/>
                    <a:pt x="133" y="675"/>
                    <a:pt x="131" y="718"/>
                  </a:cubicBezTo>
                  <a:close/>
                  <a:moveTo>
                    <a:pt x="323" y="718"/>
                  </a:moveTo>
                  <a:cubicBezTo>
                    <a:pt x="359" y="727"/>
                    <a:pt x="412" y="720"/>
                    <a:pt x="455" y="722"/>
                  </a:cubicBezTo>
                  <a:cubicBezTo>
                    <a:pt x="464" y="686"/>
                    <a:pt x="457" y="633"/>
                    <a:pt x="459" y="590"/>
                  </a:cubicBezTo>
                  <a:cubicBezTo>
                    <a:pt x="423" y="581"/>
                    <a:pt x="370" y="588"/>
                    <a:pt x="327" y="586"/>
                  </a:cubicBezTo>
                  <a:cubicBezTo>
                    <a:pt x="318" y="622"/>
                    <a:pt x="325" y="675"/>
                    <a:pt x="323" y="718"/>
                  </a:cubicBezTo>
                  <a:close/>
                  <a:moveTo>
                    <a:pt x="515" y="718"/>
                  </a:moveTo>
                  <a:cubicBezTo>
                    <a:pt x="551" y="727"/>
                    <a:pt x="604" y="720"/>
                    <a:pt x="647" y="722"/>
                  </a:cubicBezTo>
                  <a:cubicBezTo>
                    <a:pt x="656" y="686"/>
                    <a:pt x="649" y="633"/>
                    <a:pt x="651" y="590"/>
                  </a:cubicBezTo>
                  <a:cubicBezTo>
                    <a:pt x="615" y="581"/>
                    <a:pt x="562" y="588"/>
                    <a:pt x="519" y="586"/>
                  </a:cubicBezTo>
                  <a:cubicBezTo>
                    <a:pt x="510" y="622"/>
                    <a:pt x="517" y="675"/>
                    <a:pt x="515" y="71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Freeform 677"/>
            <p:cNvSpPr>
              <a:spLocks noEditPoints="1"/>
            </p:cNvSpPr>
            <p:nvPr/>
          </p:nvSpPr>
          <p:spPr bwMode="gray">
            <a:xfrm>
              <a:off x="-31124526" y="18926175"/>
              <a:ext cx="2849563" cy="3568700"/>
            </a:xfrm>
            <a:custGeom>
              <a:avLst/>
              <a:gdLst>
                <a:gd name="T0" fmla="*/ 96 w 760"/>
                <a:gd name="T1" fmla="*/ 0 h 952"/>
                <a:gd name="T2" fmla="*/ 108 w 760"/>
                <a:gd name="T3" fmla="*/ 0 h 952"/>
                <a:gd name="T4" fmla="*/ 652 w 760"/>
                <a:gd name="T5" fmla="*/ 0 h 952"/>
                <a:gd name="T6" fmla="*/ 664 w 760"/>
                <a:gd name="T7" fmla="*/ 0 h 952"/>
                <a:gd name="T8" fmla="*/ 760 w 760"/>
                <a:gd name="T9" fmla="*/ 96 h 952"/>
                <a:gd name="T10" fmla="*/ 760 w 760"/>
                <a:gd name="T11" fmla="*/ 108 h 952"/>
                <a:gd name="T12" fmla="*/ 760 w 760"/>
                <a:gd name="T13" fmla="*/ 840 h 952"/>
                <a:gd name="T14" fmla="*/ 760 w 760"/>
                <a:gd name="T15" fmla="*/ 848 h 952"/>
                <a:gd name="T16" fmla="*/ 720 w 760"/>
                <a:gd name="T17" fmla="*/ 888 h 952"/>
                <a:gd name="T18" fmla="*/ 712 w 760"/>
                <a:gd name="T19" fmla="*/ 888 h 952"/>
                <a:gd name="T20" fmla="*/ 636 w 760"/>
                <a:gd name="T21" fmla="*/ 888 h 952"/>
                <a:gd name="T22" fmla="*/ 628 w 760"/>
                <a:gd name="T23" fmla="*/ 952 h 952"/>
                <a:gd name="T24" fmla="*/ 128 w 760"/>
                <a:gd name="T25" fmla="*/ 952 h 952"/>
                <a:gd name="T26" fmla="*/ 124 w 760"/>
                <a:gd name="T27" fmla="*/ 888 h 952"/>
                <a:gd name="T28" fmla="*/ 48 w 760"/>
                <a:gd name="T29" fmla="*/ 888 h 952"/>
                <a:gd name="T30" fmla="*/ 40 w 760"/>
                <a:gd name="T31" fmla="*/ 888 h 952"/>
                <a:gd name="T32" fmla="*/ 0 w 760"/>
                <a:gd name="T33" fmla="*/ 848 h 952"/>
                <a:gd name="T34" fmla="*/ 0 w 760"/>
                <a:gd name="T35" fmla="*/ 840 h 952"/>
                <a:gd name="T36" fmla="*/ 0 w 760"/>
                <a:gd name="T37" fmla="*/ 108 h 952"/>
                <a:gd name="T38" fmla="*/ 0 w 760"/>
                <a:gd name="T39" fmla="*/ 96 h 952"/>
                <a:gd name="T40" fmla="*/ 96 w 760"/>
                <a:gd name="T41" fmla="*/ 0 h 952"/>
                <a:gd name="T42" fmla="*/ 120 w 760"/>
                <a:gd name="T43" fmla="*/ 132 h 952"/>
                <a:gd name="T44" fmla="*/ 124 w 760"/>
                <a:gd name="T45" fmla="*/ 768 h 952"/>
                <a:gd name="T46" fmla="*/ 636 w 760"/>
                <a:gd name="T47" fmla="*/ 768 h 952"/>
                <a:gd name="T48" fmla="*/ 640 w 760"/>
                <a:gd name="T49" fmla="*/ 124 h 952"/>
                <a:gd name="T50" fmla="*/ 128 w 760"/>
                <a:gd name="T51" fmla="*/ 120 h 952"/>
                <a:gd name="T52" fmla="*/ 120 w 760"/>
                <a:gd name="T53" fmla="*/ 13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0" h="952">
                  <a:moveTo>
                    <a:pt x="96" y="0"/>
                  </a:moveTo>
                  <a:cubicBezTo>
                    <a:pt x="100" y="0"/>
                    <a:pt x="104" y="0"/>
                    <a:pt x="108" y="0"/>
                  </a:cubicBezTo>
                  <a:cubicBezTo>
                    <a:pt x="289" y="0"/>
                    <a:pt x="471" y="0"/>
                    <a:pt x="652" y="0"/>
                  </a:cubicBezTo>
                  <a:cubicBezTo>
                    <a:pt x="656" y="0"/>
                    <a:pt x="660" y="0"/>
                    <a:pt x="664" y="0"/>
                  </a:cubicBezTo>
                  <a:cubicBezTo>
                    <a:pt x="716" y="12"/>
                    <a:pt x="748" y="44"/>
                    <a:pt x="760" y="96"/>
                  </a:cubicBezTo>
                  <a:cubicBezTo>
                    <a:pt x="760" y="100"/>
                    <a:pt x="760" y="104"/>
                    <a:pt x="760" y="108"/>
                  </a:cubicBezTo>
                  <a:cubicBezTo>
                    <a:pt x="760" y="352"/>
                    <a:pt x="760" y="596"/>
                    <a:pt x="760" y="840"/>
                  </a:cubicBezTo>
                  <a:cubicBezTo>
                    <a:pt x="760" y="843"/>
                    <a:pt x="760" y="845"/>
                    <a:pt x="760" y="848"/>
                  </a:cubicBezTo>
                  <a:cubicBezTo>
                    <a:pt x="754" y="869"/>
                    <a:pt x="741" y="882"/>
                    <a:pt x="720" y="888"/>
                  </a:cubicBezTo>
                  <a:cubicBezTo>
                    <a:pt x="717" y="888"/>
                    <a:pt x="715" y="888"/>
                    <a:pt x="712" y="888"/>
                  </a:cubicBezTo>
                  <a:cubicBezTo>
                    <a:pt x="687" y="888"/>
                    <a:pt x="661" y="888"/>
                    <a:pt x="636" y="888"/>
                  </a:cubicBezTo>
                  <a:cubicBezTo>
                    <a:pt x="625" y="901"/>
                    <a:pt x="639" y="939"/>
                    <a:pt x="628" y="952"/>
                  </a:cubicBezTo>
                  <a:cubicBezTo>
                    <a:pt x="461" y="952"/>
                    <a:pt x="295" y="952"/>
                    <a:pt x="128" y="952"/>
                  </a:cubicBezTo>
                  <a:cubicBezTo>
                    <a:pt x="126" y="931"/>
                    <a:pt x="132" y="902"/>
                    <a:pt x="124" y="888"/>
                  </a:cubicBezTo>
                  <a:cubicBezTo>
                    <a:pt x="99" y="888"/>
                    <a:pt x="73" y="888"/>
                    <a:pt x="48" y="888"/>
                  </a:cubicBezTo>
                  <a:cubicBezTo>
                    <a:pt x="45" y="888"/>
                    <a:pt x="43" y="888"/>
                    <a:pt x="40" y="888"/>
                  </a:cubicBezTo>
                  <a:cubicBezTo>
                    <a:pt x="19" y="882"/>
                    <a:pt x="6" y="869"/>
                    <a:pt x="0" y="848"/>
                  </a:cubicBezTo>
                  <a:cubicBezTo>
                    <a:pt x="0" y="845"/>
                    <a:pt x="0" y="843"/>
                    <a:pt x="0" y="840"/>
                  </a:cubicBezTo>
                  <a:cubicBezTo>
                    <a:pt x="0" y="596"/>
                    <a:pt x="0" y="352"/>
                    <a:pt x="0" y="108"/>
                  </a:cubicBezTo>
                  <a:cubicBezTo>
                    <a:pt x="0" y="104"/>
                    <a:pt x="0" y="100"/>
                    <a:pt x="0" y="96"/>
                  </a:cubicBezTo>
                  <a:cubicBezTo>
                    <a:pt x="12" y="44"/>
                    <a:pt x="44" y="12"/>
                    <a:pt x="96" y="0"/>
                  </a:cubicBezTo>
                  <a:close/>
                  <a:moveTo>
                    <a:pt x="120" y="132"/>
                  </a:moveTo>
                  <a:cubicBezTo>
                    <a:pt x="123" y="343"/>
                    <a:pt x="115" y="564"/>
                    <a:pt x="124" y="768"/>
                  </a:cubicBezTo>
                  <a:cubicBezTo>
                    <a:pt x="295" y="768"/>
                    <a:pt x="465" y="768"/>
                    <a:pt x="636" y="768"/>
                  </a:cubicBezTo>
                  <a:cubicBezTo>
                    <a:pt x="645" y="561"/>
                    <a:pt x="637" y="337"/>
                    <a:pt x="640" y="124"/>
                  </a:cubicBezTo>
                  <a:cubicBezTo>
                    <a:pt x="477" y="115"/>
                    <a:pt x="297" y="123"/>
                    <a:pt x="128" y="120"/>
                  </a:cubicBezTo>
                  <a:cubicBezTo>
                    <a:pt x="123" y="122"/>
                    <a:pt x="120" y="125"/>
                    <a:pt x="120" y="13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31" name="Freeform 551"/>
          <p:cNvSpPr>
            <a:spLocks noChangeAspect="1"/>
          </p:cNvSpPr>
          <p:nvPr/>
        </p:nvSpPr>
        <p:spPr bwMode="gray">
          <a:xfrm>
            <a:off x="7578841" y="3186367"/>
            <a:ext cx="327218" cy="356841"/>
          </a:xfrm>
          <a:custGeom>
            <a:avLst/>
            <a:gdLst>
              <a:gd name="T0" fmla="*/ 103 w 1412"/>
              <a:gd name="T1" fmla="*/ 6 h 1540"/>
              <a:gd name="T2" fmla="*/ 159 w 1412"/>
              <a:gd name="T3" fmla="*/ 6 h 1540"/>
              <a:gd name="T4" fmla="*/ 1279 w 1412"/>
              <a:gd name="T5" fmla="*/ 622 h 1540"/>
              <a:gd name="T6" fmla="*/ 1407 w 1412"/>
              <a:gd name="T7" fmla="*/ 738 h 1540"/>
              <a:gd name="T8" fmla="*/ 1407 w 1412"/>
              <a:gd name="T9" fmla="*/ 802 h 1540"/>
              <a:gd name="T10" fmla="*/ 1275 w 1412"/>
              <a:gd name="T11" fmla="*/ 918 h 1540"/>
              <a:gd name="T12" fmla="*/ 159 w 1412"/>
              <a:gd name="T13" fmla="*/ 1534 h 1540"/>
              <a:gd name="T14" fmla="*/ 103 w 1412"/>
              <a:gd name="T15" fmla="*/ 1534 h 1540"/>
              <a:gd name="T16" fmla="*/ 7 w 1412"/>
              <a:gd name="T17" fmla="*/ 1442 h 1540"/>
              <a:gd name="T18" fmla="*/ 7 w 1412"/>
              <a:gd name="T19" fmla="*/ 98 h 1540"/>
              <a:gd name="T20" fmla="*/ 103 w 1412"/>
              <a:gd name="T21" fmla="*/ 6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12" h="1540">
                <a:moveTo>
                  <a:pt x="103" y="6"/>
                </a:moveTo>
                <a:cubicBezTo>
                  <a:pt x="117" y="0"/>
                  <a:pt x="145" y="0"/>
                  <a:pt x="159" y="6"/>
                </a:cubicBezTo>
                <a:cubicBezTo>
                  <a:pt x="531" y="205"/>
                  <a:pt x="907" y="413"/>
                  <a:pt x="1279" y="622"/>
                </a:cubicBezTo>
                <a:cubicBezTo>
                  <a:pt x="1328" y="650"/>
                  <a:pt x="1390" y="676"/>
                  <a:pt x="1407" y="738"/>
                </a:cubicBezTo>
                <a:cubicBezTo>
                  <a:pt x="1412" y="757"/>
                  <a:pt x="1412" y="783"/>
                  <a:pt x="1407" y="802"/>
                </a:cubicBezTo>
                <a:cubicBezTo>
                  <a:pt x="1390" y="867"/>
                  <a:pt x="1326" y="890"/>
                  <a:pt x="1275" y="918"/>
                </a:cubicBezTo>
                <a:cubicBezTo>
                  <a:pt x="910" y="1121"/>
                  <a:pt x="534" y="1338"/>
                  <a:pt x="159" y="1534"/>
                </a:cubicBezTo>
                <a:cubicBezTo>
                  <a:pt x="145" y="1540"/>
                  <a:pt x="117" y="1540"/>
                  <a:pt x="103" y="1534"/>
                </a:cubicBezTo>
                <a:cubicBezTo>
                  <a:pt x="53" y="1521"/>
                  <a:pt x="20" y="1491"/>
                  <a:pt x="7" y="1442"/>
                </a:cubicBezTo>
                <a:cubicBezTo>
                  <a:pt x="0" y="1003"/>
                  <a:pt x="0" y="537"/>
                  <a:pt x="7" y="98"/>
                </a:cubicBezTo>
                <a:cubicBezTo>
                  <a:pt x="20" y="49"/>
                  <a:pt x="53" y="19"/>
                  <a:pt x="103" y="6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32" name="Group 231"/>
          <p:cNvGrpSpPr>
            <a:grpSpLocks noChangeAspect="1"/>
          </p:cNvGrpSpPr>
          <p:nvPr/>
        </p:nvGrpSpPr>
        <p:grpSpPr bwMode="gray">
          <a:xfrm>
            <a:off x="7693602" y="1486686"/>
            <a:ext cx="356752" cy="356842"/>
            <a:chOff x="-48855313" y="18805525"/>
            <a:chExt cx="6269038" cy="6270625"/>
          </a:xfrm>
        </p:grpSpPr>
        <p:sp>
          <p:nvSpPr>
            <p:cNvPr id="233" name="Freeform 477"/>
            <p:cNvSpPr>
              <a:spLocks/>
            </p:cNvSpPr>
            <p:nvPr/>
          </p:nvSpPr>
          <p:spPr bwMode="gray">
            <a:xfrm>
              <a:off x="-45975588" y="18805525"/>
              <a:ext cx="3389313" cy="3389313"/>
            </a:xfrm>
            <a:custGeom>
              <a:avLst/>
              <a:gdLst>
                <a:gd name="T0" fmla="*/ 452 w 904"/>
                <a:gd name="T1" fmla="*/ 0 h 904"/>
                <a:gd name="T2" fmla="*/ 544 w 904"/>
                <a:gd name="T3" fmla="*/ 0 h 904"/>
                <a:gd name="T4" fmla="*/ 708 w 904"/>
                <a:gd name="T5" fmla="*/ 76 h 904"/>
                <a:gd name="T6" fmla="*/ 828 w 904"/>
                <a:gd name="T7" fmla="*/ 196 h 904"/>
                <a:gd name="T8" fmla="*/ 904 w 904"/>
                <a:gd name="T9" fmla="*/ 360 h 904"/>
                <a:gd name="T10" fmla="*/ 904 w 904"/>
                <a:gd name="T11" fmla="*/ 452 h 904"/>
                <a:gd name="T12" fmla="*/ 832 w 904"/>
                <a:gd name="T13" fmla="*/ 612 h 904"/>
                <a:gd name="T14" fmla="*/ 612 w 904"/>
                <a:gd name="T15" fmla="*/ 832 h 904"/>
                <a:gd name="T16" fmla="*/ 448 w 904"/>
                <a:gd name="T17" fmla="*/ 904 h 904"/>
                <a:gd name="T18" fmla="*/ 368 w 904"/>
                <a:gd name="T19" fmla="*/ 904 h 904"/>
                <a:gd name="T20" fmla="*/ 304 w 904"/>
                <a:gd name="T21" fmla="*/ 892 h 904"/>
                <a:gd name="T22" fmla="*/ 296 w 904"/>
                <a:gd name="T23" fmla="*/ 888 h 904"/>
                <a:gd name="T24" fmla="*/ 688 w 904"/>
                <a:gd name="T25" fmla="*/ 488 h 904"/>
                <a:gd name="T26" fmla="*/ 688 w 904"/>
                <a:gd name="T27" fmla="*/ 484 h 904"/>
                <a:gd name="T28" fmla="*/ 688 w 904"/>
                <a:gd name="T29" fmla="*/ 328 h 904"/>
                <a:gd name="T30" fmla="*/ 684 w 904"/>
                <a:gd name="T31" fmla="*/ 320 h 904"/>
                <a:gd name="T32" fmla="*/ 584 w 904"/>
                <a:gd name="T33" fmla="*/ 220 h 904"/>
                <a:gd name="T34" fmla="*/ 576 w 904"/>
                <a:gd name="T35" fmla="*/ 216 h 904"/>
                <a:gd name="T36" fmla="*/ 420 w 904"/>
                <a:gd name="T37" fmla="*/ 216 h 904"/>
                <a:gd name="T38" fmla="*/ 416 w 904"/>
                <a:gd name="T39" fmla="*/ 216 h 904"/>
                <a:gd name="T40" fmla="*/ 16 w 904"/>
                <a:gd name="T41" fmla="*/ 608 h 904"/>
                <a:gd name="T42" fmla="*/ 12 w 904"/>
                <a:gd name="T43" fmla="*/ 600 h 904"/>
                <a:gd name="T44" fmla="*/ 0 w 904"/>
                <a:gd name="T45" fmla="*/ 536 h 904"/>
                <a:gd name="T46" fmla="*/ 0 w 904"/>
                <a:gd name="T47" fmla="*/ 456 h 904"/>
                <a:gd name="T48" fmla="*/ 72 w 904"/>
                <a:gd name="T49" fmla="*/ 292 h 904"/>
                <a:gd name="T50" fmla="*/ 292 w 904"/>
                <a:gd name="T51" fmla="*/ 72 h 904"/>
                <a:gd name="T52" fmla="*/ 452 w 904"/>
                <a:gd name="T53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cubicBezTo>
                    <a:pt x="483" y="0"/>
                    <a:pt x="513" y="0"/>
                    <a:pt x="544" y="0"/>
                  </a:cubicBezTo>
                  <a:cubicBezTo>
                    <a:pt x="611" y="13"/>
                    <a:pt x="668" y="36"/>
                    <a:pt x="708" y="76"/>
                  </a:cubicBezTo>
                  <a:cubicBezTo>
                    <a:pt x="746" y="118"/>
                    <a:pt x="786" y="158"/>
                    <a:pt x="828" y="196"/>
                  </a:cubicBezTo>
                  <a:cubicBezTo>
                    <a:pt x="868" y="236"/>
                    <a:pt x="891" y="293"/>
                    <a:pt x="904" y="360"/>
                  </a:cubicBezTo>
                  <a:cubicBezTo>
                    <a:pt x="904" y="391"/>
                    <a:pt x="904" y="421"/>
                    <a:pt x="904" y="452"/>
                  </a:cubicBezTo>
                  <a:cubicBezTo>
                    <a:pt x="892" y="517"/>
                    <a:pt x="870" y="573"/>
                    <a:pt x="832" y="612"/>
                  </a:cubicBezTo>
                  <a:cubicBezTo>
                    <a:pt x="757" y="684"/>
                    <a:pt x="684" y="757"/>
                    <a:pt x="612" y="832"/>
                  </a:cubicBezTo>
                  <a:cubicBezTo>
                    <a:pt x="571" y="870"/>
                    <a:pt x="515" y="893"/>
                    <a:pt x="448" y="904"/>
                  </a:cubicBezTo>
                  <a:cubicBezTo>
                    <a:pt x="421" y="904"/>
                    <a:pt x="395" y="904"/>
                    <a:pt x="368" y="904"/>
                  </a:cubicBezTo>
                  <a:cubicBezTo>
                    <a:pt x="345" y="902"/>
                    <a:pt x="328" y="893"/>
                    <a:pt x="304" y="892"/>
                  </a:cubicBezTo>
                  <a:cubicBezTo>
                    <a:pt x="303" y="889"/>
                    <a:pt x="301" y="887"/>
                    <a:pt x="296" y="888"/>
                  </a:cubicBezTo>
                  <a:cubicBezTo>
                    <a:pt x="420" y="748"/>
                    <a:pt x="560" y="624"/>
                    <a:pt x="688" y="488"/>
                  </a:cubicBezTo>
                  <a:cubicBezTo>
                    <a:pt x="688" y="487"/>
                    <a:pt x="688" y="485"/>
                    <a:pt x="688" y="484"/>
                  </a:cubicBezTo>
                  <a:cubicBezTo>
                    <a:pt x="727" y="458"/>
                    <a:pt x="725" y="354"/>
                    <a:pt x="688" y="328"/>
                  </a:cubicBezTo>
                  <a:cubicBezTo>
                    <a:pt x="688" y="324"/>
                    <a:pt x="685" y="323"/>
                    <a:pt x="684" y="320"/>
                  </a:cubicBezTo>
                  <a:cubicBezTo>
                    <a:pt x="652" y="285"/>
                    <a:pt x="619" y="252"/>
                    <a:pt x="584" y="220"/>
                  </a:cubicBezTo>
                  <a:cubicBezTo>
                    <a:pt x="580" y="220"/>
                    <a:pt x="579" y="217"/>
                    <a:pt x="576" y="216"/>
                  </a:cubicBezTo>
                  <a:cubicBezTo>
                    <a:pt x="550" y="179"/>
                    <a:pt x="446" y="177"/>
                    <a:pt x="420" y="216"/>
                  </a:cubicBezTo>
                  <a:cubicBezTo>
                    <a:pt x="419" y="216"/>
                    <a:pt x="417" y="216"/>
                    <a:pt x="416" y="216"/>
                  </a:cubicBezTo>
                  <a:cubicBezTo>
                    <a:pt x="280" y="344"/>
                    <a:pt x="156" y="484"/>
                    <a:pt x="16" y="608"/>
                  </a:cubicBezTo>
                  <a:cubicBezTo>
                    <a:pt x="15" y="605"/>
                    <a:pt x="16" y="600"/>
                    <a:pt x="12" y="600"/>
                  </a:cubicBezTo>
                  <a:cubicBezTo>
                    <a:pt x="11" y="576"/>
                    <a:pt x="2" y="559"/>
                    <a:pt x="0" y="536"/>
                  </a:cubicBezTo>
                  <a:cubicBezTo>
                    <a:pt x="0" y="509"/>
                    <a:pt x="0" y="483"/>
                    <a:pt x="0" y="456"/>
                  </a:cubicBezTo>
                  <a:cubicBezTo>
                    <a:pt x="11" y="389"/>
                    <a:pt x="34" y="333"/>
                    <a:pt x="72" y="292"/>
                  </a:cubicBezTo>
                  <a:cubicBezTo>
                    <a:pt x="147" y="220"/>
                    <a:pt x="220" y="147"/>
                    <a:pt x="292" y="72"/>
                  </a:cubicBezTo>
                  <a:cubicBezTo>
                    <a:pt x="331" y="34"/>
                    <a:pt x="387" y="12"/>
                    <a:pt x="452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Freeform 478"/>
            <p:cNvSpPr>
              <a:spLocks/>
            </p:cNvSpPr>
            <p:nvPr/>
          </p:nvSpPr>
          <p:spPr bwMode="gray">
            <a:xfrm>
              <a:off x="-47115413" y="20327938"/>
              <a:ext cx="3006725" cy="3008313"/>
            </a:xfrm>
            <a:custGeom>
              <a:avLst/>
              <a:gdLst>
                <a:gd name="T0" fmla="*/ 548 w 802"/>
                <a:gd name="T1" fmla="*/ 74 h 802"/>
                <a:gd name="T2" fmla="*/ 728 w 802"/>
                <a:gd name="T3" fmla="*/ 254 h 802"/>
                <a:gd name="T4" fmla="*/ 724 w 802"/>
                <a:gd name="T5" fmla="*/ 258 h 802"/>
                <a:gd name="T6" fmla="*/ 204 w 802"/>
                <a:gd name="T7" fmla="*/ 778 h 802"/>
                <a:gd name="T8" fmla="*/ 196 w 802"/>
                <a:gd name="T9" fmla="*/ 786 h 802"/>
                <a:gd name="T10" fmla="*/ 152 w 802"/>
                <a:gd name="T11" fmla="*/ 802 h 802"/>
                <a:gd name="T12" fmla="*/ 100 w 802"/>
                <a:gd name="T13" fmla="*/ 802 h 802"/>
                <a:gd name="T14" fmla="*/ 0 w 802"/>
                <a:gd name="T15" fmla="*/ 702 h 802"/>
                <a:gd name="T16" fmla="*/ 0 w 802"/>
                <a:gd name="T17" fmla="*/ 650 h 802"/>
                <a:gd name="T18" fmla="*/ 16 w 802"/>
                <a:gd name="T19" fmla="*/ 606 h 802"/>
                <a:gd name="T20" fmla="*/ 24 w 802"/>
                <a:gd name="T21" fmla="*/ 598 h 802"/>
                <a:gd name="T22" fmla="*/ 544 w 802"/>
                <a:gd name="T23" fmla="*/ 78 h 802"/>
                <a:gd name="T24" fmla="*/ 548 w 802"/>
                <a:gd name="T25" fmla="*/ 74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2" h="802">
                  <a:moveTo>
                    <a:pt x="548" y="74"/>
                  </a:moveTo>
                  <a:cubicBezTo>
                    <a:pt x="666" y="0"/>
                    <a:pt x="802" y="136"/>
                    <a:pt x="728" y="254"/>
                  </a:cubicBezTo>
                  <a:cubicBezTo>
                    <a:pt x="725" y="253"/>
                    <a:pt x="724" y="256"/>
                    <a:pt x="724" y="258"/>
                  </a:cubicBezTo>
                  <a:cubicBezTo>
                    <a:pt x="549" y="430"/>
                    <a:pt x="376" y="603"/>
                    <a:pt x="204" y="778"/>
                  </a:cubicBezTo>
                  <a:cubicBezTo>
                    <a:pt x="200" y="780"/>
                    <a:pt x="197" y="782"/>
                    <a:pt x="196" y="786"/>
                  </a:cubicBezTo>
                  <a:cubicBezTo>
                    <a:pt x="185" y="795"/>
                    <a:pt x="167" y="797"/>
                    <a:pt x="152" y="802"/>
                  </a:cubicBezTo>
                  <a:cubicBezTo>
                    <a:pt x="135" y="802"/>
                    <a:pt x="117" y="802"/>
                    <a:pt x="100" y="802"/>
                  </a:cubicBezTo>
                  <a:cubicBezTo>
                    <a:pt x="47" y="788"/>
                    <a:pt x="14" y="755"/>
                    <a:pt x="0" y="702"/>
                  </a:cubicBezTo>
                  <a:cubicBezTo>
                    <a:pt x="0" y="685"/>
                    <a:pt x="0" y="667"/>
                    <a:pt x="0" y="650"/>
                  </a:cubicBezTo>
                  <a:cubicBezTo>
                    <a:pt x="5" y="635"/>
                    <a:pt x="7" y="617"/>
                    <a:pt x="16" y="606"/>
                  </a:cubicBezTo>
                  <a:cubicBezTo>
                    <a:pt x="20" y="605"/>
                    <a:pt x="22" y="602"/>
                    <a:pt x="24" y="598"/>
                  </a:cubicBezTo>
                  <a:cubicBezTo>
                    <a:pt x="199" y="426"/>
                    <a:pt x="372" y="253"/>
                    <a:pt x="544" y="78"/>
                  </a:cubicBezTo>
                  <a:cubicBezTo>
                    <a:pt x="546" y="78"/>
                    <a:pt x="549" y="77"/>
                    <a:pt x="548" y="7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Freeform 479"/>
            <p:cNvSpPr>
              <a:spLocks/>
            </p:cNvSpPr>
            <p:nvPr/>
          </p:nvSpPr>
          <p:spPr bwMode="gray">
            <a:xfrm>
              <a:off x="-48855313" y="21685250"/>
              <a:ext cx="3389313" cy="3390900"/>
            </a:xfrm>
            <a:custGeom>
              <a:avLst/>
              <a:gdLst>
                <a:gd name="T0" fmla="*/ 460 w 904"/>
                <a:gd name="T1" fmla="*/ 0 h 904"/>
                <a:gd name="T2" fmla="*/ 532 w 904"/>
                <a:gd name="T3" fmla="*/ 0 h 904"/>
                <a:gd name="T4" fmla="*/ 608 w 904"/>
                <a:gd name="T5" fmla="*/ 16 h 904"/>
                <a:gd name="T6" fmla="*/ 216 w 904"/>
                <a:gd name="T7" fmla="*/ 416 h 904"/>
                <a:gd name="T8" fmla="*/ 216 w 904"/>
                <a:gd name="T9" fmla="*/ 420 h 904"/>
                <a:gd name="T10" fmla="*/ 216 w 904"/>
                <a:gd name="T11" fmla="*/ 576 h 904"/>
                <a:gd name="T12" fmla="*/ 216 w 904"/>
                <a:gd name="T13" fmla="*/ 580 h 904"/>
                <a:gd name="T14" fmla="*/ 224 w 904"/>
                <a:gd name="T15" fmla="*/ 592 h 904"/>
                <a:gd name="T16" fmla="*/ 316 w 904"/>
                <a:gd name="T17" fmla="*/ 684 h 904"/>
                <a:gd name="T18" fmla="*/ 324 w 904"/>
                <a:gd name="T19" fmla="*/ 688 h 904"/>
                <a:gd name="T20" fmla="*/ 328 w 904"/>
                <a:gd name="T21" fmla="*/ 688 h 904"/>
                <a:gd name="T22" fmla="*/ 484 w 904"/>
                <a:gd name="T23" fmla="*/ 688 h 904"/>
                <a:gd name="T24" fmla="*/ 488 w 904"/>
                <a:gd name="T25" fmla="*/ 688 h 904"/>
                <a:gd name="T26" fmla="*/ 888 w 904"/>
                <a:gd name="T27" fmla="*/ 296 h 904"/>
                <a:gd name="T28" fmla="*/ 904 w 904"/>
                <a:gd name="T29" fmla="*/ 372 h 904"/>
                <a:gd name="T30" fmla="*/ 904 w 904"/>
                <a:gd name="T31" fmla="*/ 444 h 904"/>
                <a:gd name="T32" fmla="*/ 832 w 904"/>
                <a:gd name="T33" fmla="*/ 612 h 904"/>
                <a:gd name="T34" fmla="*/ 612 w 904"/>
                <a:gd name="T35" fmla="*/ 832 h 904"/>
                <a:gd name="T36" fmla="*/ 456 w 904"/>
                <a:gd name="T37" fmla="*/ 904 h 904"/>
                <a:gd name="T38" fmla="*/ 356 w 904"/>
                <a:gd name="T39" fmla="*/ 904 h 904"/>
                <a:gd name="T40" fmla="*/ 200 w 904"/>
                <a:gd name="T41" fmla="*/ 832 h 904"/>
                <a:gd name="T42" fmla="*/ 72 w 904"/>
                <a:gd name="T43" fmla="*/ 704 h 904"/>
                <a:gd name="T44" fmla="*/ 0 w 904"/>
                <a:gd name="T45" fmla="*/ 548 h 904"/>
                <a:gd name="T46" fmla="*/ 0 w 904"/>
                <a:gd name="T47" fmla="*/ 448 h 904"/>
                <a:gd name="T48" fmla="*/ 72 w 904"/>
                <a:gd name="T49" fmla="*/ 292 h 904"/>
                <a:gd name="T50" fmla="*/ 292 w 904"/>
                <a:gd name="T51" fmla="*/ 72 h 904"/>
                <a:gd name="T52" fmla="*/ 460 w 904"/>
                <a:gd name="T53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4" h="904">
                  <a:moveTo>
                    <a:pt x="460" y="0"/>
                  </a:moveTo>
                  <a:cubicBezTo>
                    <a:pt x="484" y="0"/>
                    <a:pt x="508" y="0"/>
                    <a:pt x="532" y="0"/>
                  </a:cubicBezTo>
                  <a:cubicBezTo>
                    <a:pt x="560" y="3"/>
                    <a:pt x="581" y="12"/>
                    <a:pt x="608" y="16"/>
                  </a:cubicBezTo>
                  <a:cubicBezTo>
                    <a:pt x="484" y="156"/>
                    <a:pt x="344" y="280"/>
                    <a:pt x="216" y="416"/>
                  </a:cubicBezTo>
                  <a:cubicBezTo>
                    <a:pt x="216" y="417"/>
                    <a:pt x="216" y="419"/>
                    <a:pt x="216" y="420"/>
                  </a:cubicBezTo>
                  <a:cubicBezTo>
                    <a:pt x="178" y="447"/>
                    <a:pt x="178" y="549"/>
                    <a:pt x="216" y="576"/>
                  </a:cubicBezTo>
                  <a:cubicBezTo>
                    <a:pt x="216" y="577"/>
                    <a:pt x="216" y="579"/>
                    <a:pt x="216" y="580"/>
                  </a:cubicBezTo>
                  <a:cubicBezTo>
                    <a:pt x="217" y="585"/>
                    <a:pt x="223" y="586"/>
                    <a:pt x="224" y="592"/>
                  </a:cubicBezTo>
                  <a:cubicBezTo>
                    <a:pt x="253" y="624"/>
                    <a:pt x="284" y="655"/>
                    <a:pt x="316" y="684"/>
                  </a:cubicBezTo>
                  <a:cubicBezTo>
                    <a:pt x="319" y="685"/>
                    <a:pt x="320" y="688"/>
                    <a:pt x="324" y="688"/>
                  </a:cubicBezTo>
                  <a:cubicBezTo>
                    <a:pt x="325" y="688"/>
                    <a:pt x="327" y="688"/>
                    <a:pt x="328" y="688"/>
                  </a:cubicBezTo>
                  <a:cubicBezTo>
                    <a:pt x="354" y="725"/>
                    <a:pt x="458" y="726"/>
                    <a:pt x="484" y="688"/>
                  </a:cubicBezTo>
                  <a:cubicBezTo>
                    <a:pt x="485" y="688"/>
                    <a:pt x="487" y="688"/>
                    <a:pt x="488" y="688"/>
                  </a:cubicBezTo>
                  <a:cubicBezTo>
                    <a:pt x="624" y="560"/>
                    <a:pt x="748" y="420"/>
                    <a:pt x="888" y="296"/>
                  </a:cubicBezTo>
                  <a:cubicBezTo>
                    <a:pt x="892" y="323"/>
                    <a:pt x="901" y="344"/>
                    <a:pt x="904" y="372"/>
                  </a:cubicBezTo>
                  <a:cubicBezTo>
                    <a:pt x="904" y="396"/>
                    <a:pt x="904" y="420"/>
                    <a:pt x="904" y="444"/>
                  </a:cubicBezTo>
                  <a:cubicBezTo>
                    <a:pt x="893" y="513"/>
                    <a:pt x="869" y="569"/>
                    <a:pt x="832" y="612"/>
                  </a:cubicBezTo>
                  <a:cubicBezTo>
                    <a:pt x="757" y="684"/>
                    <a:pt x="684" y="757"/>
                    <a:pt x="612" y="832"/>
                  </a:cubicBezTo>
                  <a:cubicBezTo>
                    <a:pt x="574" y="870"/>
                    <a:pt x="519" y="891"/>
                    <a:pt x="456" y="904"/>
                  </a:cubicBezTo>
                  <a:cubicBezTo>
                    <a:pt x="423" y="904"/>
                    <a:pt x="389" y="904"/>
                    <a:pt x="356" y="904"/>
                  </a:cubicBezTo>
                  <a:cubicBezTo>
                    <a:pt x="292" y="892"/>
                    <a:pt x="238" y="870"/>
                    <a:pt x="200" y="832"/>
                  </a:cubicBezTo>
                  <a:cubicBezTo>
                    <a:pt x="159" y="788"/>
                    <a:pt x="116" y="745"/>
                    <a:pt x="72" y="704"/>
                  </a:cubicBezTo>
                  <a:cubicBezTo>
                    <a:pt x="33" y="667"/>
                    <a:pt x="13" y="611"/>
                    <a:pt x="0" y="548"/>
                  </a:cubicBezTo>
                  <a:cubicBezTo>
                    <a:pt x="0" y="515"/>
                    <a:pt x="0" y="481"/>
                    <a:pt x="0" y="448"/>
                  </a:cubicBezTo>
                  <a:cubicBezTo>
                    <a:pt x="13" y="385"/>
                    <a:pt x="34" y="330"/>
                    <a:pt x="72" y="292"/>
                  </a:cubicBezTo>
                  <a:cubicBezTo>
                    <a:pt x="147" y="220"/>
                    <a:pt x="220" y="147"/>
                    <a:pt x="292" y="72"/>
                  </a:cubicBezTo>
                  <a:cubicBezTo>
                    <a:pt x="335" y="35"/>
                    <a:pt x="391" y="11"/>
                    <a:pt x="460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36" name="Group 235"/>
          <p:cNvGrpSpPr>
            <a:grpSpLocks noChangeAspect="1"/>
          </p:cNvGrpSpPr>
          <p:nvPr/>
        </p:nvGrpSpPr>
        <p:grpSpPr bwMode="gray">
          <a:xfrm>
            <a:off x="7763361" y="3760242"/>
            <a:ext cx="278395" cy="356842"/>
            <a:chOff x="-48106013" y="27909837"/>
            <a:chExt cx="4845050" cy="6210300"/>
          </a:xfrm>
        </p:grpSpPr>
        <p:sp>
          <p:nvSpPr>
            <p:cNvPr id="237" name="Freeform 311"/>
            <p:cNvSpPr>
              <a:spLocks noEditPoints="1"/>
            </p:cNvSpPr>
            <p:nvPr/>
          </p:nvSpPr>
          <p:spPr bwMode="gray">
            <a:xfrm>
              <a:off x="-47883763" y="29560837"/>
              <a:ext cx="4349750" cy="4559300"/>
            </a:xfrm>
            <a:custGeom>
              <a:avLst/>
              <a:gdLst>
                <a:gd name="T0" fmla="*/ 1141 w 1160"/>
                <a:gd name="T1" fmla="*/ 1156 h 1216"/>
                <a:gd name="T2" fmla="*/ 1057 w 1160"/>
                <a:gd name="T3" fmla="*/ 1216 h 1216"/>
                <a:gd name="T4" fmla="*/ 113 w 1160"/>
                <a:gd name="T5" fmla="*/ 1216 h 1216"/>
                <a:gd name="T6" fmla="*/ 61 w 1160"/>
                <a:gd name="T7" fmla="*/ 1204 h 1216"/>
                <a:gd name="T8" fmla="*/ 5 w 1160"/>
                <a:gd name="T9" fmla="*/ 1132 h 1216"/>
                <a:gd name="T10" fmla="*/ 9 w 1160"/>
                <a:gd name="T11" fmla="*/ 8 h 1216"/>
                <a:gd name="T12" fmla="*/ 1149 w 1160"/>
                <a:gd name="T13" fmla="*/ 8 h 1216"/>
                <a:gd name="T14" fmla="*/ 1149 w 1160"/>
                <a:gd name="T15" fmla="*/ 1116 h 1216"/>
                <a:gd name="T16" fmla="*/ 121 w 1160"/>
                <a:gd name="T17" fmla="*/ 124 h 1216"/>
                <a:gd name="T18" fmla="*/ 69 w 1160"/>
                <a:gd name="T19" fmla="*/ 140 h 1216"/>
                <a:gd name="T20" fmla="*/ 65 w 1160"/>
                <a:gd name="T21" fmla="*/ 1008 h 1216"/>
                <a:gd name="T22" fmla="*/ 101 w 1160"/>
                <a:gd name="T23" fmla="*/ 1092 h 1216"/>
                <a:gd name="T24" fmla="*/ 125 w 1160"/>
                <a:gd name="T25" fmla="*/ 1004 h 1216"/>
                <a:gd name="T26" fmla="*/ 129 w 1160"/>
                <a:gd name="T27" fmla="*/ 176 h 1216"/>
                <a:gd name="T28" fmla="*/ 121 w 1160"/>
                <a:gd name="T29" fmla="*/ 124 h 1216"/>
                <a:gd name="T30" fmla="*/ 213 w 1160"/>
                <a:gd name="T31" fmla="*/ 104 h 1216"/>
                <a:gd name="T32" fmla="*/ 193 w 1160"/>
                <a:gd name="T33" fmla="*/ 164 h 1216"/>
                <a:gd name="T34" fmla="*/ 197 w 1160"/>
                <a:gd name="T35" fmla="*/ 1004 h 1216"/>
                <a:gd name="T36" fmla="*/ 301 w 1160"/>
                <a:gd name="T37" fmla="*/ 1056 h 1216"/>
                <a:gd name="T38" fmla="*/ 321 w 1160"/>
                <a:gd name="T39" fmla="*/ 996 h 1216"/>
                <a:gd name="T40" fmla="*/ 317 w 1160"/>
                <a:gd name="T41" fmla="*/ 156 h 1216"/>
                <a:gd name="T42" fmla="*/ 553 w 1160"/>
                <a:gd name="T43" fmla="*/ 68 h 1216"/>
                <a:gd name="T44" fmla="*/ 449 w 1160"/>
                <a:gd name="T45" fmla="*/ 172 h 1216"/>
                <a:gd name="T46" fmla="*/ 473 w 1160"/>
                <a:gd name="T47" fmla="*/ 1036 h 1216"/>
                <a:gd name="T48" fmla="*/ 601 w 1160"/>
                <a:gd name="T49" fmla="*/ 1092 h 1216"/>
                <a:gd name="T50" fmla="*/ 705 w 1160"/>
                <a:gd name="T51" fmla="*/ 988 h 1216"/>
                <a:gd name="T52" fmla="*/ 701 w 1160"/>
                <a:gd name="T53" fmla="*/ 168 h 1216"/>
                <a:gd name="T54" fmla="*/ 553 w 1160"/>
                <a:gd name="T55" fmla="*/ 68 h 1216"/>
                <a:gd name="T56" fmla="*/ 853 w 1160"/>
                <a:gd name="T57" fmla="*/ 104 h 1216"/>
                <a:gd name="T58" fmla="*/ 833 w 1160"/>
                <a:gd name="T59" fmla="*/ 164 h 1216"/>
                <a:gd name="T60" fmla="*/ 837 w 1160"/>
                <a:gd name="T61" fmla="*/ 1004 h 1216"/>
                <a:gd name="T62" fmla="*/ 941 w 1160"/>
                <a:gd name="T63" fmla="*/ 1056 h 1216"/>
                <a:gd name="T64" fmla="*/ 961 w 1160"/>
                <a:gd name="T65" fmla="*/ 996 h 1216"/>
                <a:gd name="T66" fmla="*/ 957 w 1160"/>
                <a:gd name="T67" fmla="*/ 156 h 1216"/>
                <a:gd name="T68" fmla="*/ 1085 w 1160"/>
                <a:gd name="T69" fmla="*/ 140 h 1216"/>
                <a:gd name="T70" fmla="*/ 1033 w 1160"/>
                <a:gd name="T71" fmla="*/ 124 h 1216"/>
                <a:gd name="T72" fmla="*/ 1025 w 1160"/>
                <a:gd name="T73" fmla="*/ 176 h 1216"/>
                <a:gd name="T74" fmla="*/ 1029 w 1160"/>
                <a:gd name="T75" fmla="*/ 1004 h 1216"/>
                <a:gd name="T76" fmla="*/ 1057 w 1160"/>
                <a:gd name="T77" fmla="*/ 1092 h 1216"/>
                <a:gd name="T78" fmla="*/ 1089 w 1160"/>
                <a:gd name="T79" fmla="*/ 1008 h 1216"/>
                <a:gd name="T80" fmla="*/ 1085 w 1160"/>
                <a:gd name="T81" fmla="*/ 14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0" h="1216">
                  <a:moveTo>
                    <a:pt x="1149" y="1132"/>
                  </a:moveTo>
                  <a:cubicBezTo>
                    <a:pt x="1146" y="1139"/>
                    <a:pt x="1142" y="1147"/>
                    <a:pt x="1141" y="1156"/>
                  </a:cubicBezTo>
                  <a:cubicBezTo>
                    <a:pt x="1129" y="1176"/>
                    <a:pt x="1111" y="1190"/>
                    <a:pt x="1093" y="1204"/>
                  </a:cubicBezTo>
                  <a:cubicBezTo>
                    <a:pt x="1080" y="1207"/>
                    <a:pt x="1068" y="1211"/>
                    <a:pt x="1057" y="1216"/>
                  </a:cubicBezTo>
                  <a:cubicBezTo>
                    <a:pt x="1052" y="1216"/>
                    <a:pt x="1046" y="1216"/>
                    <a:pt x="1041" y="1216"/>
                  </a:cubicBezTo>
                  <a:cubicBezTo>
                    <a:pt x="732" y="1216"/>
                    <a:pt x="422" y="1216"/>
                    <a:pt x="113" y="1216"/>
                  </a:cubicBezTo>
                  <a:cubicBezTo>
                    <a:pt x="108" y="1216"/>
                    <a:pt x="102" y="1216"/>
                    <a:pt x="97" y="1216"/>
                  </a:cubicBezTo>
                  <a:cubicBezTo>
                    <a:pt x="86" y="1211"/>
                    <a:pt x="74" y="1207"/>
                    <a:pt x="61" y="1204"/>
                  </a:cubicBezTo>
                  <a:cubicBezTo>
                    <a:pt x="43" y="1190"/>
                    <a:pt x="25" y="1176"/>
                    <a:pt x="13" y="1156"/>
                  </a:cubicBezTo>
                  <a:cubicBezTo>
                    <a:pt x="12" y="1147"/>
                    <a:pt x="8" y="1139"/>
                    <a:pt x="5" y="1132"/>
                  </a:cubicBezTo>
                  <a:cubicBezTo>
                    <a:pt x="5" y="1127"/>
                    <a:pt x="5" y="1121"/>
                    <a:pt x="5" y="1116"/>
                  </a:cubicBezTo>
                  <a:cubicBezTo>
                    <a:pt x="8" y="748"/>
                    <a:pt x="0" y="369"/>
                    <a:pt x="9" y="8"/>
                  </a:cubicBezTo>
                  <a:cubicBezTo>
                    <a:pt x="335" y="8"/>
                    <a:pt x="670" y="8"/>
                    <a:pt x="1009" y="8"/>
                  </a:cubicBezTo>
                  <a:cubicBezTo>
                    <a:pt x="1039" y="8"/>
                    <a:pt x="1141" y="0"/>
                    <a:pt x="1149" y="8"/>
                  </a:cubicBezTo>
                  <a:cubicBezTo>
                    <a:pt x="1160" y="19"/>
                    <a:pt x="1149" y="122"/>
                    <a:pt x="1149" y="148"/>
                  </a:cubicBezTo>
                  <a:cubicBezTo>
                    <a:pt x="1149" y="467"/>
                    <a:pt x="1149" y="802"/>
                    <a:pt x="1149" y="1116"/>
                  </a:cubicBezTo>
                  <a:cubicBezTo>
                    <a:pt x="1149" y="1121"/>
                    <a:pt x="1149" y="1127"/>
                    <a:pt x="1149" y="1132"/>
                  </a:cubicBezTo>
                  <a:close/>
                  <a:moveTo>
                    <a:pt x="121" y="124"/>
                  </a:moveTo>
                  <a:cubicBezTo>
                    <a:pt x="118" y="100"/>
                    <a:pt x="117" y="75"/>
                    <a:pt x="97" y="68"/>
                  </a:cubicBezTo>
                  <a:cubicBezTo>
                    <a:pt x="71" y="76"/>
                    <a:pt x="74" y="112"/>
                    <a:pt x="69" y="140"/>
                  </a:cubicBezTo>
                  <a:cubicBezTo>
                    <a:pt x="64" y="141"/>
                    <a:pt x="65" y="146"/>
                    <a:pt x="65" y="152"/>
                  </a:cubicBezTo>
                  <a:cubicBezTo>
                    <a:pt x="58" y="428"/>
                    <a:pt x="58" y="732"/>
                    <a:pt x="65" y="1008"/>
                  </a:cubicBezTo>
                  <a:cubicBezTo>
                    <a:pt x="66" y="1013"/>
                    <a:pt x="64" y="1019"/>
                    <a:pt x="69" y="1020"/>
                  </a:cubicBezTo>
                  <a:cubicBezTo>
                    <a:pt x="75" y="1049"/>
                    <a:pt x="71" y="1088"/>
                    <a:pt x="101" y="1092"/>
                  </a:cubicBezTo>
                  <a:cubicBezTo>
                    <a:pt x="115" y="1081"/>
                    <a:pt x="120" y="1060"/>
                    <a:pt x="121" y="1036"/>
                  </a:cubicBezTo>
                  <a:cubicBezTo>
                    <a:pt x="130" y="1033"/>
                    <a:pt x="123" y="1014"/>
                    <a:pt x="125" y="1004"/>
                  </a:cubicBezTo>
                  <a:cubicBezTo>
                    <a:pt x="134" y="1005"/>
                    <a:pt x="127" y="990"/>
                    <a:pt x="129" y="984"/>
                  </a:cubicBezTo>
                  <a:cubicBezTo>
                    <a:pt x="136" y="724"/>
                    <a:pt x="136" y="436"/>
                    <a:pt x="129" y="176"/>
                  </a:cubicBezTo>
                  <a:cubicBezTo>
                    <a:pt x="127" y="170"/>
                    <a:pt x="134" y="155"/>
                    <a:pt x="125" y="156"/>
                  </a:cubicBezTo>
                  <a:cubicBezTo>
                    <a:pt x="123" y="146"/>
                    <a:pt x="130" y="127"/>
                    <a:pt x="121" y="124"/>
                  </a:cubicBezTo>
                  <a:close/>
                  <a:moveTo>
                    <a:pt x="301" y="104"/>
                  </a:moveTo>
                  <a:cubicBezTo>
                    <a:pt x="292" y="59"/>
                    <a:pt x="222" y="59"/>
                    <a:pt x="213" y="104"/>
                  </a:cubicBezTo>
                  <a:cubicBezTo>
                    <a:pt x="203" y="117"/>
                    <a:pt x="197" y="133"/>
                    <a:pt x="197" y="156"/>
                  </a:cubicBezTo>
                  <a:cubicBezTo>
                    <a:pt x="194" y="157"/>
                    <a:pt x="192" y="159"/>
                    <a:pt x="193" y="164"/>
                  </a:cubicBezTo>
                  <a:cubicBezTo>
                    <a:pt x="186" y="432"/>
                    <a:pt x="186" y="728"/>
                    <a:pt x="193" y="996"/>
                  </a:cubicBezTo>
                  <a:cubicBezTo>
                    <a:pt x="194" y="999"/>
                    <a:pt x="193" y="1004"/>
                    <a:pt x="197" y="1004"/>
                  </a:cubicBezTo>
                  <a:cubicBezTo>
                    <a:pt x="197" y="1027"/>
                    <a:pt x="203" y="1043"/>
                    <a:pt x="213" y="1056"/>
                  </a:cubicBezTo>
                  <a:cubicBezTo>
                    <a:pt x="222" y="1101"/>
                    <a:pt x="292" y="1101"/>
                    <a:pt x="301" y="1056"/>
                  </a:cubicBezTo>
                  <a:cubicBezTo>
                    <a:pt x="314" y="1046"/>
                    <a:pt x="311" y="1021"/>
                    <a:pt x="317" y="1004"/>
                  </a:cubicBezTo>
                  <a:cubicBezTo>
                    <a:pt x="320" y="1003"/>
                    <a:pt x="322" y="1001"/>
                    <a:pt x="321" y="996"/>
                  </a:cubicBezTo>
                  <a:cubicBezTo>
                    <a:pt x="328" y="728"/>
                    <a:pt x="328" y="432"/>
                    <a:pt x="321" y="164"/>
                  </a:cubicBezTo>
                  <a:cubicBezTo>
                    <a:pt x="320" y="161"/>
                    <a:pt x="321" y="156"/>
                    <a:pt x="317" y="156"/>
                  </a:cubicBezTo>
                  <a:cubicBezTo>
                    <a:pt x="317" y="133"/>
                    <a:pt x="311" y="117"/>
                    <a:pt x="301" y="104"/>
                  </a:cubicBezTo>
                  <a:close/>
                  <a:moveTo>
                    <a:pt x="553" y="68"/>
                  </a:moveTo>
                  <a:cubicBezTo>
                    <a:pt x="520" y="80"/>
                    <a:pt x="488" y="94"/>
                    <a:pt x="473" y="124"/>
                  </a:cubicBezTo>
                  <a:cubicBezTo>
                    <a:pt x="461" y="136"/>
                    <a:pt x="455" y="154"/>
                    <a:pt x="449" y="172"/>
                  </a:cubicBezTo>
                  <a:cubicBezTo>
                    <a:pt x="442" y="435"/>
                    <a:pt x="442" y="725"/>
                    <a:pt x="449" y="988"/>
                  </a:cubicBezTo>
                  <a:cubicBezTo>
                    <a:pt x="455" y="1006"/>
                    <a:pt x="461" y="1024"/>
                    <a:pt x="473" y="1036"/>
                  </a:cubicBezTo>
                  <a:cubicBezTo>
                    <a:pt x="488" y="1066"/>
                    <a:pt x="520" y="1080"/>
                    <a:pt x="553" y="1092"/>
                  </a:cubicBezTo>
                  <a:cubicBezTo>
                    <a:pt x="560" y="1099"/>
                    <a:pt x="594" y="1099"/>
                    <a:pt x="601" y="1092"/>
                  </a:cubicBezTo>
                  <a:cubicBezTo>
                    <a:pt x="651" y="1076"/>
                    <a:pt x="690" y="1048"/>
                    <a:pt x="701" y="992"/>
                  </a:cubicBezTo>
                  <a:cubicBezTo>
                    <a:pt x="703" y="992"/>
                    <a:pt x="706" y="991"/>
                    <a:pt x="705" y="988"/>
                  </a:cubicBezTo>
                  <a:cubicBezTo>
                    <a:pt x="712" y="725"/>
                    <a:pt x="712" y="435"/>
                    <a:pt x="705" y="172"/>
                  </a:cubicBezTo>
                  <a:cubicBezTo>
                    <a:pt x="705" y="170"/>
                    <a:pt x="704" y="167"/>
                    <a:pt x="701" y="168"/>
                  </a:cubicBezTo>
                  <a:cubicBezTo>
                    <a:pt x="690" y="112"/>
                    <a:pt x="651" y="84"/>
                    <a:pt x="601" y="68"/>
                  </a:cubicBezTo>
                  <a:cubicBezTo>
                    <a:pt x="594" y="61"/>
                    <a:pt x="560" y="61"/>
                    <a:pt x="553" y="68"/>
                  </a:cubicBezTo>
                  <a:close/>
                  <a:moveTo>
                    <a:pt x="941" y="104"/>
                  </a:moveTo>
                  <a:cubicBezTo>
                    <a:pt x="932" y="59"/>
                    <a:pt x="862" y="59"/>
                    <a:pt x="853" y="104"/>
                  </a:cubicBezTo>
                  <a:cubicBezTo>
                    <a:pt x="843" y="117"/>
                    <a:pt x="837" y="133"/>
                    <a:pt x="837" y="156"/>
                  </a:cubicBezTo>
                  <a:cubicBezTo>
                    <a:pt x="834" y="157"/>
                    <a:pt x="832" y="159"/>
                    <a:pt x="833" y="164"/>
                  </a:cubicBezTo>
                  <a:cubicBezTo>
                    <a:pt x="826" y="432"/>
                    <a:pt x="826" y="728"/>
                    <a:pt x="833" y="996"/>
                  </a:cubicBezTo>
                  <a:cubicBezTo>
                    <a:pt x="834" y="999"/>
                    <a:pt x="833" y="1004"/>
                    <a:pt x="837" y="1004"/>
                  </a:cubicBezTo>
                  <a:cubicBezTo>
                    <a:pt x="837" y="1027"/>
                    <a:pt x="843" y="1043"/>
                    <a:pt x="853" y="1056"/>
                  </a:cubicBezTo>
                  <a:cubicBezTo>
                    <a:pt x="862" y="1101"/>
                    <a:pt x="932" y="1101"/>
                    <a:pt x="941" y="1056"/>
                  </a:cubicBezTo>
                  <a:cubicBezTo>
                    <a:pt x="954" y="1046"/>
                    <a:pt x="951" y="1021"/>
                    <a:pt x="957" y="1004"/>
                  </a:cubicBezTo>
                  <a:cubicBezTo>
                    <a:pt x="960" y="1003"/>
                    <a:pt x="962" y="1001"/>
                    <a:pt x="961" y="996"/>
                  </a:cubicBezTo>
                  <a:cubicBezTo>
                    <a:pt x="968" y="728"/>
                    <a:pt x="968" y="432"/>
                    <a:pt x="961" y="164"/>
                  </a:cubicBezTo>
                  <a:cubicBezTo>
                    <a:pt x="960" y="161"/>
                    <a:pt x="961" y="156"/>
                    <a:pt x="957" y="156"/>
                  </a:cubicBezTo>
                  <a:cubicBezTo>
                    <a:pt x="951" y="139"/>
                    <a:pt x="954" y="114"/>
                    <a:pt x="941" y="104"/>
                  </a:cubicBezTo>
                  <a:close/>
                  <a:moveTo>
                    <a:pt x="1085" y="140"/>
                  </a:moveTo>
                  <a:cubicBezTo>
                    <a:pt x="1080" y="112"/>
                    <a:pt x="1083" y="76"/>
                    <a:pt x="1057" y="68"/>
                  </a:cubicBezTo>
                  <a:cubicBezTo>
                    <a:pt x="1037" y="75"/>
                    <a:pt x="1036" y="100"/>
                    <a:pt x="1033" y="124"/>
                  </a:cubicBezTo>
                  <a:cubicBezTo>
                    <a:pt x="1024" y="127"/>
                    <a:pt x="1031" y="146"/>
                    <a:pt x="1029" y="156"/>
                  </a:cubicBezTo>
                  <a:cubicBezTo>
                    <a:pt x="1020" y="155"/>
                    <a:pt x="1027" y="170"/>
                    <a:pt x="1025" y="176"/>
                  </a:cubicBezTo>
                  <a:cubicBezTo>
                    <a:pt x="1018" y="436"/>
                    <a:pt x="1018" y="724"/>
                    <a:pt x="1025" y="984"/>
                  </a:cubicBezTo>
                  <a:cubicBezTo>
                    <a:pt x="1027" y="990"/>
                    <a:pt x="1020" y="1005"/>
                    <a:pt x="1029" y="1004"/>
                  </a:cubicBezTo>
                  <a:cubicBezTo>
                    <a:pt x="1031" y="1014"/>
                    <a:pt x="1024" y="1033"/>
                    <a:pt x="1033" y="1036"/>
                  </a:cubicBezTo>
                  <a:cubicBezTo>
                    <a:pt x="1036" y="1060"/>
                    <a:pt x="1037" y="1085"/>
                    <a:pt x="1057" y="1092"/>
                  </a:cubicBezTo>
                  <a:cubicBezTo>
                    <a:pt x="1082" y="1083"/>
                    <a:pt x="1080" y="1049"/>
                    <a:pt x="1085" y="1020"/>
                  </a:cubicBezTo>
                  <a:cubicBezTo>
                    <a:pt x="1090" y="1019"/>
                    <a:pt x="1089" y="1014"/>
                    <a:pt x="1089" y="1008"/>
                  </a:cubicBezTo>
                  <a:cubicBezTo>
                    <a:pt x="1096" y="732"/>
                    <a:pt x="1096" y="428"/>
                    <a:pt x="1089" y="152"/>
                  </a:cubicBezTo>
                  <a:cubicBezTo>
                    <a:pt x="1088" y="147"/>
                    <a:pt x="1090" y="141"/>
                    <a:pt x="1085" y="14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Freeform 330"/>
            <p:cNvSpPr>
              <a:spLocks noEditPoints="1"/>
            </p:cNvSpPr>
            <p:nvPr/>
          </p:nvSpPr>
          <p:spPr bwMode="gray">
            <a:xfrm>
              <a:off x="-48106013" y="27909837"/>
              <a:ext cx="4845050" cy="1447800"/>
            </a:xfrm>
            <a:custGeom>
              <a:avLst/>
              <a:gdLst>
                <a:gd name="T0" fmla="*/ 424 w 1292"/>
                <a:gd name="T1" fmla="*/ 0 h 386"/>
                <a:gd name="T2" fmla="*/ 848 w 1292"/>
                <a:gd name="T3" fmla="*/ 0 h 386"/>
                <a:gd name="T4" fmla="*/ 888 w 1292"/>
                <a:gd name="T5" fmla="*/ 40 h 386"/>
                <a:gd name="T6" fmla="*/ 892 w 1292"/>
                <a:gd name="T7" fmla="*/ 128 h 386"/>
                <a:gd name="T8" fmla="*/ 1036 w 1292"/>
                <a:gd name="T9" fmla="*/ 128 h 386"/>
                <a:gd name="T10" fmla="*/ 1176 w 1292"/>
                <a:gd name="T11" fmla="*/ 128 h 386"/>
                <a:gd name="T12" fmla="*/ 1184 w 1292"/>
                <a:gd name="T13" fmla="*/ 128 h 386"/>
                <a:gd name="T14" fmla="*/ 1272 w 1292"/>
                <a:gd name="T15" fmla="*/ 216 h 386"/>
                <a:gd name="T16" fmla="*/ 1272 w 1292"/>
                <a:gd name="T17" fmla="*/ 224 h 386"/>
                <a:gd name="T18" fmla="*/ 1272 w 1292"/>
                <a:gd name="T19" fmla="*/ 376 h 386"/>
                <a:gd name="T20" fmla="*/ 1112 w 1292"/>
                <a:gd name="T21" fmla="*/ 376 h 386"/>
                <a:gd name="T22" fmla="*/ 0 w 1292"/>
                <a:gd name="T23" fmla="*/ 372 h 386"/>
                <a:gd name="T24" fmla="*/ 0 w 1292"/>
                <a:gd name="T25" fmla="*/ 224 h 386"/>
                <a:gd name="T26" fmla="*/ 0 w 1292"/>
                <a:gd name="T27" fmla="*/ 216 h 386"/>
                <a:gd name="T28" fmla="*/ 4 w 1292"/>
                <a:gd name="T29" fmla="*/ 216 h 386"/>
                <a:gd name="T30" fmla="*/ 88 w 1292"/>
                <a:gd name="T31" fmla="*/ 128 h 386"/>
                <a:gd name="T32" fmla="*/ 96 w 1292"/>
                <a:gd name="T33" fmla="*/ 128 h 386"/>
                <a:gd name="T34" fmla="*/ 240 w 1292"/>
                <a:gd name="T35" fmla="*/ 128 h 386"/>
                <a:gd name="T36" fmla="*/ 380 w 1292"/>
                <a:gd name="T37" fmla="*/ 128 h 386"/>
                <a:gd name="T38" fmla="*/ 384 w 1292"/>
                <a:gd name="T39" fmla="*/ 40 h 386"/>
                <a:gd name="T40" fmla="*/ 424 w 1292"/>
                <a:gd name="T41" fmla="*/ 0 h 386"/>
                <a:gd name="T42" fmla="*/ 512 w 1292"/>
                <a:gd name="T43" fmla="*/ 56 h 386"/>
                <a:gd name="T44" fmla="*/ 508 w 1292"/>
                <a:gd name="T45" fmla="*/ 128 h 386"/>
                <a:gd name="T46" fmla="*/ 764 w 1292"/>
                <a:gd name="T47" fmla="*/ 128 h 386"/>
                <a:gd name="T48" fmla="*/ 764 w 1292"/>
                <a:gd name="T49" fmla="*/ 56 h 386"/>
                <a:gd name="T50" fmla="*/ 512 w 1292"/>
                <a:gd name="T51" fmla="*/ 5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2" h="386">
                  <a:moveTo>
                    <a:pt x="424" y="0"/>
                  </a:moveTo>
                  <a:cubicBezTo>
                    <a:pt x="565" y="0"/>
                    <a:pt x="707" y="0"/>
                    <a:pt x="848" y="0"/>
                  </a:cubicBezTo>
                  <a:cubicBezTo>
                    <a:pt x="869" y="6"/>
                    <a:pt x="882" y="19"/>
                    <a:pt x="888" y="40"/>
                  </a:cubicBezTo>
                  <a:cubicBezTo>
                    <a:pt x="899" y="69"/>
                    <a:pt x="870" y="110"/>
                    <a:pt x="892" y="128"/>
                  </a:cubicBezTo>
                  <a:cubicBezTo>
                    <a:pt x="908" y="141"/>
                    <a:pt x="994" y="128"/>
                    <a:pt x="1036" y="128"/>
                  </a:cubicBezTo>
                  <a:cubicBezTo>
                    <a:pt x="1094" y="128"/>
                    <a:pt x="1145" y="128"/>
                    <a:pt x="1176" y="128"/>
                  </a:cubicBezTo>
                  <a:cubicBezTo>
                    <a:pt x="1179" y="128"/>
                    <a:pt x="1181" y="128"/>
                    <a:pt x="1184" y="128"/>
                  </a:cubicBezTo>
                  <a:cubicBezTo>
                    <a:pt x="1227" y="144"/>
                    <a:pt x="1257" y="172"/>
                    <a:pt x="1272" y="216"/>
                  </a:cubicBezTo>
                  <a:cubicBezTo>
                    <a:pt x="1272" y="219"/>
                    <a:pt x="1272" y="221"/>
                    <a:pt x="1272" y="224"/>
                  </a:cubicBezTo>
                  <a:cubicBezTo>
                    <a:pt x="1256" y="235"/>
                    <a:pt x="1292" y="356"/>
                    <a:pt x="1272" y="376"/>
                  </a:cubicBezTo>
                  <a:cubicBezTo>
                    <a:pt x="1262" y="386"/>
                    <a:pt x="1148" y="376"/>
                    <a:pt x="1112" y="376"/>
                  </a:cubicBezTo>
                  <a:cubicBezTo>
                    <a:pt x="752" y="376"/>
                    <a:pt x="334" y="379"/>
                    <a:pt x="0" y="372"/>
                  </a:cubicBezTo>
                  <a:cubicBezTo>
                    <a:pt x="0" y="323"/>
                    <a:pt x="0" y="273"/>
                    <a:pt x="0" y="224"/>
                  </a:cubicBezTo>
                  <a:cubicBezTo>
                    <a:pt x="0" y="221"/>
                    <a:pt x="0" y="219"/>
                    <a:pt x="0" y="216"/>
                  </a:cubicBezTo>
                  <a:cubicBezTo>
                    <a:pt x="1" y="216"/>
                    <a:pt x="3" y="216"/>
                    <a:pt x="4" y="216"/>
                  </a:cubicBezTo>
                  <a:cubicBezTo>
                    <a:pt x="12" y="167"/>
                    <a:pt x="49" y="146"/>
                    <a:pt x="88" y="128"/>
                  </a:cubicBezTo>
                  <a:cubicBezTo>
                    <a:pt x="91" y="128"/>
                    <a:pt x="93" y="128"/>
                    <a:pt x="96" y="128"/>
                  </a:cubicBezTo>
                  <a:cubicBezTo>
                    <a:pt x="128" y="128"/>
                    <a:pt x="180" y="128"/>
                    <a:pt x="240" y="128"/>
                  </a:cubicBezTo>
                  <a:cubicBezTo>
                    <a:pt x="280" y="128"/>
                    <a:pt x="365" y="141"/>
                    <a:pt x="380" y="128"/>
                  </a:cubicBezTo>
                  <a:cubicBezTo>
                    <a:pt x="402" y="110"/>
                    <a:pt x="373" y="69"/>
                    <a:pt x="384" y="40"/>
                  </a:cubicBezTo>
                  <a:cubicBezTo>
                    <a:pt x="390" y="19"/>
                    <a:pt x="403" y="6"/>
                    <a:pt x="424" y="0"/>
                  </a:cubicBezTo>
                  <a:close/>
                  <a:moveTo>
                    <a:pt x="512" y="56"/>
                  </a:moveTo>
                  <a:cubicBezTo>
                    <a:pt x="497" y="65"/>
                    <a:pt x="503" y="113"/>
                    <a:pt x="508" y="128"/>
                  </a:cubicBezTo>
                  <a:cubicBezTo>
                    <a:pt x="593" y="128"/>
                    <a:pt x="679" y="128"/>
                    <a:pt x="764" y="128"/>
                  </a:cubicBezTo>
                  <a:cubicBezTo>
                    <a:pt x="770" y="112"/>
                    <a:pt x="770" y="72"/>
                    <a:pt x="764" y="56"/>
                  </a:cubicBezTo>
                  <a:cubicBezTo>
                    <a:pt x="680" y="56"/>
                    <a:pt x="596" y="56"/>
                    <a:pt x="512" y="5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39" name="Group 238"/>
          <p:cNvGrpSpPr>
            <a:grpSpLocks noChangeAspect="1"/>
          </p:cNvGrpSpPr>
          <p:nvPr/>
        </p:nvGrpSpPr>
        <p:grpSpPr bwMode="gray">
          <a:xfrm>
            <a:off x="8303612" y="3737096"/>
            <a:ext cx="397040" cy="356842"/>
            <a:chOff x="-40574913" y="27892375"/>
            <a:chExt cx="7008813" cy="6299200"/>
          </a:xfrm>
        </p:grpSpPr>
        <p:sp>
          <p:nvSpPr>
            <p:cNvPr id="240" name="Freeform 275"/>
            <p:cNvSpPr>
              <a:spLocks/>
            </p:cNvSpPr>
            <p:nvPr/>
          </p:nvSpPr>
          <p:spPr bwMode="gray">
            <a:xfrm>
              <a:off x="-36150551" y="28721050"/>
              <a:ext cx="1035050" cy="674688"/>
            </a:xfrm>
            <a:custGeom>
              <a:avLst/>
              <a:gdLst>
                <a:gd name="T0" fmla="*/ 248 w 276"/>
                <a:gd name="T1" fmla="*/ 0 h 180"/>
                <a:gd name="T2" fmla="*/ 276 w 276"/>
                <a:gd name="T3" fmla="*/ 124 h 180"/>
                <a:gd name="T4" fmla="*/ 28 w 276"/>
                <a:gd name="T5" fmla="*/ 180 h 180"/>
                <a:gd name="T6" fmla="*/ 0 w 276"/>
                <a:gd name="T7" fmla="*/ 56 h 180"/>
                <a:gd name="T8" fmla="*/ 248 w 276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80">
                  <a:moveTo>
                    <a:pt x="248" y="0"/>
                  </a:moveTo>
                  <a:cubicBezTo>
                    <a:pt x="257" y="42"/>
                    <a:pt x="268" y="82"/>
                    <a:pt x="276" y="124"/>
                  </a:cubicBezTo>
                  <a:cubicBezTo>
                    <a:pt x="191" y="141"/>
                    <a:pt x="110" y="161"/>
                    <a:pt x="28" y="180"/>
                  </a:cubicBezTo>
                  <a:cubicBezTo>
                    <a:pt x="20" y="138"/>
                    <a:pt x="10" y="97"/>
                    <a:pt x="0" y="56"/>
                  </a:cubicBezTo>
                  <a:cubicBezTo>
                    <a:pt x="84" y="39"/>
                    <a:pt x="164" y="18"/>
                    <a:pt x="248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Freeform 276"/>
            <p:cNvSpPr>
              <a:spLocks/>
            </p:cNvSpPr>
            <p:nvPr/>
          </p:nvSpPr>
          <p:spPr bwMode="gray">
            <a:xfrm>
              <a:off x="-40095488" y="28855987"/>
              <a:ext cx="960438" cy="479425"/>
            </a:xfrm>
            <a:custGeom>
              <a:avLst/>
              <a:gdLst>
                <a:gd name="T0" fmla="*/ 256 w 256"/>
                <a:gd name="T1" fmla="*/ 0 h 128"/>
                <a:gd name="T2" fmla="*/ 256 w 256"/>
                <a:gd name="T3" fmla="*/ 128 h 128"/>
                <a:gd name="T4" fmla="*/ 0 w 256"/>
                <a:gd name="T5" fmla="*/ 128 h 128"/>
                <a:gd name="T6" fmla="*/ 0 w 256"/>
                <a:gd name="T7" fmla="*/ 0 h 128"/>
                <a:gd name="T8" fmla="*/ 256 w 25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28">
                  <a:moveTo>
                    <a:pt x="256" y="0"/>
                  </a:moveTo>
                  <a:cubicBezTo>
                    <a:pt x="256" y="43"/>
                    <a:pt x="256" y="85"/>
                    <a:pt x="256" y="128"/>
                  </a:cubicBezTo>
                  <a:cubicBezTo>
                    <a:pt x="171" y="128"/>
                    <a:pt x="85" y="128"/>
                    <a:pt x="0" y="128"/>
                  </a:cubicBezTo>
                  <a:cubicBezTo>
                    <a:pt x="0" y="85"/>
                    <a:pt x="0" y="43"/>
                    <a:pt x="0" y="0"/>
                  </a:cubicBezTo>
                  <a:cubicBezTo>
                    <a:pt x="85" y="0"/>
                    <a:pt x="171" y="0"/>
                    <a:pt x="256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Freeform 277"/>
            <p:cNvSpPr>
              <a:spLocks/>
            </p:cNvSpPr>
            <p:nvPr/>
          </p:nvSpPr>
          <p:spPr bwMode="gray">
            <a:xfrm>
              <a:off x="-38176201" y="28855987"/>
              <a:ext cx="960438" cy="479425"/>
            </a:xfrm>
            <a:custGeom>
              <a:avLst/>
              <a:gdLst>
                <a:gd name="T0" fmla="*/ 256 w 256"/>
                <a:gd name="T1" fmla="*/ 0 h 128"/>
                <a:gd name="T2" fmla="*/ 256 w 256"/>
                <a:gd name="T3" fmla="*/ 128 h 128"/>
                <a:gd name="T4" fmla="*/ 0 w 256"/>
                <a:gd name="T5" fmla="*/ 128 h 128"/>
                <a:gd name="T6" fmla="*/ 0 w 256"/>
                <a:gd name="T7" fmla="*/ 0 h 128"/>
                <a:gd name="T8" fmla="*/ 256 w 25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28">
                  <a:moveTo>
                    <a:pt x="256" y="0"/>
                  </a:moveTo>
                  <a:cubicBezTo>
                    <a:pt x="256" y="43"/>
                    <a:pt x="256" y="85"/>
                    <a:pt x="256" y="128"/>
                  </a:cubicBezTo>
                  <a:cubicBezTo>
                    <a:pt x="171" y="128"/>
                    <a:pt x="85" y="128"/>
                    <a:pt x="0" y="128"/>
                  </a:cubicBezTo>
                  <a:cubicBezTo>
                    <a:pt x="0" y="85"/>
                    <a:pt x="0" y="43"/>
                    <a:pt x="0" y="0"/>
                  </a:cubicBezTo>
                  <a:cubicBezTo>
                    <a:pt x="85" y="0"/>
                    <a:pt x="171" y="0"/>
                    <a:pt x="256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Freeform 280"/>
            <p:cNvSpPr>
              <a:spLocks noEditPoints="1"/>
            </p:cNvSpPr>
            <p:nvPr/>
          </p:nvSpPr>
          <p:spPr bwMode="gray">
            <a:xfrm>
              <a:off x="-40574913" y="27892375"/>
              <a:ext cx="7008813" cy="6299200"/>
            </a:xfrm>
            <a:custGeom>
              <a:avLst/>
              <a:gdLst>
                <a:gd name="T0" fmla="*/ 976 w 1869"/>
                <a:gd name="T1" fmla="*/ 65 h 1680"/>
                <a:gd name="T2" fmla="*/ 1024 w 1869"/>
                <a:gd name="T3" fmla="*/ 145 h 1680"/>
                <a:gd name="T4" fmla="*/ 1276 w 1869"/>
                <a:gd name="T5" fmla="*/ 57 h 1680"/>
                <a:gd name="T6" fmla="*/ 1492 w 1869"/>
                <a:gd name="T7" fmla="*/ 21 h 1680"/>
                <a:gd name="T8" fmla="*/ 1556 w 1869"/>
                <a:gd name="T9" fmla="*/ 197 h 1680"/>
                <a:gd name="T10" fmla="*/ 1820 w 1869"/>
                <a:gd name="T11" fmla="*/ 1349 h 1680"/>
                <a:gd name="T12" fmla="*/ 1852 w 1869"/>
                <a:gd name="T13" fmla="*/ 1545 h 1680"/>
                <a:gd name="T14" fmla="*/ 1636 w 1869"/>
                <a:gd name="T15" fmla="*/ 1617 h 1680"/>
                <a:gd name="T16" fmla="*/ 1520 w 1869"/>
                <a:gd name="T17" fmla="*/ 1645 h 1680"/>
                <a:gd name="T18" fmla="*/ 1372 w 1869"/>
                <a:gd name="T19" fmla="*/ 1649 h 1680"/>
                <a:gd name="T20" fmla="*/ 1324 w 1869"/>
                <a:gd name="T21" fmla="*/ 1477 h 1680"/>
                <a:gd name="T22" fmla="*/ 1036 w 1869"/>
                <a:gd name="T23" fmla="*/ 225 h 1680"/>
                <a:gd name="T24" fmla="*/ 1028 w 1869"/>
                <a:gd name="T25" fmla="*/ 185 h 1680"/>
                <a:gd name="T26" fmla="*/ 1024 w 1869"/>
                <a:gd name="T27" fmla="*/ 1617 h 1680"/>
                <a:gd name="T28" fmla="*/ 976 w 1869"/>
                <a:gd name="T29" fmla="*/ 1665 h 1680"/>
                <a:gd name="T30" fmla="*/ 560 w 1869"/>
                <a:gd name="T31" fmla="*/ 1665 h 1680"/>
                <a:gd name="T32" fmla="*/ 512 w 1869"/>
                <a:gd name="T33" fmla="*/ 1617 h 1680"/>
                <a:gd name="T34" fmla="*/ 464 w 1869"/>
                <a:gd name="T35" fmla="*/ 1665 h 1680"/>
                <a:gd name="T36" fmla="*/ 48 w 1869"/>
                <a:gd name="T37" fmla="*/ 1665 h 1680"/>
                <a:gd name="T38" fmla="*/ 0 w 1869"/>
                <a:gd name="T39" fmla="*/ 1617 h 1680"/>
                <a:gd name="T40" fmla="*/ 0 w 1869"/>
                <a:gd name="T41" fmla="*/ 113 h 1680"/>
                <a:gd name="T42" fmla="*/ 48 w 1869"/>
                <a:gd name="T43" fmla="*/ 65 h 1680"/>
                <a:gd name="T44" fmla="*/ 464 w 1869"/>
                <a:gd name="T45" fmla="*/ 65 h 1680"/>
                <a:gd name="T46" fmla="*/ 512 w 1869"/>
                <a:gd name="T47" fmla="*/ 113 h 1680"/>
                <a:gd name="T48" fmla="*/ 560 w 1869"/>
                <a:gd name="T49" fmla="*/ 65 h 1680"/>
                <a:gd name="T50" fmla="*/ 976 w 1869"/>
                <a:gd name="T51" fmla="*/ 65 h 1680"/>
                <a:gd name="T52" fmla="*/ 1104 w 1869"/>
                <a:gd name="T53" fmla="*/ 229 h 1680"/>
                <a:gd name="T54" fmla="*/ 1260 w 1869"/>
                <a:gd name="T55" fmla="*/ 913 h 1680"/>
                <a:gd name="T56" fmla="*/ 1632 w 1869"/>
                <a:gd name="T57" fmla="*/ 829 h 1680"/>
                <a:gd name="T58" fmla="*/ 1476 w 1869"/>
                <a:gd name="T59" fmla="*/ 145 h 1680"/>
                <a:gd name="T60" fmla="*/ 1468 w 1869"/>
                <a:gd name="T61" fmla="*/ 145 h 1680"/>
                <a:gd name="T62" fmla="*/ 1104 w 1869"/>
                <a:gd name="T63" fmla="*/ 229 h 1680"/>
                <a:gd name="T64" fmla="*/ 64 w 1869"/>
                <a:gd name="T65" fmla="*/ 205 h 1680"/>
                <a:gd name="T66" fmla="*/ 64 w 1869"/>
                <a:gd name="T67" fmla="*/ 897 h 1680"/>
                <a:gd name="T68" fmla="*/ 448 w 1869"/>
                <a:gd name="T69" fmla="*/ 897 h 1680"/>
                <a:gd name="T70" fmla="*/ 448 w 1869"/>
                <a:gd name="T71" fmla="*/ 193 h 1680"/>
                <a:gd name="T72" fmla="*/ 68 w 1869"/>
                <a:gd name="T73" fmla="*/ 193 h 1680"/>
                <a:gd name="T74" fmla="*/ 64 w 1869"/>
                <a:gd name="T75" fmla="*/ 205 h 1680"/>
                <a:gd name="T76" fmla="*/ 576 w 1869"/>
                <a:gd name="T77" fmla="*/ 205 h 1680"/>
                <a:gd name="T78" fmla="*/ 576 w 1869"/>
                <a:gd name="T79" fmla="*/ 897 h 1680"/>
                <a:gd name="T80" fmla="*/ 960 w 1869"/>
                <a:gd name="T81" fmla="*/ 897 h 1680"/>
                <a:gd name="T82" fmla="*/ 960 w 1869"/>
                <a:gd name="T83" fmla="*/ 193 h 1680"/>
                <a:gd name="T84" fmla="*/ 580 w 1869"/>
                <a:gd name="T85" fmla="*/ 193 h 1680"/>
                <a:gd name="T86" fmla="*/ 576 w 1869"/>
                <a:gd name="T87" fmla="*/ 205 h 1680"/>
                <a:gd name="T88" fmla="*/ 1656 w 1869"/>
                <a:gd name="T89" fmla="*/ 1373 h 1680"/>
                <a:gd name="T90" fmla="*/ 1644 w 1869"/>
                <a:gd name="T91" fmla="*/ 1221 h 1680"/>
                <a:gd name="T92" fmla="*/ 1420 w 1869"/>
                <a:gd name="T93" fmla="*/ 1309 h 1680"/>
                <a:gd name="T94" fmla="*/ 1612 w 1869"/>
                <a:gd name="T95" fmla="*/ 1417 h 1680"/>
                <a:gd name="T96" fmla="*/ 1656 w 1869"/>
                <a:gd name="T97" fmla="*/ 1373 h 1680"/>
                <a:gd name="T98" fmla="*/ 184 w 1869"/>
                <a:gd name="T99" fmla="*/ 1449 h 1680"/>
                <a:gd name="T100" fmla="*/ 256 w 1869"/>
                <a:gd name="T101" fmla="*/ 1217 h 1680"/>
                <a:gd name="T102" fmla="*/ 148 w 1869"/>
                <a:gd name="T103" fmla="*/ 1409 h 1680"/>
                <a:gd name="T104" fmla="*/ 184 w 1869"/>
                <a:gd name="T105" fmla="*/ 1449 h 1680"/>
                <a:gd name="T106" fmla="*/ 696 w 1869"/>
                <a:gd name="T107" fmla="*/ 1449 h 1680"/>
                <a:gd name="T108" fmla="*/ 768 w 1869"/>
                <a:gd name="T109" fmla="*/ 1217 h 1680"/>
                <a:gd name="T110" fmla="*/ 660 w 1869"/>
                <a:gd name="T111" fmla="*/ 1409 h 1680"/>
                <a:gd name="T112" fmla="*/ 696 w 1869"/>
                <a:gd name="T113" fmla="*/ 1449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9" h="1680">
                  <a:moveTo>
                    <a:pt x="976" y="65"/>
                  </a:moveTo>
                  <a:cubicBezTo>
                    <a:pt x="1006" y="78"/>
                    <a:pt x="1029" y="98"/>
                    <a:pt x="1024" y="145"/>
                  </a:cubicBezTo>
                  <a:cubicBezTo>
                    <a:pt x="1058" y="90"/>
                    <a:pt x="1186" y="78"/>
                    <a:pt x="1276" y="57"/>
                  </a:cubicBezTo>
                  <a:cubicBezTo>
                    <a:pt x="1334" y="44"/>
                    <a:pt x="1441" y="0"/>
                    <a:pt x="1492" y="21"/>
                  </a:cubicBezTo>
                  <a:cubicBezTo>
                    <a:pt x="1529" y="36"/>
                    <a:pt x="1543" y="139"/>
                    <a:pt x="1556" y="197"/>
                  </a:cubicBezTo>
                  <a:cubicBezTo>
                    <a:pt x="1648" y="594"/>
                    <a:pt x="1726" y="952"/>
                    <a:pt x="1820" y="1349"/>
                  </a:cubicBezTo>
                  <a:cubicBezTo>
                    <a:pt x="1833" y="1404"/>
                    <a:pt x="1869" y="1504"/>
                    <a:pt x="1852" y="1545"/>
                  </a:cubicBezTo>
                  <a:cubicBezTo>
                    <a:pt x="1833" y="1591"/>
                    <a:pt x="1690" y="1604"/>
                    <a:pt x="1636" y="1617"/>
                  </a:cubicBezTo>
                  <a:cubicBezTo>
                    <a:pt x="1598" y="1626"/>
                    <a:pt x="1561" y="1635"/>
                    <a:pt x="1520" y="1645"/>
                  </a:cubicBezTo>
                  <a:cubicBezTo>
                    <a:pt x="1470" y="1657"/>
                    <a:pt x="1404" y="1680"/>
                    <a:pt x="1372" y="1649"/>
                  </a:cubicBezTo>
                  <a:cubicBezTo>
                    <a:pt x="1347" y="1626"/>
                    <a:pt x="1336" y="1529"/>
                    <a:pt x="1324" y="1477"/>
                  </a:cubicBezTo>
                  <a:cubicBezTo>
                    <a:pt x="1230" y="1073"/>
                    <a:pt x="1126" y="617"/>
                    <a:pt x="1036" y="225"/>
                  </a:cubicBezTo>
                  <a:cubicBezTo>
                    <a:pt x="1034" y="211"/>
                    <a:pt x="1027" y="202"/>
                    <a:pt x="1028" y="185"/>
                  </a:cubicBezTo>
                  <a:cubicBezTo>
                    <a:pt x="1019" y="654"/>
                    <a:pt x="1027" y="1141"/>
                    <a:pt x="1024" y="1617"/>
                  </a:cubicBezTo>
                  <a:cubicBezTo>
                    <a:pt x="1015" y="1640"/>
                    <a:pt x="999" y="1656"/>
                    <a:pt x="976" y="1665"/>
                  </a:cubicBezTo>
                  <a:cubicBezTo>
                    <a:pt x="837" y="1665"/>
                    <a:pt x="699" y="1665"/>
                    <a:pt x="560" y="1665"/>
                  </a:cubicBezTo>
                  <a:cubicBezTo>
                    <a:pt x="537" y="1656"/>
                    <a:pt x="521" y="1640"/>
                    <a:pt x="512" y="1617"/>
                  </a:cubicBezTo>
                  <a:cubicBezTo>
                    <a:pt x="503" y="1640"/>
                    <a:pt x="487" y="1656"/>
                    <a:pt x="464" y="1665"/>
                  </a:cubicBezTo>
                  <a:cubicBezTo>
                    <a:pt x="325" y="1665"/>
                    <a:pt x="187" y="1665"/>
                    <a:pt x="48" y="1665"/>
                  </a:cubicBezTo>
                  <a:cubicBezTo>
                    <a:pt x="25" y="1656"/>
                    <a:pt x="9" y="1640"/>
                    <a:pt x="0" y="1617"/>
                  </a:cubicBezTo>
                  <a:cubicBezTo>
                    <a:pt x="0" y="1116"/>
                    <a:pt x="0" y="614"/>
                    <a:pt x="0" y="113"/>
                  </a:cubicBezTo>
                  <a:cubicBezTo>
                    <a:pt x="9" y="90"/>
                    <a:pt x="25" y="74"/>
                    <a:pt x="48" y="65"/>
                  </a:cubicBezTo>
                  <a:cubicBezTo>
                    <a:pt x="187" y="65"/>
                    <a:pt x="325" y="65"/>
                    <a:pt x="464" y="65"/>
                  </a:cubicBezTo>
                  <a:cubicBezTo>
                    <a:pt x="487" y="74"/>
                    <a:pt x="503" y="90"/>
                    <a:pt x="512" y="113"/>
                  </a:cubicBezTo>
                  <a:cubicBezTo>
                    <a:pt x="521" y="90"/>
                    <a:pt x="537" y="74"/>
                    <a:pt x="560" y="65"/>
                  </a:cubicBezTo>
                  <a:cubicBezTo>
                    <a:pt x="699" y="65"/>
                    <a:pt x="837" y="65"/>
                    <a:pt x="976" y="65"/>
                  </a:cubicBezTo>
                  <a:close/>
                  <a:moveTo>
                    <a:pt x="1104" y="229"/>
                  </a:moveTo>
                  <a:cubicBezTo>
                    <a:pt x="1154" y="459"/>
                    <a:pt x="1209" y="684"/>
                    <a:pt x="1260" y="913"/>
                  </a:cubicBezTo>
                  <a:cubicBezTo>
                    <a:pt x="1387" y="888"/>
                    <a:pt x="1507" y="856"/>
                    <a:pt x="1632" y="829"/>
                  </a:cubicBezTo>
                  <a:cubicBezTo>
                    <a:pt x="1583" y="598"/>
                    <a:pt x="1529" y="372"/>
                    <a:pt x="1476" y="145"/>
                  </a:cubicBezTo>
                  <a:cubicBezTo>
                    <a:pt x="1473" y="145"/>
                    <a:pt x="1471" y="145"/>
                    <a:pt x="1468" y="145"/>
                  </a:cubicBezTo>
                  <a:cubicBezTo>
                    <a:pt x="1347" y="174"/>
                    <a:pt x="1225" y="200"/>
                    <a:pt x="1104" y="229"/>
                  </a:cubicBezTo>
                  <a:close/>
                  <a:moveTo>
                    <a:pt x="64" y="205"/>
                  </a:moveTo>
                  <a:cubicBezTo>
                    <a:pt x="64" y="436"/>
                    <a:pt x="64" y="666"/>
                    <a:pt x="64" y="897"/>
                  </a:cubicBezTo>
                  <a:cubicBezTo>
                    <a:pt x="192" y="897"/>
                    <a:pt x="320" y="897"/>
                    <a:pt x="448" y="897"/>
                  </a:cubicBezTo>
                  <a:cubicBezTo>
                    <a:pt x="448" y="662"/>
                    <a:pt x="448" y="428"/>
                    <a:pt x="448" y="193"/>
                  </a:cubicBezTo>
                  <a:cubicBezTo>
                    <a:pt x="321" y="193"/>
                    <a:pt x="195" y="193"/>
                    <a:pt x="68" y="193"/>
                  </a:cubicBezTo>
                  <a:cubicBezTo>
                    <a:pt x="63" y="194"/>
                    <a:pt x="64" y="199"/>
                    <a:pt x="64" y="205"/>
                  </a:cubicBezTo>
                  <a:close/>
                  <a:moveTo>
                    <a:pt x="576" y="205"/>
                  </a:moveTo>
                  <a:cubicBezTo>
                    <a:pt x="576" y="436"/>
                    <a:pt x="576" y="666"/>
                    <a:pt x="576" y="897"/>
                  </a:cubicBezTo>
                  <a:cubicBezTo>
                    <a:pt x="704" y="897"/>
                    <a:pt x="832" y="897"/>
                    <a:pt x="960" y="897"/>
                  </a:cubicBezTo>
                  <a:cubicBezTo>
                    <a:pt x="960" y="662"/>
                    <a:pt x="960" y="428"/>
                    <a:pt x="960" y="193"/>
                  </a:cubicBezTo>
                  <a:cubicBezTo>
                    <a:pt x="833" y="193"/>
                    <a:pt x="707" y="193"/>
                    <a:pt x="580" y="193"/>
                  </a:cubicBezTo>
                  <a:cubicBezTo>
                    <a:pt x="575" y="194"/>
                    <a:pt x="576" y="199"/>
                    <a:pt x="576" y="205"/>
                  </a:cubicBezTo>
                  <a:close/>
                  <a:moveTo>
                    <a:pt x="1656" y="1373"/>
                  </a:moveTo>
                  <a:cubicBezTo>
                    <a:pt x="1694" y="1321"/>
                    <a:pt x="1667" y="1247"/>
                    <a:pt x="1644" y="1221"/>
                  </a:cubicBezTo>
                  <a:cubicBezTo>
                    <a:pt x="1571" y="1138"/>
                    <a:pt x="1420" y="1196"/>
                    <a:pt x="1420" y="1309"/>
                  </a:cubicBezTo>
                  <a:cubicBezTo>
                    <a:pt x="1420" y="1408"/>
                    <a:pt x="1529" y="1469"/>
                    <a:pt x="1612" y="1417"/>
                  </a:cubicBezTo>
                  <a:cubicBezTo>
                    <a:pt x="1632" y="1408"/>
                    <a:pt x="1648" y="1394"/>
                    <a:pt x="1656" y="1373"/>
                  </a:cubicBezTo>
                  <a:close/>
                  <a:moveTo>
                    <a:pt x="184" y="1449"/>
                  </a:moveTo>
                  <a:cubicBezTo>
                    <a:pt x="368" y="1577"/>
                    <a:pt x="480" y="1217"/>
                    <a:pt x="256" y="1217"/>
                  </a:cubicBezTo>
                  <a:cubicBezTo>
                    <a:pt x="162" y="1217"/>
                    <a:pt x="95" y="1322"/>
                    <a:pt x="148" y="1409"/>
                  </a:cubicBezTo>
                  <a:cubicBezTo>
                    <a:pt x="155" y="1428"/>
                    <a:pt x="168" y="1440"/>
                    <a:pt x="184" y="1449"/>
                  </a:cubicBezTo>
                  <a:close/>
                  <a:moveTo>
                    <a:pt x="696" y="1449"/>
                  </a:moveTo>
                  <a:cubicBezTo>
                    <a:pt x="880" y="1577"/>
                    <a:pt x="992" y="1217"/>
                    <a:pt x="768" y="1217"/>
                  </a:cubicBezTo>
                  <a:cubicBezTo>
                    <a:pt x="674" y="1217"/>
                    <a:pt x="607" y="1322"/>
                    <a:pt x="660" y="1409"/>
                  </a:cubicBezTo>
                  <a:cubicBezTo>
                    <a:pt x="667" y="1428"/>
                    <a:pt x="680" y="1440"/>
                    <a:pt x="696" y="144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44" name="Group 243"/>
          <p:cNvGrpSpPr>
            <a:grpSpLocks noChangeAspect="1"/>
          </p:cNvGrpSpPr>
          <p:nvPr/>
        </p:nvGrpSpPr>
        <p:grpSpPr bwMode="gray">
          <a:xfrm>
            <a:off x="4255141" y="4264596"/>
            <a:ext cx="372977" cy="356841"/>
            <a:chOff x="-31713488" y="27700287"/>
            <a:chExt cx="7008813" cy="6705600"/>
          </a:xfrm>
        </p:grpSpPr>
        <p:sp>
          <p:nvSpPr>
            <p:cNvPr id="245" name="Freeform 249"/>
            <p:cNvSpPr>
              <a:spLocks/>
            </p:cNvSpPr>
            <p:nvPr/>
          </p:nvSpPr>
          <p:spPr bwMode="gray">
            <a:xfrm>
              <a:off x="-31713488" y="28627387"/>
              <a:ext cx="7008813" cy="5778500"/>
            </a:xfrm>
            <a:custGeom>
              <a:avLst/>
              <a:gdLst>
                <a:gd name="T0" fmla="*/ 105 w 1869"/>
                <a:gd name="T1" fmla="*/ 9 h 1541"/>
                <a:gd name="T2" fmla="*/ 325 w 1869"/>
                <a:gd name="T3" fmla="*/ 5 h 1541"/>
                <a:gd name="T4" fmla="*/ 325 w 1869"/>
                <a:gd name="T5" fmla="*/ 133 h 1541"/>
                <a:gd name="T6" fmla="*/ 137 w 1869"/>
                <a:gd name="T7" fmla="*/ 133 h 1541"/>
                <a:gd name="T8" fmla="*/ 137 w 1869"/>
                <a:gd name="T9" fmla="*/ 1365 h 1541"/>
                <a:gd name="T10" fmla="*/ 185 w 1869"/>
                <a:gd name="T11" fmla="*/ 1409 h 1541"/>
                <a:gd name="T12" fmla="*/ 329 w 1869"/>
                <a:gd name="T13" fmla="*/ 1245 h 1541"/>
                <a:gd name="T14" fmla="*/ 505 w 1869"/>
                <a:gd name="T15" fmla="*/ 805 h 1541"/>
                <a:gd name="T16" fmla="*/ 665 w 1869"/>
                <a:gd name="T17" fmla="*/ 581 h 1541"/>
                <a:gd name="T18" fmla="*/ 1765 w 1869"/>
                <a:gd name="T19" fmla="*/ 585 h 1541"/>
                <a:gd name="T20" fmla="*/ 1865 w 1869"/>
                <a:gd name="T21" fmla="*/ 697 h 1541"/>
                <a:gd name="T22" fmla="*/ 1801 w 1869"/>
                <a:gd name="T23" fmla="*/ 889 h 1541"/>
                <a:gd name="T24" fmla="*/ 1657 w 1869"/>
                <a:gd name="T25" fmla="*/ 1253 h 1541"/>
                <a:gd name="T26" fmla="*/ 1569 w 1869"/>
                <a:gd name="T27" fmla="*/ 1445 h 1541"/>
                <a:gd name="T28" fmla="*/ 1525 w 1869"/>
                <a:gd name="T29" fmla="*/ 1489 h 1541"/>
                <a:gd name="T30" fmla="*/ 1393 w 1869"/>
                <a:gd name="T31" fmla="*/ 1541 h 1541"/>
                <a:gd name="T32" fmla="*/ 177 w 1869"/>
                <a:gd name="T33" fmla="*/ 1541 h 1541"/>
                <a:gd name="T34" fmla="*/ 9 w 1869"/>
                <a:gd name="T35" fmla="*/ 1385 h 1541"/>
                <a:gd name="T36" fmla="*/ 5 w 1869"/>
                <a:gd name="T37" fmla="*/ 117 h 1541"/>
                <a:gd name="T38" fmla="*/ 105 w 1869"/>
                <a:gd name="T39" fmla="*/ 9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9" h="1541">
                  <a:moveTo>
                    <a:pt x="105" y="9"/>
                  </a:moveTo>
                  <a:cubicBezTo>
                    <a:pt x="171" y="0"/>
                    <a:pt x="253" y="7"/>
                    <a:pt x="325" y="5"/>
                  </a:cubicBezTo>
                  <a:cubicBezTo>
                    <a:pt x="325" y="48"/>
                    <a:pt x="325" y="90"/>
                    <a:pt x="325" y="133"/>
                  </a:cubicBezTo>
                  <a:cubicBezTo>
                    <a:pt x="262" y="133"/>
                    <a:pt x="200" y="133"/>
                    <a:pt x="137" y="133"/>
                  </a:cubicBezTo>
                  <a:cubicBezTo>
                    <a:pt x="130" y="534"/>
                    <a:pt x="130" y="964"/>
                    <a:pt x="137" y="1365"/>
                  </a:cubicBezTo>
                  <a:cubicBezTo>
                    <a:pt x="147" y="1391"/>
                    <a:pt x="161" y="1405"/>
                    <a:pt x="185" y="1409"/>
                  </a:cubicBezTo>
                  <a:cubicBezTo>
                    <a:pt x="273" y="1422"/>
                    <a:pt x="304" y="1307"/>
                    <a:pt x="329" y="1245"/>
                  </a:cubicBezTo>
                  <a:cubicBezTo>
                    <a:pt x="392" y="1090"/>
                    <a:pt x="444" y="957"/>
                    <a:pt x="505" y="805"/>
                  </a:cubicBezTo>
                  <a:cubicBezTo>
                    <a:pt x="541" y="716"/>
                    <a:pt x="564" y="594"/>
                    <a:pt x="665" y="581"/>
                  </a:cubicBezTo>
                  <a:cubicBezTo>
                    <a:pt x="1030" y="584"/>
                    <a:pt x="1406" y="576"/>
                    <a:pt x="1765" y="585"/>
                  </a:cubicBezTo>
                  <a:cubicBezTo>
                    <a:pt x="1818" y="602"/>
                    <a:pt x="1861" y="640"/>
                    <a:pt x="1865" y="697"/>
                  </a:cubicBezTo>
                  <a:cubicBezTo>
                    <a:pt x="1869" y="748"/>
                    <a:pt x="1824" y="831"/>
                    <a:pt x="1801" y="889"/>
                  </a:cubicBezTo>
                  <a:cubicBezTo>
                    <a:pt x="1752" y="1011"/>
                    <a:pt x="1706" y="1131"/>
                    <a:pt x="1657" y="1253"/>
                  </a:cubicBezTo>
                  <a:cubicBezTo>
                    <a:pt x="1628" y="1325"/>
                    <a:pt x="1602" y="1393"/>
                    <a:pt x="1569" y="1445"/>
                  </a:cubicBezTo>
                  <a:cubicBezTo>
                    <a:pt x="1555" y="1460"/>
                    <a:pt x="1540" y="1475"/>
                    <a:pt x="1525" y="1489"/>
                  </a:cubicBezTo>
                  <a:cubicBezTo>
                    <a:pt x="1489" y="1515"/>
                    <a:pt x="1445" y="1532"/>
                    <a:pt x="1393" y="1541"/>
                  </a:cubicBezTo>
                  <a:cubicBezTo>
                    <a:pt x="988" y="1541"/>
                    <a:pt x="582" y="1541"/>
                    <a:pt x="177" y="1541"/>
                  </a:cubicBezTo>
                  <a:cubicBezTo>
                    <a:pt x="87" y="1523"/>
                    <a:pt x="29" y="1473"/>
                    <a:pt x="9" y="1385"/>
                  </a:cubicBezTo>
                  <a:cubicBezTo>
                    <a:pt x="0" y="970"/>
                    <a:pt x="8" y="538"/>
                    <a:pt x="5" y="117"/>
                  </a:cubicBezTo>
                  <a:cubicBezTo>
                    <a:pt x="19" y="61"/>
                    <a:pt x="50" y="23"/>
                    <a:pt x="105" y="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Freeform 251"/>
            <p:cNvSpPr>
              <a:spLocks/>
            </p:cNvSpPr>
            <p:nvPr/>
          </p:nvSpPr>
          <p:spPr bwMode="gray">
            <a:xfrm>
              <a:off x="-29284613" y="29140150"/>
              <a:ext cx="1414463" cy="450850"/>
            </a:xfrm>
            <a:custGeom>
              <a:avLst/>
              <a:gdLst>
                <a:gd name="T0" fmla="*/ 377 w 377"/>
                <a:gd name="T1" fmla="*/ 0 h 120"/>
                <a:gd name="T2" fmla="*/ 377 w 377"/>
                <a:gd name="T3" fmla="*/ 120 h 120"/>
                <a:gd name="T4" fmla="*/ 1 w 377"/>
                <a:gd name="T5" fmla="*/ 120 h 120"/>
                <a:gd name="T6" fmla="*/ 1 w 377"/>
                <a:gd name="T7" fmla="*/ 12 h 120"/>
                <a:gd name="T8" fmla="*/ 5 w 377"/>
                <a:gd name="T9" fmla="*/ 0 h 120"/>
                <a:gd name="T10" fmla="*/ 377 w 377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7" h="120">
                  <a:moveTo>
                    <a:pt x="377" y="0"/>
                  </a:moveTo>
                  <a:cubicBezTo>
                    <a:pt x="377" y="40"/>
                    <a:pt x="377" y="80"/>
                    <a:pt x="377" y="120"/>
                  </a:cubicBezTo>
                  <a:cubicBezTo>
                    <a:pt x="252" y="120"/>
                    <a:pt x="126" y="120"/>
                    <a:pt x="1" y="120"/>
                  </a:cubicBezTo>
                  <a:cubicBezTo>
                    <a:pt x="1" y="84"/>
                    <a:pt x="1" y="48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ubicBezTo>
                    <a:pt x="129" y="0"/>
                    <a:pt x="253" y="0"/>
                    <a:pt x="377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Freeform 254"/>
            <p:cNvSpPr>
              <a:spLocks/>
            </p:cNvSpPr>
            <p:nvPr/>
          </p:nvSpPr>
          <p:spPr bwMode="gray">
            <a:xfrm>
              <a:off x="-29298901" y="30100587"/>
              <a:ext cx="2868613" cy="449263"/>
            </a:xfrm>
            <a:custGeom>
              <a:avLst/>
              <a:gdLst>
                <a:gd name="T0" fmla="*/ 9 w 765"/>
                <a:gd name="T1" fmla="*/ 0 h 120"/>
                <a:gd name="T2" fmla="*/ 765 w 765"/>
                <a:gd name="T3" fmla="*/ 0 h 120"/>
                <a:gd name="T4" fmla="*/ 765 w 765"/>
                <a:gd name="T5" fmla="*/ 120 h 120"/>
                <a:gd name="T6" fmla="*/ 5 w 765"/>
                <a:gd name="T7" fmla="*/ 120 h 120"/>
                <a:gd name="T8" fmla="*/ 9 w 765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120">
                  <a:moveTo>
                    <a:pt x="9" y="0"/>
                  </a:moveTo>
                  <a:cubicBezTo>
                    <a:pt x="261" y="0"/>
                    <a:pt x="513" y="0"/>
                    <a:pt x="765" y="0"/>
                  </a:cubicBezTo>
                  <a:cubicBezTo>
                    <a:pt x="765" y="40"/>
                    <a:pt x="765" y="80"/>
                    <a:pt x="765" y="120"/>
                  </a:cubicBezTo>
                  <a:cubicBezTo>
                    <a:pt x="512" y="120"/>
                    <a:pt x="258" y="120"/>
                    <a:pt x="5" y="120"/>
                  </a:cubicBezTo>
                  <a:cubicBezTo>
                    <a:pt x="8" y="81"/>
                    <a:pt x="0" y="32"/>
                    <a:pt x="9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Freeform 262"/>
            <p:cNvSpPr>
              <a:spLocks noEditPoints="1"/>
            </p:cNvSpPr>
            <p:nvPr/>
          </p:nvSpPr>
          <p:spPr bwMode="gray">
            <a:xfrm>
              <a:off x="-30259338" y="27700287"/>
              <a:ext cx="4808538" cy="4289425"/>
            </a:xfrm>
            <a:custGeom>
              <a:avLst/>
              <a:gdLst>
                <a:gd name="T0" fmla="*/ 1153 w 1282"/>
                <a:gd name="T1" fmla="*/ 560 h 1144"/>
                <a:gd name="T2" fmla="*/ 1101 w 1282"/>
                <a:gd name="T3" fmla="*/ 508 h 1144"/>
                <a:gd name="T4" fmla="*/ 853 w 1282"/>
                <a:gd name="T5" fmla="*/ 504 h 1144"/>
                <a:gd name="T6" fmla="*/ 773 w 1282"/>
                <a:gd name="T7" fmla="*/ 500 h 1144"/>
                <a:gd name="T8" fmla="*/ 773 w 1282"/>
                <a:gd name="T9" fmla="*/ 416 h 1144"/>
                <a:gd name="T10" fmla="*/ 769 w 1282"/>
                <a:gd name="T11" fmla="*/ 176 h 1144"/>
                <a:gd name="T12" fmla="*/ 717 w 1282"/>
                <a:gd name="T13" fmla="*/ 124 h 1144"/>
                <a:gd name="T14" fmla="*/ 273 w 1282"/>
                <a:gd name="T15" fmla="*/ 120 h 1144"/>
                <a:gd name="T16" fmla="*/ 125 w 1282"/>
                <a:gd name="T17" fmla="*/ 124 h 1144"/>
                <a:gd name="T18" fmla="*/ 125 w 1282"/>
                <a:gd name="T19" fmla="*/ 304 h 1144"/>
                <a:gd name="T20" fmla="*/ 125 w 1282"/>
                <a:gd name="T21" fmla="*/ 856 h 1144"/>
                <a:gd name="T22" fmla="*/ 109 w 1282"/>
                <a:gd name="T23" fmla="*/ 892 h 1144"/>
                <a:gd name="T24" fmla="*/ 13 w 1282"/>
                <a:gd name="T25" fmla="*/ 1136 h 1144"/>
                <a:gd name="T26" fmla="*/ 5 w 1282"/>
                <a:gd name="T27" fmla="*/ 1144 h 1144"/>
                <a:gd name="T28" fmla="*/ 9 w 1282"/>
                <a:gd name="T29" fmla="*/ 0 h 1144"/>
                <a:gd name="T30" fmla="*/ 821 w 1282"/>
                <a:gd name="T31" fmla="*/ 0 h 1144"/>
                <a:gd name="T32" fmla="*/ 829 w 1282"/>
                <a:gd name="T33" fmla="*/ 0 h 1144"/>
                <a:gd name="T34" fmla="*/ 885 w 1282"/>
                <a:gd name="T35" fmla="*/ 16 h 1144"/>
                <a:gd name="T36" fmla="*/ 889 w 1282"/>
                <a:gd name="T37" fmla="*/ 16 h 1144"/>
                <a:gd name="T38" fmla="*/ 1065 w 1282"/>
                <a:gd name="T39" fmla="*/ 172 h 1144"/>
                <a:gd name="T40" fmla="*/ 1261 w 1282"/>
                <a:gd name="T41" fmla="*/ 388 h 1144"/>
                <a:gd name="T42" fmla="*/ 1261 w 1282"/>
                <a:gd name="T43" fmla="*/ 392 h 1144"/>
                <a:gd name="T44" fmla="*/ 1277 w 1282"/>
                <a:gd name="T45" fmla="*/ 448 h 1144"/>
                <a:gd name="T46" fmla="*/ 1277 w 1282"/>
                <a:gd name="T47" fmla="*/ 456 h 1144"/>
                <a:gd name="T48" fmla="*/ 1273 w 1282"/>
                <a:gd name="T49" fmla="*/ 760 h 1144"/>
                <a:gd name="T50" fmla="*/ 1157 w 1282"/>
                <a:gd name="T51" fmla="*/ 760 h 1144"/>
                <a:gd name="T52" fmla="*/ 1153 w 1282"/>
                <a:gd name="T53" fmla="*/ 560 h 1144"/>
                <a:gd name="T54" fmla="*/ 897 w 1282"/>
                <a:gd name="T55" fmla="*/ 192 h 1144"/>
                <a:gd name="T56" fmla="*/ 893 w 1282"/>
                <a:gd name="T57" fmla="*/ 284 h 1144"/>
                <a:gd name="T58" fmla="*/ 893 w 1282"/>
                <a:gd name="T59" fmla="*/ 380 h 1144"/>
                <a:gd name="T60" fmla="*/ 989 w 1282"/>
                <a:gd name="T61" fmla="*/ 384 h 1144"/>
                <a:gd name="T62" fmla="*/ 1085 w 1282"/>
                <a:gd name="T63" fmla="*/ 380 h 1144"/>
                <a:gd name="T64" fmla="*/ 1089 w 1282"/>
                <a:gd name="T65" fmla="*/ 376 h 1144"/>
                <a:gd name="T66" fmla="*/ 901 w 1282"/>
                <a:gd name="T67" fmla="*/ 188 h 1144"/>
                <a:gd name="T68" fmla="*/ 897 w 1282"/>
                <a:gd name="T69" fmla="*/ 192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2" h="1144">
                  <a:moveTo>
                    <a:pt x="1153" y="560"/>
                  </a:moveTo>
                  <a:cubicBezTo>
                    <a:pt x="1145" y="533"/>
                    <a:pt x="1128" y="516"/>
                    <a:pt x="1101" y="508"/>
                  </a:cubicBezTo>
                  <a:cubicBezTo>
                    <a:pt x="1031" y="501"/>
                    <a:pt x="942" y="504"/>
                    <a:pt x="853" y="504"/>
                  </a:cubicBezTo>
                  <a:cubicBezTo>
                    <a:pt x="835" y="504"/>
                    <a:pt x="780" y="509"/>
                    <a:pt x="773" y="500"/>
                  </a:cubicBezTo>
                  <a:cubicBezTo>
                    <a:pt x="767" y="493"/>
                    <a:pt x="773" y="430"/>
                    <a:pt x="773" y="416"/>
                  </a:cubicBezTo>
                  <a:cubicBezTo>
                    <a:pt x="773" y="338"/>
                    <a:pt x="776" y="244"/>
                    <a:pt x="769" y="176"/>
                  </a:cubicBezTo>
                  <a:cubicBezTo>
                    <a:pt x="761" y="149"/>
                    <a:pt x="744" y="132"/>
                    <a:pt x="717" y="124"/>
                  </a:cubicBezTo>
                  <a:cubicBezTo>
                    <a:pt x="582" y="117"/>
                    <a:pt x="419" y="120"/>
                    <a:pt x="273" y="120"/>
                  </a:cubicBezTo>
                  <a:cubicBezTo>
                    <a:pt x="247" y="120"/>
                    <a:pt x="137" y="109"/>
                    <a:pt x="125" y="124"/>
                  </a:cubicBezTo>
                  <a:cubicBezTo>
                    <a:pt x="111" y="141"/>
                    <a:pt x="125" y="267"/>
                    <a:pt x="125" y="304"/>
                  </a:cubicBezTo>
                  <a:cubicBezTo>
                    <a:pt x="125" y="494"/>
                    <a:pt x="125" y="679"/>
                    <a:pt x="125" y="856"/>
                  </a:cubicBezTo>
                  <a:cubicBezTo>
                    <a:pt x="117" y="866"/>
                    <a:pt x="111" y="877"/>
                    <a:pt x="109" y="892"/>
                  </a:cubicBezTo>
                  <a:cubicBezTo>
                    <a:pt x="80" y="977"/>
                    <a:pt x="46" y="1055"/>
                    <a:pt x="13" y="1136"/>
                  </a:cubicBezTo>
                  <a:cubicBezTo>
                    <a:pt x="8" y="1136"/>
                    <a:pt x="9" y="1143"/>
                    <a:pt x="5" y="1144"/>
                  </a:cubicBezTo>
                  <a:cubicBezTo>
                    <a:pt x="8" y="764"/>
                    <a:pt x="0" y="373"/>
                    <a:pt x="9" y="0"/>
                  </a:cubicBezTo>
                  <a:cubicBezTo>
                    <a:pt x="280" y="0"/>
                    <a:pt x="550" y="0"/>
                    <a:pt x="821" y="0"/>
                  </a:cubicBezTo>
                  <a:cubicBezTo>
                    <a:pt x="824" y="0"/>
                    <a:pt x="826" y="0"/>
                    <a:pt x="829" y="0"/>
                  </a:cubicBezTo>
                  <a:cubicBezTo>
                    <a:pt x="846" y="7"/>
                    <a:pt x="868" y="9"/>
                    <a:pt x="885" y="16"/>
                  </a:cubicBezTo>
                  <a:cubicBezTo>
                    <a:pt x="886" y="16"/>
                    <a:pt x="888" y="16"/>
                    <a:pt x="889" y="16"/>
                  </a:cubicBezTo>
                  <a:cubicBezTo>
                    <a:pt x="958" y="51"/>
                    <a:pt x="1004" y="111"/>
                    <a:pt x="1065" y="172"/>
                  </a:cubicBezTo>
                  <a:cubicBezTo>
                    <a:pt x="1138" y="245"/>
                    <a:pt x="1215" y="305"/>
                    <a:pt x="1261" y="388"/>
                  </a:cubicBezTo>
                  <a:cubicBezTo>
                    <a:pt x="1261" y="389"/>
                    <a:pt x="1261" y="391"/>
                    <a:pt x="1261" y="392"/>
                  </a:cubicBezTo>
                  <a:cubicBezTo>
                    <a:pt x="1268" y="409"/>
                    <a:pt x="1270" y="431"/>
                    <a:pt x="1277" y="448"/>
                  </a:cubicBezTo>
                  <a:cubicBezTo>
                    <a:pt x="1277" y="451"/>
                    <a:pt x="1277" y="453"/>
                    <a:pt x="1277" y="456"/>
                  </a:cubicBezTo>
                  <a:cubicBezTo>
                    <a:pt x="1274" y="556"/>
                    <a:pt x="1282" y="667"/>
                    <a:pt x="1273" y="760"/>
                  </a:cubicBezTo>
                  <a:cubicBezTo>
                    <a:pt x="1258" y="746"/>
                    <a:pt x="1175" y="778"/>
                    <a:pt x="1157" y="760"/>
                  </a:cubicBezTo>
                  <a:cubicBezTo>
                    <a:pt x="1133" y="736"/>
                    <a:pt x="1179" y="588"/>
                    <a:pt x="1153" y="560"/>
                  </a:cubicBezTo>
                  <a:close/>
                  <a:moveTo>
                    <a:pt x="897" y="192"/>
                  </a:moveTo>
                  <a:cubicBezTo>
                    <a:pt x="890" y="216"/>
                    <a:pt x="893" y="247"/>
                    <a:pt x="893" y="284"/>
                  </a:cubicBezTo>
                  <a:cubicBezTo>
                    <a:pt x="893" y="307"/>
                    <a:pt x="881" y="366"/>
                    <a:pt x="893" y="380"/>
                  </a:cubicBezTo>
                  <a:cubicBezTo>
                    <a:pt x="905" y="395"/>
                    <a:pt x="968" y="384"/>
                    <a:pt x="989" y="384"/>
                  </a:cubicBezTo>
                  <a:cubicBezTo>
                    <a:pt x="1027" y="384"/>
                    <a:pt x="1060" y="387"/>
                    <a:pt x="1085" y="380"/>
                  </a:cubicBezTo>
                  <a:cubicBezTo>
                    <a:pt x="1087" y="380"/>
                    <a:pt x="1090" y="379"/>
                    <a:pt x="1089" y="376"/>
                  </a:cubicBezTo>
                  <a:cubicBezTo>
                    <a:pt x="1028" y="312"/>
                    <a:pt x="965" y="249"/>
                    <a:pt x="901" y="188"/>
                  </a:cubicBezTo>
                  <a:cubicBezTo>
                    <a:pt x="899" y="188"/>
                    <a:pt x="896" y="189"/>
                    <a:pt x="897" y="19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49" name="Group 248"/>
          <p:cNvGrpSpPr>
            <a:grpSpLocks noChangeAspect="1"/>
          </p:cNvGrpSpPr>
          <p:nvPr/>
        </p:nvGrpSpPr>
        <p:grpSpPr bwMode="gray">
          <a:xfrm>
            <a:off x="5019408" y="4264298"/>
            <a:ext cx="350633" cy="356842"/>
            <a:chOff x="-22323426" y="28090812"/>
            <a:chExt cx="5737225" cy="5838825"/>
          </a:xfrm>
        </p:grpSpPr>
        <p:sp>
          <p:nvSpPr>
            <p:cNvPr id="250" name="Freeform 220"/>
            <p:cNvSpPr>
              <a:spLocks/>
            </p:cNvSpPr>
            <p:nvPr/>
          </p:nvSpPr>
          <p:spPr bwMode="gray">
            <a:xfrm>
              <a:off x="-21172488" y="28151137"/>
              <a:ext cx="3397250" cy="479425"/>
            </a:xfrm>
            <a:custGeom>
              <a:avLst/>
              <a:gdLst>
                <a:gd name="T0" fmla="*/ 906 w 906"/>
                <a:gd name="T1" fmla="*/ 0 h 128"/>
                <a:gd name="T2" fmla="*/ 906 w 906"/>
                <a:gd name="T3" fmla="*/ 128 h 128"/>
                <a:gd name="T4" fmla="*/ 10 w 906"/>
                <a:gd name="T5" fmla="*/ 128 h 128"/>
                <a:gd name="T6" fmla="*/ 18 w 906"/>
                <a:gd name="T7" fmla="*/ 0 h 128"/>
                <a:gd name="T8" fmla="*/ 906 w 90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128">
                  <a:moveTo>
                    <a:pt x="906" y="0"/>
                  </a:moveTo>
                  <a:cubicBezTo>
                    <a:pt x="906" y="43"/>
                    <a:pt x="906" y="85"/>
                    <a:pt x="906" y="128"/>
                  </a:cubicBezTo>
                  <a:cubicBezTo>
                    <a:pt x="607" y="128"/>
                    <a:pt x="309" y="128"/>
                    <a:pt x="10" y="128"/>
                  </a:cubicBezTo>
                  <a:cubicBezTo>
                    <a:pt x="15" y="88"/>
                    <a:pt x="0" y="27"/>
                    <a:pt x="18" y="0"/>
                  </a:cubicBezTo>
                  <a:cubicBezTo>
                    <a:pt x="314" y="0"/>
                    <a:pt x="610" y="0"/>
                    <a:pt x="906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Freeform 230"/>
            <p:cNvSpPr>
              <a:spLocks/>
            </p:cNvSpPr>
            <p:nvPr/>
          </p:nvSpPr>
          <p:spPr bwMode="gray">
            <a:xfrm>
              <a:off x="-18978563" y="32245300"/>
              <a:ext cx="947738" cy="1409700"/>
            </a:xfrm>
            <a:custGeom>
              <a:avLst/>
              <a:gdLst>
                <a:gd name="T0" fmla="*/ 253 w 253"/>
                <a:gd name="T1" fmla="*/ 0 h 376"/>
                <a:gd name="T2" fmla="*/ 253 w 253"/>
                <a:gd name="T3" fmla="*/ 376 h 376"/>
                <a:gd name="T4" fmla="*/ 5 w 253"/>
                <a:gd name="T5" fmla="*/ 376 h 376"/>
                <a:gd name="T6" fmla="*/ 9 w 253"/>
                <a:gd name="T7" fmla="*/ 0 h 376"/>
                <a:gd name="T8" fmla="*/ 253 w 253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6">
                  <a:moveTo>
                    <a:pt x="253" y="0"/>
                  </a:moveTo>
                  <a:cubicBezTo>
                    <a:pt x="253" y="125"/>
                    <a:pt x="253" y="251"/>
                    <a:pt x="253" y="376"/>
                  </a:cubicBezTo>
                  <a:cubicBezTo>
                    <a:pt x="170" y="376"/>
                    <a:pt x="88" y="376"/>
                    <a:pt x="5" y="376"/>
                  </a:cubicBezTo>
                  <a:cubicBezTo>
                    <a:pt x="8" y="252"/>
                    <a:pt x="0" y="117"/>
                    <a:pt x="9" y="0"/>
                  </a:cubicBezTo>
                  <a:cubicBezTo>
                    <a:pt x="90" y="0"/>
                    <a:pt x="172" y="0"/>
                    <a:pt x="253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Freeform 239"/>
            <p:cNvSpPr>
              <a:spLocks/>
            </p:cNvSpPr>
            <p:nvPr/>
          </p:nvSpPr>
          <p:spPr bwMode="gray">
            <a:xfrm>
              <a:off x="-22323426" y="28090812"/>
              <a:ext cx="5737225" cy="5838825"/>
            </a:xfrm>
            <a:custGeom>
              <a:avLst/>
              <a:gdLst>
                <a:gd name="T0" fmla="*/ 253 w 1530"/>
                <a:gd name="T1" fmla="*/ 676 h 1557"/>
                <a:gd name="T2" fmla="*/ 277 w 1530"/>
                <a:gd name="T3" fmla="*/ 728 h 1557"/>
                <a:gd name="T4" fmla="*/ 309 w 1530"/>
                <a:gd name="T5" fmla="*/ 760 h 1557"/>
                <a:gd name="T6" fmla="*/ 309 w 1530"/>
                <a:gd name="T7" fmla="*/ 764 h 1557"/>
                <a:gd name="T8" fmla="*/ 361 w 1530"/>
                <a:gd name="T9" fmla="*/ 784 h 1557"/>
                <a:gd name="T10" fmla="*/ 1169 w 1530"/>
                <a:gd name="T11" fmla="*/ 784 h 1557"/>
                <a:gd name="T12" fmla="*/ 1221 w 1530"/>
                <a:gd name="T13" fmla="*/ 760 h 1557"/>
                <a:gd name="T14" fmla="*/ 1253 w 1530"/>
                <a:gd name="T15" fmla="*/ 728 h 1557"/>
                <a:gd name="T16" fmla="*/ 1277 w 1530"/>
                <a:gd name="T17" fmla="*/ 676 h 1557"/>
                <a:gd name="T18" fmla="*/ 1285 w 1530"/>
                <a:gd name="T19" fmla="*/ 20 h 1557"/>
                <a:gd name="T20" fmla="*/ 1421 w 1530"/>
                <a:gd name="T21" fmla="*/ 20 h 1557"/>
                <a:gd name="T22" fmla="*/ 1433 w 1530"/>
                <a:gd name="T23" fmla="*/ 20 h 1557"/>
                <a:gd name="T24" fmla="*/ 1445 w 1530"/>
                <a:gd name="T25" fmla="*/ 24 h 1557"/>
                <a:gd name="T26" fmla="*/ 1525 w 1530"/>
                <a:gd name="T27" fmla="*/ 104 h 1557"/>
                <a:gd name="T28" fmla="*/ 1529 w 1530"/>
                <a:gd name="T29" fmla="*/ 128 h 1557"/>
                <a:gd name="T30" fmla="*/ 1529 w 1530"/>
                <a:gd name="T31" fmla="*/ 1440 h 1557"/>
                <a:gd name="T32" fmla="*/ 1529 w 1530"/>
                <a:gd name="T33" fmla="*/ 1452 h 1557"/>
                <a:gd name="T34" fmla="*/ 1525 w 1530"/>
                <a:gd name="T35" fmla="*/ 1464 h 1557"/>
                <a:gd name="T36" fmla="*/ 1445 w 1530"/>
                <a:gd name="T37" fmla="*/ 1544 h 1557"/>
                <a:gd name="T38" fmla="*/ 1421 w 1530"/>
                <a:gd name="T39" fmla="*/ 1548 h 1557"/>
                <a:gd name="T40" fmla="*/ 1281 w 1530"/>
                <a:gd name="T41" fmla="*/ 1548 h 1557"/>
                <a:gd name="T42" fmla="*/ 1277 w 1530"/>
                <a:gd name="T43" fmla="*/ 1088 h 1557"/>
                <a:gd name="T44" fmla="*/ 1277 w 1530"/>
                <a:gd name="T45" fmla="*/ 1084 h 1557"/>
                <a:gd name="T46" fmla="*/ 1233 w 1530"/>
                <a:gd name="T47" fmla="*/ 1040 h 1557"/>
                <a:gd name="T48" fmla="*/ 1229 w 1530"/>
                <a:gd name="T49" fmla="*/ 1040 h 1557"/>
                <a:gd name="T50" fmla="*/ 557 w 1530"/>
                <a:gd name="T51" fmla="*/ 1040 h 1557"/>
                <a:gd name="T52" fmla="*/ 553 w 1530"/>
                <a:gd name="T53" fmla="*/ 1040 h 1557"/>
                <a:gd name="T54" fmla="*/ 509 w 1530"/>
                <a:gd name="T55" fmla="*/ 1084 h 1557"/>
                <a:gd name="T56" fmla="*/ 509 w 1530"/>
                <a:gd name="T57" fmla="*/ 1088 h 1557"/>
                <a:gd name="T58" fmla="*/ 505 w 1530"/>
                <a:gd name="T59" fmla="*/ 1436 h 1557"/>
                <a:gd name="T60" fmla="*/ 501 w 1530"/>
                <a:gd name="T61" fmla="*/ 1548 h 1557"/>
                <a:gd name="T62" fmla="*/ 401 w 1530"/>
                <a:gd name="T63" fmla="*/ 1548 h 1557"/>
                <a:gd name="T64" fmla="*/ 109 w 1530"/>
                <a:gd name="T65" fmla="*/ 1548 h 1557"/>
                <a:gd name="T66" fmla="*/ 85 w 1530"/>
                <a:gd name="T67" fmla="*/ 1544 h 1557"/>
                <a:gd name="T68" fmla="*/ 5 w 1530"/>
                <a:gd name="T69" fmla="*/ 1464 h 1557"/>
                <a:gd name="T70" fmla="*/ 1 w 1530"/>
                <a:gd name="T71" fmla="*/ 1440 h 1557"/>
                <a:gd name="T72" fmla="*/ 1 w 1530"/>
                <a:gd name="T73" fmla="*/ 128 h 1557"/>
                <a:gd name="T74" fmla="*/ 5 w 1530"/>
                <a:gd name="T75" fmla="*/ 104 h 1557"/>
                <a:gd name="T76" fmla="*/ 85 w 1530"/>
                <a:gd name="T77" fmla="*/ 24 h 1557"/>
                <a:gd name="T78" fmla="*/ 109 w 1530"/>
                <a:gd name="T79" fmla="*/ 20 h 1557"/>
                <a:gd name="T80" fmla="*/ 249 w 1530"/>
                <a:gd name="T81" fmla="*/ 20 h 1557"/>
                <a:gd name="T82" fmla="*/ 249 w 1530"/>
                <a:gd name="T83" fmla="*/ 104 h 1557"/>
                <a:gd name="T84" fmla="*/ 253 w 1530"/>
                <a:gd name="T85" fmla="*/ 676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30" h="1557">
                  <a:moveTo>
                    <a:pt x="253" y="676"/>
                  </a:moveTo>
                  <a:cubicBezTo>
                    <a:pt x="259" y="695"/>
                    <a:pt x="262" y="718"/>
                    <a:pt x="277" y="728"/>
                  </a:cubicBezTo>
                  <a:cubicBezTo>
                    <a:pt x="283" y="744"/>
                    <a:pt x="293" y="754"/>
                    <a:pt x="309" y="760"/>
                  </a:cubicBezTo>
                  <a:cubicBezTo>
                    <a:pt x="309" y="761"/>
                    <a:pt x="309" y="763"/>
                    <a:pt x="309" y="764"/>
                  </a:cubicBezTo>
                  <a:cubicBezTo>
                    <a:pt x="324" y="773"/>
                    <a:pt x="342" y="779"/>
                    <a:pt x="361" y="784"/>
                  </a:cubicBezTo>
                  <a:cubicBezTo>
                    <a:pt x="621" y="791"/>
                    <a:pt x="909" y="791"/>
                    <a:pt x="1169" y="784"/>
                  </a:cubicBezTo>
                  <a:cubicBezTo>
                    <a:pt x="1188" y="778"/>
                    <a:pt x="1211" y="775"/>
                    <a:pt x="1221" y="760"/>
                  </a:cubicBezTo>
                  <a:cubicBezTo>
                    <a:pt x="1237" y="754"/>
                    <a:pt x="1247" y="744"/>
                    <a:pt x="1253" y="728"/>
                  </a:cubicBezTo>
                  <a:cubicBezTo>
                    <a:pt x="1268" y="718"/>
                    <a:pt x="1271" y="695"/>
                    <a:pt x="1277" y="676"/>
                  </a:cubicBezTo>
                  <a:cubicBezTo>
                    <a:pt x="1289" y="467"/>
                    <a:pt x="1273" y="229"/>
                    <a:pt x="1285" y="20"/>
                  </a:cubicBezTo>
                  <a:cubicBezTo>
                    <a:pt x="1330" y="20"/>
                    <a:pt x="1376" y="20"/>
                    <a:pt x="1421" y="20"/>
                  </a:cubicBezTo>
                  <a:cubicBezTo>
                    <a:pt x="1425" y="20"/>
                    <a:pt x="1429" y="20"/>
                    <a:pt x="1433" y="20"/>
                  </a:cubicBezTo>
                  <a:cubicBezTo>
                    <a:pt x="1439" y="19"/>
                    <a:pt x="1440" y="24"/>
                    <a:pt x="1445" y="24"/>
                  </a:cubicBezTo>
                  <a:cubicBezTo>
                    <a:pt x="1481" y="41"/>
                    <a:pt x="1508" y="68"/>
                    <a:pt x="1525" y="104"/>
                  </a:cubicBezTo>
                  <a:cubicBezTo>
                    <a:pt x="1530" y="109"/>
                    <a:pt x="1530" y="118"/>
                    <a:pt x="1529" y="128"/>
                  </a:cubicBezTo>
                  <a:cubicBezTo>
                    <a:pt x="1529" y="565"/>
                    <a:pt x="1529" y="1003"/>
                    <a:pt x="1529" y="1440"/>
                  </a:cubicBezTo>
                  <a:cubicBezTo>
                    <a:pt x="1529" y="1444"/>
                    <a:pt x="1529" y="1448"/>
                    <a:pt x="1529" y="1452"/>
                  </a:cubicBezTo>
                  <a:cubicBezTo>
                    <a:pt x="1530" y="1458"/>
                    <a:pt x="1525" y="1459"/>
                    <a:pt x="1525" y="1464"/>
                  </a:cubicBezTo>
                  <a:cubicBezTo>
                    <a:pt x="1508" y="1500"/>
                    <a:pt x="1481" y="1527"/>
                    <a:pt x="1445" y="1544"/>
                  </a:cubicBezTo>
                  <a:cubicBezTo>
                    <a:pt x="1440" y="1549"/>
                    <a:pt x="1431" y="1549"/>
                    <a:pt x="1421" y="1548"/>
                  </a:cubicBezTo>
                  <a:cubicBezTo>
                    <a:pt x="1374" y="1548"/>
                    <a:pt x="1328" y="1548"/>
                    <a:pt x="1281" y="1548"/>
                  </a:cubicBezTo>
                  <a:cubicBezTo>
                    <a:pt x="1278" y="1396"/>
                    <a:pt x="1286" y="1233"/>
                    <a:pt x="1277" y="1088"/>
                  </a:cubicBezTo>
                  <a:cubicBezTo>
                    <a:pt x="1277" y="1087"/>
                    <a:pt x="1277" y="1085"/>
                    <a:pt x="1277" y="1084"/>
                  </a:cubicBezTo>
                  <a:cubicBezTo>
                    <a:pt x="1270" y="1062"/>
                    <a:pt x="1255" y="1047"/>
                    <a:pt x="1233" y="1040"/>
                  </a:cubicBezTo>
                  <a:cubicBezTo>
                    <a:pt x="1232" y="1040"/>
                    <a:pt x="1230" y="1040"/>
                    <a:pt x="1229" y="1040"/>
                  </a:cubicBezTo>
                  <a:cubicBezTo>
                    <a:pt x="1014" y="1033"/>
                    <a:pt x="772" y="1033"/>
                    <a:pt x="557" y="1040"/>
                  </a:cubicBezTo>
                  <a:cubicBezTo>
                    <a:pt x="556" y="1040"/>
                    <a:pt x="554" y="1040"/>
                    <a:pt x="553" y="1040"/>
                  </a:cubicBezTo>
                  <a:cubicBezTo>
                    <a:pt x="531" y="1047"/>
                    <a:pt x="516" y="1062"/>
                    <a:pt x="509" y="1084"/>
                  </a:cubicBezTo>
                  <a:cubicBezTo>
                    <a:pt x="509" y="1085"/>
                    <a:pt x="509" y="1087"/>
                    <a:pt x="509" y="1088"/>
                  </a:cubicBezTo>
                  <a:cubicBezTo>
                    <a:pt x="502" y="1162"/>
                    <a:pt x="505" y="1325"/>
                    <a:pt x="505" y="1436"/>
                  </a:cubicBezTo>
                  <a:cubicBezTo>
                    <a:pt x="505" y="1470"/>
                    <a:pt x="509" y="1541"/>
                    <a:pt x="501" y="1548"/>
                  </a:cubicBezTo>
                  <a:cubicBezTo>
                    <a:pt x="491" y="1557"/>
                    <a:pt x="412" y="1548"/>
                    <a:pt x="401" y="1548"/>
                  </a:cubicBezTo>
                  <a:cubicBezTo>
                    <a:pt x="301" y="1548"/>
                    <a:pt x="203" y="1548"/>
                    <a:pt x="109" y="1548"/>
                  </a:cubicBezTo>
                  <a:cubicBezTo>
                    <a:pt x="99" y="1549"/>
                    <a:pt x="90" y="1549"/>
                    <a:pt x="85" y="1544"/>
                  </a:cubicBezTo>
                  <a:cubicBezTo>
                    <a:pt x="49" y="1527"/>
                    <a:pt x="22" y="1500"/>
                    <a:pt x="5" y="1464"/>
                  </a:cubicBezTo>
                  <a:cubicBezTo>
                    <a:pt x="0" y="1459"/>
                    <a:pt x="0" y="1450"/>
                    <a:pt x="1" y="1440"/>
                  </a:cubicBezTo>
                  <a:cubicBezTo>
                    <a:pt x="1" y="1003"/>
                    <a:pt x="1" y="565"/>
                    <a:pt x="1" y="128"/>
                  </a:cubicBezTo>
                  <a:cubicBezTo>
                    <a:pt x="0" y="118"/>
                    <a:pt x="0" y="109"/>
                    <a:pt x="5" y="104"/>
                  </a:cubicBezTo>
                  <a:cubicBezTo>
                    <a:pt x="22" y="68"/>
                    <a:pt x="49" y="41"/>
                    <a:pt x="85" y="24"/>
                  </a:cubicBezTo>
                  <a:cubicBezTo>
                    <a:pt x="90" y="19"/>
                    <a:pt x="99" y="19"/>
                    <a:pt x="109" y="20"/>
                  </a:cubicBezTo>
                  <a:cubicBezTo>
                    <a:pt x="122" y="36"/>
                    <a:pt x="229" y="0"/>
                    <a:pt x="249" y="20"/>
                  </a:cubicBezTo>
                  <a:cubicBezTo>
                    <a:pt x="254" y="25"/>
                    <a:pt x="249" y="90"/>
                    <a:pt x="249" y="104"/>
                  </a:cubicBezTo>
                  <a:cubicBezTo>
                    <a:pt x="249" y="286"/>
                    <a:pt x="246" y="521"/>
                    <a:pt x="253" y="67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53" name="Group 252"/>
          <p:cNvGrpSpPr>
            <a:grpSpLocks noChangeAspect="1"/>
          </p:cNvGrpSpPr>
          <p:nvPr/>
        </p:nvGrpSpPr>
        <p:grpSpPr bwMode="gray">
          <a:xfrm>
            <a:off x="8357975" y="3180133"/>
            <a:ext cx="356842" cy="356842"/>
            <a:chOff x="-49785587" y="36145788"/>
            <a:chExt cx="6719887" cy="6719887"/>
          </a:xfrm>
        </p:grpSpPr>
        <p:sp>
          <p:nvSpPr>
            <p:cNvPr id="254" name="Freeform 101"/>
            <p:cNvSpPr>
              <a:spLocks/>
            </p:cNvSpPr>
            <p:nvPr/>
          </p:nvSpPr>
          <p:spPr bwMode="gray">
            <a:xfrm>
              <a:off x="-47415450" y="36572825"/>
              <a:ext cx="1979613" cy="757238"/>
            </a:xfrm>
            <a:custGeom>
              <a:avLst/>
              <a:gdLst>
                <a:gd name="T0" fmla="*/ 208 w 528"/>
                <a:gd name="T1" fmla="*/ 146 h 202"/>
                <a:gd name="T2" fmla="*/ 8 w 528"/>
                <a:gd name="T3" fmla="*/ 202 h 202"/>
                <a:gd name="T4" fmla="*/ 0 w 528"/>
                <a:gd name="T5" fmla="*/ 66 h 202"/>
                <a:gd name="T6" fmla="*/ 528 w 528"/>
                <a:gd name="T7" fmla="*/ 66 h 202"/>
                <a:gd name="T8" fmla="*/ 524 w 528"/>
                <a:gd name="T9" fmla="*/ 202 h 202"/>
                <a:gd name="T10" fmla="*/ 320 w 528"/>
                <a:gd name="T11" fmla="*/ 146 h 202"/>
                <a:gd name="T12" fmla="*/ 208 w 528"/>
                <a:gd name="T13" fmla="*/ 14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202">
                  <a:moveTo>
                    <a:pt x="208" y="146"/>
                  </a:moveTo>
                  <a:cubicBezTo>
                    <a:pt x="127" y="150"/>
                    <a:pt x="64" y="173"/>
                    <a:pt x="8" y="202"/>
                  </a:cubicBezTo>
                  <a:cubicBezTo>
                    <a:pt x="4" y="168"/>
                    <a:pt x="14" y="101"/>
                    <a:pt x="0" y="66"/>
                  </a:cubicBezTo>
                  <a:cubicBezTo>
                    <a:pt x="141" y="0"/>
                    <a:pt x="387" y="0"/>
                    <a:pt x="528" y="66"/>
                  </a:cubicBezTo>
                  <a:cubicBezTo>
                    <a:pt x="518" y="102"/>
                    <a:pt x="517" y="161"/>
                    <a:pt x="524" y="202"/>
                  </a:cubicBezTo>
                  <a:cubicBezTo>
                    <a:pt x="464" y="175"/>
                    <a:pt x="403" y="149"/>
                    <a:pt x="320" y="146"/>
                  </a:cubicBezTo>
                  <a:cubicBezTo>
                    <a:pt x="292" y="139"/>
                    <a:pt x="236" y="139"/>
                    <a:pt x="208" y="146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Freeform 115"/>
            <p:cNvSpPr>
              <a:spLocks/>
            </p:cNvSpPr>
            <p:nvPr/>
          </p:nvSpPr>
          <p:spPr bwMode="gray">
            <a:xfrm>
              <a:off x="-49020412" y="39730363"/>
              <a:ext cx="1709738" cy="1874838"/>
            </a:xfrm>
            <a:custGeom>
              <a:avLst/>
              <a:gdLst>
                <a:gd name="T0" fmla="*/ 152 w 456"/>
                <a:gd name="T1" fmla="*/ 328 h 500"/>
                <a:gd name="T2" fmla="*/ 0 w 456"/>
                <a:gd name="T3" fmla="*/ 0 h 500"/>
                <a:gd name="T4" fmla="*/ 40 w 456"/>
                <a:gd name="T5" fmla="*/ 0 h 500"/>
                <a:gd name="T6" fmla="*/ 96 w 456"/>
                <a:gd name="T7" fmla="*/ 4 h 500"/>
                <a:gd name="T8" fmla="*/ 128 w 456"/>
                <a:gd name="T9" fmla="*/ 4 h 500"/>
                <a:gd name="T10" fmla="*/ 256 w 456"/>
                <a:gd name="T11" fmla="*/ 252 h 500"/>
                <a:gd name="T12" fmla="*/ 316 w 456"/>
                <a:gd name="T13" fmla="*/ 312 h 500"/>
                <a:gd name="T14" fmla="*/ 456 w 456"/>
                <a:gd name="T15" fmla="*/ 412 h 500"/>
                <a:gd name="T16" fmla="*/ 416 w 456"/>
                <a:gd name="T17" fmla="*/ 452 h 500"/>
                <a:gd name="T18" fmla="*/ 372 w 456"/>
                <a:gd name="T19" fmla="*/ 496 h 500"/>
                <a:gd name="T20" fmla="*/ 368 w 456"/>
                <a:gd name="T21" fmla="*/ 500 h 500"/>
                <a:gd name="T22" fmla="*/ 240 w 456"/>
                <a:gd name="T23" fmla="*/ 416 h 500"/>
                <a:gd name="T24" fmla="*/ 152 w 456"/>
                <a:gd name="T25" fmla="*/ 32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6" h="500">
                  <a:moveTo>
                    <a:pt x="152" y="328"/>
                  </a:moveTo>
                  <a:cubicBezTo>
                    <a:pt x="81" y="239"/>
                    <a:pt x="25" y="135"/>
                    <a:pt x="0" y="0"/>
                  </a:cubicBezTo>
                  <a:cubicBezTo>
                    <a:pt x="13" y="0"/>
                    <a:pt x="27" y="0"/>
                    <a:pt x="40" y="0"/>
                  </a:cubicBezTo>
                  <a:cubicBezTo>
                    <a:pt x="51" y="9"/>
                    <a:pt x="79" y="1"/>
                    <a:pt x="96" y="4"/>
                  </a:cubicBezTo>
                  <a:cubicBezTo>
                    <a:pt x="107" y="4"/>
                    <a:pt x="117" y="4"/>
                    <a:pt x="128" y="4"/>
                  </a:cubicBezTo>
                  <a:cubicBezTo>
                    <a:pt x="154" y="104"/>
                    <a:pt x="196" y="187"/>
                    <a:pt x="256" y="252"/>
                  </a:cubicBezTo>
                  <a:cubicBezTo>
                    <a:pt x="274" y="274"/>
                    <a:pt x="294" y="294"/>
                    <a:pt x="316" y="312"/>
                  </a:cubicBezTo>
                  <a:cubicBezTo>
                    <a:pt x="354" y="354"/>
                    <a:pt x="414" y="374"/>
                    <a:pt x="456" y="412"/>
                  </a:cubicBezTo>
                  <a:cubicBezTo>
                    <a:pt x="450" y="433"/>
                    <a:pt x="426" y="436"/>
                    <a:pt x="416" y="452"/>
                  </a:cubicBezTo>
                  <a:cubicBezTo>
                    <a:pt x="400" y="465"/>
                    <a:pt x="385" y="480"/>
                    <a:pt x="372" y="496"/>
                  </a:cubicBezTo>
                  <a:cubicBezTo>
                    <a:pt x="369" y="495"/>
                    <a:pt x="368" y="498"/>
                    <a:pt x="368" y="500"/>
                  </a:cubicBezTo>
                  <a:cubicBezTo>
                    <a:pt x="321" y="476"/>
                    <a:pt x="281" y="446"/>
                    <a:pt x="240" y="416"/>
                  </a:cubicBezTo>
                  <a:cubicBezTo>
                    <a:pt x="209" y="388"/>
                    <a:pt x="180" y="359"/>
                    <a:pt x="152" y="32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Freeform 116"/>
            <p:cNvSpPr>
              <a:spLocks/>
            </p:cNvSpPr>
            <p:nvPr/>
          </p:nvSpPr>
          <p:spPr bwMode="gray">
            <a:xfrm>
              <a:off x="-45540612" y="39730363"/>
              <a:ext cx="1709738" cy="1874838"/>
            </a:xfrm>
            <a:custGeom>
              <a:avLst/>
              <a:gdLst>
                <a:gd name="T0" fmla="*/ 416 w 456"/>
                <a:gd name="T1" fmla="*/ 0 h 500"/>
                <a:gd name="T2" fmla="*/ 456 w 456"/>
                <a:gd name="T3" fmla="*/ 0 h 500"/>
                <a:gd name="T4" fmla="*/ 304 w 456"/>
                <a:gd name="T5" fmla="*/ 328 h 500"/>
                <a:gd name="T6" fmla="*/ 216 w 456"/>
                <a:gd name="T7" fmla="*/ 416 h 500"/>
                <a:gd name="T8" fmla="*/ 92 w 456"/>
                <a:gd name="T9" fmla="*/ 500 h 500"/>
                <a:gd name="T10" fmla="*/ 84 w 456"/>
                <a:gd name="T11" fmla="*/ 496 h 500"/>
                <a:gd name="T12" fmla="*/ 40 w 456"/>
                <a:gd name="T13" fmla="*/ 452 h 500"/>
                <a:gd name="T14" fmla="*/ 0 w 456"/>
                <a:gd name="T15" fmla="*/ 412 h 500"/>
                <a:gd name="T16" fmla="*/ 140 w 456"/>
                <a:gd name="T17" fmla="*/ 312 h 500"/>
                <a:gd name="T18" fmla="*/ 200 w 456"/>
                <a:gd name="T19" fmla="*/ 252 h 500"/>
                <a:gd name="T20" fmla="*/ 328 w 456"/>
                <a:gd name="T21" fmla="*/ 4 h 500"/>
                <a:gd name="T22" fmla="*/ 360 w 456"/>
                <a:gd name="T23" fmla="*/ 4 h 500"/>
                <a:gd name="T24" fmla="*/ 416 w 456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6" h="500">
                  <a:moveTo>
                    <a:pt x="416" y="0"/>
                  </a:moveTo>
                  <a:cubicBezTo>
                    <a:pt x="429" y="0"/>
                    <a:pt x="443" y="0"/>
                    <a:pt x="456" y="0"/>
                  </a:cubicBezTo>
                  <a:cubicBezTo>
                    <a:pt x="431" y="135"/>
                    <a:pt x="375" y="239"/>
                    <a:pt x="304" y="328"/>
                  </a:cubicBezTo>
                  <a:cubicBezTo>
                    <a:pt x="276" y="359"/>
                    <a:pt x="247" y="388"/>
                    <a:pt x="216" y="416"/>
                  </a:cubicBezTo>
                  <a:cubicBezTo>
                    <a:pt x="177" y="446"/>
                    <a:pt x="135" y="474"/>
                    <a:pt x="92" y="500"/>
                  </a:cubicBezTo>
                  <a:cubicBezTo>
                    <a:pt x="89" y="499"/>
                    <a:pt x="88" y="496"/>
                    <a:pt x="84" y="496"/>
                  </a:cubicBezTo>
                  <a:cubicBezTo>
                    <a:pt x="71" y="480"/>
                    <a:pt x="56" y="465"/>
                    <a:pt x="40" y="452"/>
                  </a:cubicBezTo>
                  <a:cubicBezTo>
                    <a:pt x="30" y="436"/>
                    <a:pt x="6" y="433"/>
                    <a:pt x="0" y="412"/>
                  </a:cubicBezTo>
                  <a:cubicBezTo>
                    <a:pt x="42" y="374"/>
                    <a:pt x="102" y="354"/>
                    <a:pt x="140" y="312"/>
                  </a:cubicBezTo>
                  <a:cubicBezTo>
                    <a:pt x="162" y="294"/>
                    <a:pt x="182" y="274"/>
                    <a:pt x="200" y="252"/>
                  </a:cubicBezTo>
                  <a:cubicBezTo>
                    <a:pt x="260" y="187"/>
                    <a:pt x="302" y="104"/>
                    <a:pt x="328" y="4"/>
                  </a:cubicBezTo>
                  <a:cubicBezTo>
                    <a:pt x="339" y="4"/>
                    <a:pt x="349" y="4"/>
                    <a:pt x="360" y="4"/>
                  </a:cubicBezTo>
                  <a:cubicBezTo>
                    <a:pt x="377" y="1"/>
                    <a:pt x="405" y="9"/>
                    <a:pt x="416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Freeform 131"/>
            <p:cNvSpPr>
              <a:spLocks/>
            </p:cNvSpPr>
            <p:nvPr/>
          </p:nvSpPr>
          <p:spPr bwMode="gray">
            <a:xfrm>
              <a:off x="-49785587" y="38095238"/>
              <a:ext cx="2400300" cy="1409700"/>
            </a:xfrm>
            <a:custGeom>
              <a:avLst/>
              <a:gdLst>
                <a:gd name="T0" fmla="*/ 0 w 640"/>
                <a:gd name="T1" fmla="*/ 224 h 376"/>
                <a:gd name="T2" fmla="*/ 136 w 640"/>
                <a:gd name="T3" fmla="*/ 0 h 376"/>
                <a:gd name="T4" fmla="*/ 288 w 640"/>
                <a:gd name="T5" fmla="*/ 52 h 376"/>
                <a:gd name="T6" fmla="*/ 352 w 640"/>
                <a:gd name="T7" fmla="*/ 52 h 376"/>
                <a:gd name="T8" fmla="*/ 504 w 640"/>
                <a:gd name="T9" fmla="*/ 0 h 376"/>
                <a:gd name="T10" fmla="*/ 640 w 640"/>
                <a:gd name="T11" fmla="*/ 224 h 376"/>
                <a:gd name="T12" fmla="*/ 640 w 640"/>
                <a:gd name="T13" fmla="*/ 272 h 376"/>
                <a:gd name="T14" fmla="*/ 364 w 640"/>
                <a:gd name="T15" fmla="*/ 376 h 376"/>
                <a:gd name="T16" fmla="*/ 276 w 640"/>
                <a:gd name="T17" fmla="*/ 376 h 376"/>
                <a:gd name="T18" fmla="*/ 0 w 640"/>
                <a:gd name="T19" fmla="*/ 272 h 376"/>
                <a:gd name="T20" fmla="*/ 0 w 640"/>
                <a:gd name="T21" fmla="*/ 22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0" h="376">
                  <a:moveTo>
                    <a:pt x="0" y="224"/>
                  </a:moveTo>
                  <a:cubicBezTo>
                    <a:pt x="3" y="107"/>
                    <a:pt x="67" y="51"/>
                    <a:pt x="136" y="0"/>
                  </a:cubicBezTo>
                  <a:cubicBezTo>
                    <a:pt x="181" y="23"/>
                    <a:pt x="222" y="50"/>
                    <a:pt x="288" y="52"/>
                  </a:cubicBezTo>
                  <a:cubicBezTo>
                    <a:pt x="300" y="59"/>
                    <a:pt x="340" y="59"/>
                    <a:pt x="352" y="52"/>
                  </a:cubicBezTo>
                  <a:cubicBezTo>
                    <a:pt x="418" y="50"/>
                    <a:pt x="459" y="23"/>
                    <a:pt x="504" y="0"/>
                  </a:cubicBezTo>
                  <a:cubicBezTo>
                    <a:pt x="573" y="51"/>
                    <a:pt x="637" y="107"/>
                    <a:pt x="640" y="224"/>
                  </a:cubicBezTo>
                  <a:cubicBezTo>
                    <a:pt x="640" y="240"/>
                    <a:pt x="640" y="256"/>
                    <a:pt x="640" y="272"/>
                  </a:cubicBezTo>
                  <a:cubicBezTo>
                    <a:pt x="600" y="358"/>
                    <a:pt x="476" y="361"/>
                    <a:pt x="364" y="376"/>
                  </a:cubicBezTo>
                  <a:cubicBezTo>
                    <a:pt x="335" y="376"/>
                    <a:pt x="305" y="376"/>
                    <a:pt x="276" y="376"/>
                  </a:cubicBezTo>
                  <a:cubicBezTo>
                    <a:pt x="164" y="361"/>
                    <a:pt x="40" y="358"/>
                    <a:pt x="0" y="272"/>
                  </a:cubicBezTo>
                  <a:cubicBezTo>
                    <a:pt x="0" y="256"/>
                    <a:pt x="0" y="240"/>
                    <a:pt x="0" y="22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Freeform 132"/>
            <p:cNvSpPr>
              <a:spLocks/>
            </p:cNvSpPr>
            <p:nvPr/>
          </p:nvSpPr>
          <p:spPr bwMode="gray">
            <a:xfrm>
              <a:off x="-45466000" y="38095238"/>
              <a:ext cx="2400300" cy="1409700"/>
            </a:xfrm>
            <a:custGeom>
              <a:avLst/>
              <a:gdLst>
                <a:gd name="T0" fmla="*/ 0 w 640"/>
                <a:gd name="T1" fmla="*/ 224 h 376"/>
                <a:gd name="T2" fmla="*/ 136 w 640"/>
                <a:gd name="T3" fmla="*/ 0 h 376"/>
                <a:gd name="T4" fmla="*/ 288 w 640"/>
                <a:gd name="T5" fmla="*/ 52 h 376"/>
                <a:gd name="T6" fmla="*/ 352 w 640"/>
                <a:gd name="T7" fmla="*/ 52 h 376"/>
                <a:gd name="T8" fmla="*/ 504 w 640"/>
                <a:gd name="T9" fmla="*/ 0 h 376"/>
                <a:gd name="T10" fmla="*/ 640 w 640"/>
                <a:gd name="T11" fmla="*/ 224 h 376"/>
                <a:gd name="T12" fmla="*/ 640 w 640"/>
                <a:gd name="T13" fmla="*/ 272 h 376"/>
                <a:gd name="T14" fmla="*/ 364 w 640"/>
                <a:gd name="T15" fmla="*/ 376 h 376"/>
                <a:gd name="T16" fmla="*/ 276 w 640"/>
                <a:gd name="T17" fmla="*/ 376 h 376"/>
                <a:gd name="T18" fmla="*/ 0 w 640"/>
                <a:gd name="T19" fmla="*/ 272 h 376"/>
                <a:gd name="T20" fmla="*/ 0 w 640"/>
                <a:gd name="T21" fmla="*/ 22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0" h="376">
                  <a:moveTo>
                    <a:pt x="0" y="224"/>
                  </a:moveTo>
                  <a:cubicBezTo>
                    <a:pt x="3" y="107"/>
                    <a:pt x="67" y="51"/>
                    <a:pt x="136" y="0"/>
                  </a:cubicBezTo>
                  <a:cubicBezTo>
                    <a:pt x="181" y="23"/>
                    <a:pt x="222" y="50"/>
                    <a:pt x="288" y="52"/>
                  </a:cubicBezTo>
                  <a:cubicBezTo>
                    <a:pt x="300" y="59"/>
                    <a:pt x="340" y="59"/>
                    <a:pt x="352" y="52"/>
                  </a:cubicBezTo>
                  <a:cubicBezTo>
                    <a:pt x="418" y="50"/>
                    <a:pt x="459" y="23"/>
                    <a:pt x="504" y="0"/>
                  </a:cubicBezTo>
                  <a:cubicBezTo>
                    <a:pt x="573" y="51"/>
                    <a:pt x="637" y="107"/>
                    <a:pt x="640" y="224"/>
                  </a:cubicBezTo>
                  <a:cubicBezTo>
                    <a:pt x="640" y="240"/>
                    <a:pt x="640" y="256"/>
                    <a:pt x="640" y="272"/>
                  </a:cubicBezTo>
                  <a:cubicBezTo>
                    <a:pt x="600" y="358"/>
                    <a:pt x="476" y="361"/>
                    <a:pt x="364" y="376"/>
                  </a:cubicBezTo>
                  <a:cubicBezTo>
                    <a:pt x="335" y="376"/>
                    <a:pt x="305" y="376"/>
                    <a:pt x="276" y="376"/>
                  </a:cubicBezTo>
                  <a:cubicBezTo>
                    <a:pt x="164" y="361"/>
                    <a:pt x="40" y="358"/>
                    <a:pt x="0" y="272"/>
                  </a:cubicBezTo>
                  <a:cubicBezTo>
                    <a:pt x="0" y="256"/>
                    <a:pt x="0" y="240"/>
                    <a:pt x="0" y="22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Freeform 143"/>
            <p:cNvSpPr>
              <a:spLocks/>
            </p:cNvSpPr>
            <p:nvPr/>
          </p:nvSpPr>
          <p:spPr bwMode="gray">
            <a:xfrm>
              <a:off x="-47625000" y="41455975"/>
              <a:ext cx="2398713" cy="1409700"/>
            </a:xfrm>
            <a:custGeom>
              <a:avLst/>
              <a:gdLst>
                <a:gd name="T0" fmla="*/ 0 w 640"/>
                <a:gd name="T1" fmla="*/ 224 h 376"/>
                <a:gd name="T2" fmla="*/ 136 w 640"/>
                <a:gd name="T3" fmla="*/ 0 h 376"/>
                <a:gd name="T4" fmla="*/ 288 w 640"/>
                <a:gd name="T5" fmla="*/ 52 h 376"/>
                <a:gd name="T6" fmla="*/ 352 w 640"/>
                <a:gd name="T7" fmla="*/ 52 h 376"/>
                <a:gd name="T8" fmla="*/ 504 w 640"/>
                <a:gd name="T9" fmla="*/ 0 h 376"/>
                <a:gd name="T10" fmla="*/ 640 w 640"/>
                <a:gd name="T11" fmla="*/ 224 h 376"/>
                <a:gd name="T12" fmla="*/ 640 w 640"/>
                <a:gd name="T13" fmla="*/ 272 h 376"/>
                <a:gd name="T14" fmla="*/ 364 w 640"/>
                <a:gd name="T15" fmla="*/ 376 h 376"/>
                <a:gd name="T16" fmla="*/ 276 w 640"/>
                <a:gd name="T17" fmla="*/ 376 h 376"/>
                <a:gd name="T18" fmla="*/ 0 w 640"/>
                <a:gd name="T19" fmla="*/ 272 h 376"/>
                <a:gd name="T20" fmla="*/ 0 w 640"/>
                <a:gd name="T21" fmla="*/ 22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0" h="376">
                  <a:moveTo>
                    <a:pt x="0" y="224"/>
                  </a:moveTo>
                  <a:cubicBezTo>
                    <a:pt x="3" y="107"/>
                    <a:pt x="67" y="51"/>
                    <a:pt x="136" y="0"/>
                  </a:cubicBezTo>
                  <a:cubicBezTo>
                    <a:pt x="181" y="23"/>
                    <a:pt x="222" y="50"/>
                    <a:pt x="288" y="52"/>
                  </a:cubicBezTo>
                  <a:cubicBezTo>
                    <a:pt x="300" y="59"/>
                    <a:pt x="340" y="59"/>
                    <a:pt x="352" y="52"/>
                  </a:cubicBezTo>
                  <a:cubicBezTo>
                    <a:pt x="418" y="50"/>
                    <a:pt x="459" y="23"/>
                    <a:pt x="504" y="0"/>
                  </a:cubicBezTo>
                  <a:cubicBezTo>
                    <a:pt x="573" y="51"/>
                    <a:pt x="637" y="107"/>
                    <a:pt x="640" y="224"/>
                  </a:cubicBezTo>
                  <a:cubicBezTo>
                    <a:pt x="640" y="240"/>
                    <a:pt x="640" y="256"/>
                    <a:pt x="640" y="272"/>
                  </a:cubicBezTo>
                  <a:cubicBezTo>
                    <a:pt x="600" y="358"/>
                    <a:pt x="476" y="361"/>
                    <a:pt x="364" y="376"/>
                  </a:cubicBezTo>
                  <a:cubicBezTo>
                    <a:pt x="335" y="376"/>
                    <a:pt x="305" y="376"/>
                    <a:pt x="276" y="376"/>
                  </a:cubicBezTo>
                  <a:cubicBezTo>
                    <a:pt x="164" y="361"/>
                    <a:pt x="40" y="358"/>
                    <a:pt x="0" y="272"/>
                  </a:cubicBezTo>
                  <a:cubicBezTo>
                    <a:pt x="0" y="256"/>
                    <a:pt x="0" y="240"/>
                    <a:pt x="0" y="22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150"/>
            <p:cNvSpPr>
              <a:spLocks/>
            </p:cNvSpPr>
            <p:nvPr/>
          </p:nvSpPr>
          <p:spPr bwMode="gray">
            <a:xfrm>
              <a:off x="-49545875" y="36145788"/>
              <a:ext cx="1920875" cy="1919288"/>
            </a:xfrm>
            <a:custGeom>
              <a:avLst/>
              <a:gdLst>
                <a:gd name="T0" fmla="*/ 232 w 512"/>
                <a:gd name="T1" fmla="*/ 0 h 512"/>
                <a:gd name="T2" fmla="*/ 280 w 512"/>
                <a:gd name="T3" fmla="*/ 0 h 512"/>
                <a:gd name="T4" fmla="*/ 408 w 512"/>
                <a:gd name="T5" fmla="*/ 48 h 512"/>
                <a:gd name="T6" fmla="*/ 464 w 512"/>
                <a:gd name="T7" fmla="*/ 104 h 512"/>
                <a:gd name="T8" fmla="*/ 512 w 512"/>
                <a:gd name="T9" fmla="*/ 232 h 512"/>
                <a:gd name="T10" fmla="*/ 512 w 512"/>
                <a:gd name="T11" fmla="*/ 280 h 512"/>
                <a:gd name="T12" fmla="*/ 464 w 512"/>
                <a:gd name="T13" fmla="*/ 408 h 512"/>
                <a:gd name="T14" fmla="*/ 408 w 512"/>
                <a:gd name="T15" fmla="*/ 464 h 512"/>
                <a:gd name="T16" fmla="*/ 280 w 512"/>
                <a:gd name="T17" fmla="*/ 512 h 512"/>
                <a:gd name="T18" fmla="*/ 232 w 512"/>
                <a:gd name="T19" fmla="*/ 512 h 512"/>
                <a:gd name="T20" fmla="*/ 104 w 512"/>
                <a:gd name="T21" fmla="*/ 464 h 512"/>
                <a:gd name="T22" fmla="*/ 48 w 512"/>
                <a:gd name="T23" fmla="*/ 408 h 512"/>
                <a:gd name="T24" fmla="*/ 0 w 512"/>
                <a:gd name="T25" fmla="*/ 280 h 512"/>
                <a:gd name="T26" fmla="*/ 0 w 512"/>
                <a:gd name="T27" fmla="*/ 232 h 512"/>
                <a:gd name="T28" fmla="*/ 48 w 512"/>
                <a:gd name="T29" fmla="*/ 104 h 512"/>
                <a:gd name="T30" fmla="*/ 104 w 512"/>
                <a:gd name="T31" fmla="*/ 48 h 512"/>
                <a:gd name="T32" fmla="*/ 232 w 512"/>
                <a:gd name="T33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2" h="512">
                  <a:moveTo>
                    <a:pt x="232" y="0"/>
                  </a:moveTo>
                  <a:cubicBezTo>
                    <a:pt x="248" y="0"/>
                    <a:pt x="264" y="0"/>
                    <a:pt x="280" y="0"/>
                  </a:cubicBezTo>
                  <a:cubicBezTo>
                    <a:pt x="332" y="7"/>
                    <a:pt x="372" y="25"/>
                    <a:pt x="408" y="48"/>
                  </a:cubicBezTo>
                  <a:cubicBezTo>
                    <a:pt x="428" y="65"/>
                    <a:pt x="447" y="84"/>
                    <a:pt x="464" y="104"/>
                  </a:cubicBezTo>
                  <a:cubicBezTo>
                    <a:pt x="487" y="140"/>
                    <a:pt x="505" y="180"/>
                    <a:pt x="512" y="232"/>
                  </a:cubicBezTo>
                  <a:cubicBezTo>
                    <a:pt x="512" y="248"/>
                    <a:pt x="512" y="264"/>
                    <a:pt x="512" y="280"/>
                  </a:cubicBezTo>
                  <a:cubicBezTo>
                    <a:pt x="505" y="332"/>
                    <a:pt x="487" y="372"/>
                    <a:pt x="464" y="408"/>
                  </a:cubicBezTo>
                  <a:cubicBezTo>
                    <a:pt x="447" y="428"/>
                    <a:pt x="428" y="447"/>
                    <a:pt x="408" y="464"/>
                  </a:cubicBezTo>
                  <a:cubicBezTo>
                    <a:pt x="372" y="487"/>
                    <a:pt x="332" y="505"/>
                    <a:pt x="280" y="512"/>
                  </a:cubicBezTo>
                  <a:cubicBezTo>
                    <a:pt x="264" y="512"/>
                    <a:pt x="248" y="512"/>
                    <a:pt x="232" y="512"/>
                  </a:cubicBezTo>
                  <a:cubicBezTo>
                    <a:pt x="180" y="505"/>
                    <a:pt x="140" y="487"/>
                    <a:pt x="104" y="464"/>
                  </a:cubicBezTo>
                  <a:cubicBezTo>
                    <a:pt x="84" y="447"/>
                    <a:pt x="65" y="428"/>
                    <a:pt x="48" y="408"/>
                  </a:cubicBezTo>
                  <a:cubicBezTo>
                    <a:pt x="25" y="372"/>
                    <a:pt x="7" y="332"/>
                    <a:pt x="0" y="280"/>
                  </a:cubicBezTo>
                  <a:cubicBezTo>
                    <a:pt x="0" y="264"/>
                    <a:pt x="0" y="248"/>
                    <a:pt x="0" y="232"/>
                  </a:cubicBezTo>
                  <a:cubicBezTo>
                    <a:pt x="7" y="180"/>
                    <a:pt x="25" y="140"/>
                    <a:pt x="48" y="104"/>
                  </a:cubicBezTo>
                  <a:cubicBezTo>
                    <a:pt x="65" y="84"/>
                    <a:pt x="84" y="65"/>
                    <a:pt x="104" y="48"/>
                  </a:cubicBezTo>
                  <a:cubicBezTo>
                    <a:pt x="140" y="25"/>
                    <a:pt x="180" y="7"/>
                    <a:pt x="232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Freeform 151"/>
            <p:cNvSpPr>
              <a:spLocks/>
            </p:cNvSpPr>
            <p:nvPr/>
          </p:nvSpPr>
          <p:spPr bwMode="gray">
            <a:xfrm>
              <a:off x="-45226287" y="36145788"/>
              <a:ext cx="1920875" cy="1919288"/>
            </a:xfrm>
            <a:custGeom>
              <a:avLst/>
              <a:gdLst>
                <a:gd name="T0" fmla="*/ 232 w 512"/>
                <a:gd name="T1" fmla="*/ 0 h 512"/>
                <a:gd name="T2" fmla="*/ 280 w 512"/>
                <a:gd name="T3" fmla="*/ 0 h 512"/>
                <a:gd name="T4" fmla="*/ 408 w 512"/>
                <a:gd name="T5" fmla="*/ 48 h 512"/>
                <a:gd name="T6" fmla="*/ 464 w 512"/>
                <a:gd name="T7" fmla="*/ 104 h 512"/>
                <a:gd name="T8" fmla="*/ 512 w 512"/>
                <a:gd name="T9" fmla="*/ 232 h 512"/>
                <a:gd name="T10" fmla="*/ 512 w 512"/>
                <a:gd name="T11" fmla="*/ 280 h 512"/>
                <a:gd name="T12" fmla="*/ 464 w 512"/>
                <a:gd name="T13" fmla="*/ 408 h 512"/>
                <a:gd name="T14" fmla="*/ 408 w 512"/>
                <a:gd name="T15" fmla="*/ 464 h 512"/>
                <a:gd name="T16" fmla="*/ 280 w 512"/>
                <a:gd name="T17" fmla="*/ 512 h 512"/>
                <a:gd name="T18" fmla="*/ 232 w 512"/>
                <a:gd name="T19" fmla="*/ 512 h 512"/>
                <a:gd name="T20" fmla="*/ 104 w 512"/>
                <a:gd name="T21" fmla="*/ 464 h 512"/>
                <a:gd name="T22" fmla="*/ 48 w 512"/>
                <a:gd name="T23" fmla="*/ 408 h 512"/>
                <a:gd name="T24" fmla="*/ 0 w 512"/>
                <a:gd name="T25" fmla="*/ 280 h 512"/>
                <a:gd name="T26" fmla="*/ 0 w 512"/>
                <a:gd name="T27" fmla="*/ 232 h 512"/>
                <a:gd name="T28" fmla="*/ 48 w 512"/>
                <a:gd name="T29" fmla="*/ 104 h 512"/>
                <a:gd name="T30" fmla="*/ 104 w 512"/>
                <a:gd name="T31" fmla="*/ 48 h 512"/>
                <a:gd name="T32" fmla="*/ 232 w 512"/>
                <a:gd name="T33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2" h="512">
                  <a:moveTo>
                    <a:pt x="232" y="0"/>
                  </a:moveTo>
                  <a:cubicBezTo>
                    <a:pt x="248" y="0"/>
                    <a:pt x="264" y="0"/>
                    <a:pt x="280" y="0"/>
                  </a:cubicBezTo>
                  <a:cubicBezTo>
                    <a:pt x="332" y="7"/>
                    <a:pt x="372" y="25"/>
                    <a:pt x="408" y="48"/>
                  </a:cubicBezTo>
                  <a:cubicBezTo>
                    <a:pt x="428" y="65"/>
                    <a:pt x="447" y="84"/>
                    <a:pt x="464" y="104"/>
                  </a:cubicBezTo>
                  <a:cubicBezTo>
                    <a:pt x="487" y="140"/>
                    <a:pt x="505" y="180"/>
                    <a:pt x="512" y="232"/>
                  </a:cubicBezTo>
                  <a:cubicBezTo>
                    <a:pt x="512" y="248"/>
                    <a:pt x="512" y="264"/>
                    <a:pt x="512" y="280"/>
                  </a:cubicBezTo>
                  <a:cubicBezTo>
                    <a:pt x="505" y="332"/>
                    <a:pt x="487" y="372"/>
                    <a:pt x="464" y="408"/>
                  </a:cubicBezTo>
                  <a:cubicBezTo>
                    <a:pt x="447" y="428"/>
                    <a:pt x="428" y="447"/>
                    <a:pt x="408" y="464"/>
                  </a:cubicBezTo>
                  <a:cubicBezTo>
                    <a:pt x="372" y="487"/>
                    <a:pt x="332" y="505"/>
                    <a:pt x="280" y="512"/>
                  </a:cubicBezTo>
                  <a:cubicBezTo>
                    <a:pt x="264" y="512"/>
                    <a:pt x="248" y="512"/>
                    <a:pt x="232" y="512"/>
                  </a:cubicBezTo>
                  <a:cubicBezTo>
                    <a:pt x="180" y="505"/>
                    <a:pt x="140" y="487"/>
                    <a:pt x="104" y="464"/>
                  </a:cubicBezTo>
                  <a:cubicBezTo>
                    <a:pt x="84" y="447"/>
                    <a:pt x="65" y="428"/>
                    <a:pt x="48" y="408"/>
                  </a:cubicBezTo>
                  <a:cubicBezTo>
                    <a:pt x="25" y="372"/>
                    <a:pt x="7" y="332"/>
                    <a:pt x="0" y="280"/>
                  </a:cubicBezTo>
                  <a:cubicBezTo>
                    <a:pt x="0" y="264"/>
                    <a:pt x="0" y="248"/>
                    <a:pt x="0" y="232"/>
                  </a:cubicBezTo>
                  <a:cubicBezTo>
                    <a:pt x="7" y="180"/>
                    <a:pt x="25" y="140"/>
                    <a:pt x="48" y="104"/>
                  </a:cubicBezTo>
                  <a:cubicBezTo>
                    <a:pt x="65" y="84"/>
                    <a:pt x="84" y="65"/>
                    <a:pt x="104" y="48"/>
                  </a:cubicBezTo>
                  <a:cubicBezTo>
                    <a:pt x="140" y="25"/>
                    <a:pt x="180" y="7"/>
                    <a:pt x="232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Freeform 152"/>
            <p:cNvSpPr>
              <a:spLocks/>
            </p:cNvSpPr>
            <p:nvPr/>
          </p:nvSpPr>
          <p:spPr bwMode="gray">
            <a:xfrm>
              <a:off x="-47385287" y="39504938"/>
              <a:ext cx="1919288" cy="1920875"/>
            </a:xfrm>
            <a:custGeom>
              <a:avLst/>
              <a:gdLst>
                <a:gd name="T0" fmla="*/ 232 w 512"/>
                <a:gd name="T1" fmla="*/ 0 h 512"/>
                <a:gd name="T2" fmla="*/ 280 w 512"/>
                <a:gd name="T3" fmla="*/ 0 h 512"/>
                <a:gd name="T4" fmla="*/ 408 w 512"/>
                <a:gd name="T5" fmla="*/ 48 h 512"/>
                <a:gd name="T6" fmla="*/ 464 w 512"/>
                <a:gd name="T7" fmla="*/ 104 h 512"/>
                <a:gd name="T8" fmla="*/ 512 w 512"/>
                <a:gd name="T9" fmla="*/ 232 h 512"/>
                <a:gd name="T10" fmla="*/ 512 w 512"/>
                <a:gd name="T11" fmla="*/ 280 h 512"/>
                <a:gd name="T12" fmla="*/ 464 w 512"/>
                <a:gd name="T13" fmla="*/ 408 h 512"/>
                <a:gd name="T14" fmla="*/ 408 w 512"/>
                <a:gd name="T15" fmla="*/ 464 h 512"/>
                <a:gd name="T16" fmla="*/ 280 w 512"/>
                <a:gd name="T17" fmla="*/ 512 h 512"/>
                <a:gd name="T18" fmla="*/ 232 w 512"/>
                <a:gd name="T19" fmla="*/ 512 h 512"/>
                <a:gd name="T20" fmla="*/ 104 w 512"/>
                <a:gd name="T21" fmla="*/ 464 h 512"/>
                <a:gd name="T22" fmla="*/ 48 w 512"/>
                <a:gd name="T23" fmla="*/ 408 h 512"/>
                <a:gd name="T24" fmla="*/ 0 w 512"/>
                <a:gd name="T25" fmla="*/ 280 h 512"/>
                <a:gd name="T26" fmla="*/ 0 w 512"/>
                <a:gd name="T27" fmla="*/ 232 h 512"/>
                <a:gd name="T28" fmla="*/ 48 w 512"/>
                <a:gd name="T29" fmla="*/ 104 h 512"/>
                <a:gd name="T30" fmla="*/ 104 w 512"/>
                <a:gd name="T31" fmla="*/ 48 h 512"/>
                <a:gd name="T32" fmla="*/ 232 w 512"/>
                <a:gd name="T33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2" h="512">
                  <a:moveTo>
                    <a:pt x="232" y="0"/>
                  </a:moveTo>
                  <a:cubicBezTo>
                    <a:pt x="248" y="0"/>
                    <a:pt x="264" y="0"/>
                    <a:pt x="280" y="0"/>
                  </a:cubicBezTo>
                  <a:cubicBezTo>
                    <a:pt x="332" y="7"/>
                    <a:pt x="372" y="25"/>
                    <a:pt x="408" y="48"/>
                  </a:cubicBezTo>
                  <a:cubicBezTo>
                    <a:pt x="428" y="65"/>
                    <a:pt x="447" y="84"/>
                    <a:pt x="464" y="104"/>
                  </a:cubicBezTo>
                  <a:cubicBezTo>
                    <a:pt x="487" y="140"/>
                    <a:pt x="505" y="180"/>
                    <a:pt x="512" y="232"/>
                  </a:cubicBezTo>
                  <a:cubicBezTo>
                    <a:pt x="512" y="248"/>
                    <a:pt x="512" y="264"/>
                    <a:pt x="512" y="280"/>
                  </a:cubicBezTo>
                  <a:cubicBezTo>
                    <a:pt x="505" y="332"/>
                    <a:pt x="487" y="372"/>
                    <a:pt x="464" y="408"/>
                  </a:cubicBezTo>
                  <a:cubicBezTo>
                    <a:pt x="447" y="428"/>
                    <a:pt x="428" y="447"/>
                    <a:pt x="408" y="464"/>
                  </a:cubicBezTo>
                  <a:cubicBezTo>
                    <a:pt x="372" y="487"/>
                    <a:pt x="332" y="505"/>
                    <a:pt x="280" y="512"/>
                  </a:cubicBezTo>
                  <a:cubicBezTo>
                    <a:pt x="264" y="512"/>
                    <a:pt x="248" y="512"/>
                    <a:pt x="232" y="512"/>
                  </a:cubicBezTo>
                  <a:cubicBezTo>
                    <a:pt x="180" y="505"/>
                    <a:pt x="140" y="487"/>
                    <a:pt x="104" y="464"/>
                  </a:cubicBezTo>
                  <a:cubicBezTo>
                    <a:pt x="84" y="447"/>
                    <a:pt x="65" y="428"/>
                    <a:pt x="48" y="408"/>
                  </a:cubicBezTo>
                  <a:cubicBezTo>
                    <a:pt x="25" y="372"/>
                    <a:pt x="7" y="332"/>
                    <a:pt x="0" y="280"/>
                  </a:cubicBezTo>
                  <a:cubicBezTo>
                    <a:pt x="0" y="264"/>
                    <a:pt x="0" y="248"/>
                    <a:pt x="0" y="232"/>
                  </a:cubicBezTo>
                  <a:cubicBezTo>
                    <a:pt x="7" y="180"/>
                    <a:pt x="25" y="140"/>
                    <a:pt x="48" y="104"/>
                  </a:cubicBezTo>
                  <a:cubicBezTo>
                    <a:pt x="65" y="84"/>
                    <a:pt x="84" y="65"/>
                    <a:pt x="104" y="48"/>
                  </a:cubicBezTo>
                  <a:cubicBezTo>
                    <a:pt x="140" y="25"/>
                    <a:pt x="180" y="7"/>
                    <a:pt x="232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63" name="Group 262"/>
          <p:cNvGrpSpPr>
            <a:grpSpLocks noChangeAspect="1"/>
          </p:cNvGrpSpPr>
          <p:nvPr/>
        </p:nvGrpSpPr>
        <p:grpSpPr bwMode="gray">
          <a:xfrm>
            <a:off x="8364038" y="1492083"/>
            <a:ext cx="344549" cy="356841"/>
            <a:chOff x="-40568562" y="36666488"/>
            <a:chExt cx="6496050" cy="6727825"/>
          </a:xfrm>
        </p:grpSpPr>
        <p:grpSp>
          <p:nvGrpSpPr>
            <p:cNvPr id="264" name="Group 263"/>
            <p:cNvGrpSpPr/>
            <p:nvPr/>
          </p:nvGrpSpPr>
          <p:grpSpPr bwMode="gray">
            <a:xfrm>
              <a:off x="-40084375" y="36666488"/>
              <a:ext cx="5767388" cy="2449512"/>
              <a:chOff x="-40084375" y="36666488"/>
              <a:chExt cx="5767388" cy="2449512"/>
            </a:xfrm>
          </p:grpSpPr>
          <p:sp>
            <p:nvSpPr>
              <p:cNvPr id="276" name="Freeform 88"/>
              <p:cNvSpPr>
                <a:spLocks/>
              </p:cNvSpPr>
              <p:nvPr/>
            </p:nvSpPr>
            <p:spPr bwMode="gray">
              <a:xfrm>
                <a:off x="-38476237" y="36666488"/>
                <a:ext cx="1516063" cy="1219200"/>
              </a:xfrm>
              <a:custGeom>
                <a:avLst/>
                <a:gdLst>
                  <a:gd name="T0" fmla="*/ 168 w 404"/>
                  <a:gd name="T1" fmla="*/ 5 h 325"/>
                  <a:gd name="T2" fmla="*/ 256 w 404"/>
                  <a:gd name="T3" fmla="*/ 5 h 325"/>
                  <a:gd name="T4" fmla="*/ 404 w 404"/>
                  <a:gd name="T5" fmla="*/ 93 h 325"/>
                  <a:gd name="T6" fmla="*/ 332 w 404"/>
                  <a:gd name="T7" fmla="*/ 137 h 325"/>
                  <a:gd name="T8" fmla="*/ 284 w 404"/>
                  <a:gd name="T9" fmla="*/ 185 h 325"/>
                  <a:gd name="T10" fmla="*/ 220 w 404"/>
                  <a:gd name="T11" fmla="*/ 325 h 325"/>
                  <a:gd name="T12" fmla="*/ 128 w 404"/>
                  <a:gd name="T13" fmla="*/ 277 h 325"/>
                  <a:gd name="T14" fmla="*/ 76 w 404"/>
                  <a:gd name="T15" fmla="*/ 185 h 325"/>
                  <a:gd name="T16" fmla="*/ 28 w 404"/>
                  <a:gd name="T17" fmla="*/ 137 h 325"/>
                  <a:gd name="T18" fmla="*/ 0 w 404"/>
                  <a:gd name="T19" fmla="*/ 117 h 325"/>
                  <a:gd name="T20" fmla="*/ 168 w 404"/>
                  <a:gd name="T21" fmla="*/ 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4" h="325">
                    <a:moveTo>
                      <a:pt x="168" y="5"/>
                    </a:moveTo>
                    <a:cubicBezTo>
                      <a:pt x="194" y="0"/>
                      <a:pt x="230" y="0"/>
                      <a:pt x="256" y="5"/>
                    </a:cubicBezTo>
                    <a:cubicBezTo>
                      <a:pt x="319" y="20"/>
                      <a:pt x="374" y="44"/>
                      <a:pt x="404" y="93"/>
                    </a:cubicBezTo>
                    <a:cubicBezTo>
                      <a:pt x="375" y="103"/>
                      <a:pt x="353" y="119"/>
                      <a:pt x="332" y="137"/>
                    </a:cubicBezTo>
                    <a:cubicBezTo>
                      <a:pt x="311" y="148"/>
                      <a:pt x="295" y="164"/>
                      <a:pt x="284" y="185"/>
                    </a:cubicBezTo>
                    <a:cubicBezTo>
                      <a:pt x="254" y="223"/>
                      <a:pt x="226" y="263"/>
                      <a:pt x="220" y="325"/>
                    </a:cubicBezTo>
                    <a:cubicBezTo>
                      <a:pt x="189" y="309"/>
                      <a:pt x="166" y="286"/>
                      <a:pt x="128" y="277"/>
                    </a:cubicBezTo>
                    <a:cubicBezTo>
                      <a:pt x="117" y="240"/>
                      <a:pt x="98" y="211"/>
                      <a:pt x="76" y="185"/>
                    </a:cubicBezTo>
                    <a:cubicBezTo>
                      <a:pt x="65" y="164"/>
                      <a:pt x="49" y="148"/>
                      <a:pt x="28" y="137"/>
                    </a:cubicBezTo>
                    <a:cubicBezTo>
                      <a:pt x="19" y="130"/>
                      <a:pt x="12" y="121"/>
                      <a:pt x="0" y="117"/>
                    </a:cubicBezTo>
                    <a:cubicBezTo>
                      <a:pt x="34" y="57"/>
                      <a:pt x="91" y="22"/>
                      <a:pt x="168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" name="Freeform 89"/>
              <p:cNvSpPr>
                <a:spLocks/>
              </p:cNvSpPr>
              <p:nvPr/>
            </p:nvSpPr>
            <p:spPr bwMode="gray">
              <a:xfrm>
                <a:off x="-40084375" y="37147500"/>
                <a:ext cx="1789113" cy="1277938"/>
              </a:xfrm>
              <a:custGeom>
                <a:avLst/>
                <a:gdLst>
                  <a:gd name="T0" fmla="*/ 213 w 477"/>
                  <a:gd name="T1" fmla="*/ 5 h 341"/>
                  <a:gd name="T2" fmla="*/ 301 w 477"/>
                  <a:gd name="T3" fmla="*/ 5 h 341"/>
                  <a:gd name="T4" fmla="*/ 477 w 477"/>
                  <a:gd name="T5" fmla="*/ 129 h 341"/>
                  <a:gd name="T6" fmla="*/ 249 w 477"/>
                  <a:gd name="T7" fmla="*/ 201 h 341"/>
                  <a:gd name="T8" fmla="*/ 201 w 477"/>
                  <a:gd name="T9" fmla="*/ 249 h 341"/>
                  <a:gd name="T10" fmla="*/ 153 w 477"/>
                  <a:gd name="T11" fmla="*/ 321 h 341"/>
                  <a:gd name="T12" fmla="*/ 13 w 477"/>
                  <a:gd name="T13" fmla="*/ 341 h 341"/>
                  <a:gd name="T14" fmla="*/ 5 w 477"/>
                  <a:gd name="T15" fmla="*/ 301 h 341"/>
                  <a:gd name="T16" fmla="*/ 5 w 477"/>
                  <a:gd name="T17" fmla="*/ 213 h 341"/>
                  <a:gd name="T18" fmla="*/ 213 w 477"/>
                  <a:gd name="T19" fmla="*/ 5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7" h="341">
                    <a:moveTo>
                      <a:pt x="213" y="5"/>
                    </a:moveTo>
                    <a:cubicBezTo>
                      <a:pt x="239" y="0"/>
                      <a:pt x="275" y="0"/>
                      <a:pt x="301" y="5"/>
                    </a:cubicBezTo>
                    <a:cubicBezTo>
                      <a:pt x="383" y="23"/>
                      <a:pt x="443" y="63"/>
                      <a:pt x="477" y="129"/>
                    </a:cubicBezTo>
                    <a:cubicBezTo>
                      <a:pt x="372" y="124"/>
                      <a:pt x="304" y="156"/>
                      <a:pt x="249" y="201"/>
                    </a:cubicBezTo>
                    <a:cubicBezTo>
                      <a:pt x="228" y="212"/>
                      <a:pt x="212" y="228"/>
                      <a:pt x="201" y="249"/>
                    </a:cubicBezTo>
                    <a:cubicBezTo>
                      <a:pt x="181" y="269"/>
                      <a:pt x="170" y="298"/>
                      <a:pt x="153" y="321"/>
                    </a:cubicBezTo>
                    <a:cubicBezTo>
                      <a:pt x="95" y="317"/>
                      <a:pt x="55" y="329"/>
                      <a:pt x="13" y="341"/>
                    </a:cubicBezTo>
                    <a:cubicBezTo>
                      <a:pt x="14" y="324"/>
                      <a:pt x="7" y="315"/>
                      <a:pt x="5" y="301"/>
                    </a:cubicBezTo>
                    <a:cubicBezTo>
                      <a:pt x="0" y="275"/>
                      <a:pt x="0" y="239"/>
                      <a:pt x="5" y="213"/>
                    </a:cubicBezTo>
                    <a:cubicBezTo>
                      <a:pt x="30" y="99"/>
                      <a:pt x="99" y="30"/>
                      <a:pt x="213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" name="Freeform 90"/>
              <p:cNvSpPr>
                <a:spLocks/>
              </p:cNvSpPr>
              <p:nvPr/>
            </p:nvSpPr>
            <p:spPr bwMode="gray">
              <a:xfrm>
                <a:off x="-37455475" y="37147500"/>
                <a:ext cx="1695450" cy="1128713"/>
              </a:xfrm>
              <a:custGeom>
                <a:avLst/>
                <a:gdLst>
                  <a:gd name="T0" fmla="*/ 216 w 452"/>
                  <a:gd name="T1" fmla="*/ 5 h 301"/>
                  <a:gd name="T2" fmla="*/ 304 w 452"/>
                  <a:gd name="T3" fmla="*/ 5 h 301"/>
                  <a:gd name="T4" fmla="*/ 452 w 452"/>
                  <a:gd name="T5" fmla="*/ 93 h 301"/>
                  <a:gd name="T6" fmla="*/ 380 w 452"/>
                  <a:gd name="T7" fmla="*/ 137 h 301"/>
                  <a:gd name="T8" fmla="*/ 332 w 452"/>
                  <a:gd name="T9" fmla="*/ 185 h 301"/>
                  <a:gd name="T10" fmla="*/ 284 w 452"/>
                  <a:gd name="T11" fmla="*/ 265 h 301"/>
                  <a:gd name="T12" fmla="*/ 32 w 452"/>
                  <a:gd name="T13" fmla="*/ 301 h 301"/>
                  <a:gd name="T14" fmla="*/ 8 w 452"/>
                  <a:gd name="T15" fmla="*/ 265 h 301"/>
                  <a:gd name="T16" fmla="*/ 8 w 452"/>
                  <a:gd name="T17" fmla="*/ 213 h 301"/>
                  <a:gd name="T18" fmla="*/ 216 w 452"/>
                  <a:gd name="T19" fmla="*/ 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301">
                    <a:moveTo>
                      <a:pt x="216" y="5"/>
                    </a:moveTo>
                    <a:cubicBezTo>
                      <a:pt x="242" y="0"/>
                      <a:pt x="278" y="0"/>
                      <a:pt x="304" y="5"/>
                    </a:cubicBezTo>
                    <a:cubicBezTo>
                      <a:pt x="367" y="20"/>
                      <a:pt x="422" y="44"/>
                      <a:pt x="452" y="93"/>
                    </a:cubicBezTo>
                    <a:cubicBezTo>
                      <a:pt x="423" y="103"/>
                      <a:pt x="401" y="119"/>
                      <a:pt x="380" y="137"/>
                    </a:cubicBezTo>
                    <a:cubicBezTo>
                      <a:pt x="359" y="148"/>
                      <a:pt x="343" y="164"/>
                      <a:pt x="332" y="185"/>
                    </a:cubicBezTo>
                    <a:cubicBezTo>
                      <a:pt x="312" y="208"/>
                      <a:pt x="296" y="234"/>
                      <a:pt x="284" y="265"/>
                    </a:cubicBezTo>
                    <a:cubicBezTo>
                      <a:pt x="192" y="246"/>
                      <a:pt x="91" y="263"/>
                      <a:pt x="32" y="301"/>
                    </a:cubicBezTo>
                    <a:cubicBezTo>
                      <a:pt x="23" y="290"/>
                      <a:pt x="19" y="274"/>
                      <a:pt x="8" y="265"/>
                    </a:cubicBezTo>
                    <a:cubicBezTo>
                      <a:pt x="0" y="249"/>
                      <a:pt x="7" y="231"/>
                      <a:pt x="8" y="213"/>
                    </a:cubicBezTo>
                    <a:cubicBezTo>
                      <a:pt x="33" y="99"/>
                      <a:pt x="102" y="30"/>
                      <a:pt x="216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" name="Freeform 91"/>
              <p:cNvSpPr>
                <a:spLocks/>
              </p:cNvSpPr>
              <p:nvPr/>
            </p:nvSpPr>
            <p:spPr bwMode="gray">
              <a:xfrm>
                <a:off x="-36164837" y="37626925"/>
                <a:ext cx="1847850" cy="1489075"/>
              </a:xfrm>
              <a:custGeom>
                <a:avLst/>
                <a:gdLst>
                  <a:gd name="T0" fmla="*/ 192 w 493"/>
                  <a:gd name="T1" fmla="*/ 5 h 397"/>
                  <a:gd name="T2" fmla="*/ 280 w 493"/>
                  <a:gd name="T3" fmla="*/ 5 h 397"/>
                  <a:gd name="T4" fmla="*/ 488 w 493"/>
                  <a:gd name="T5" fmla="*/ 213 h 397"/>
                  <a:gd name="T6" fmla="*/ 488 w 493"/>
                  <a:gd name="T7" fmla="*/ 301 h 397"/>
                  <a:gd name="T8" fmla="*/ 452 w 493"/>
                  <a:gd name="T9" fmla="*/ 397 h 397"/>
                  <a:gd name="T10" fmla="*/ 156 w 493"/>
                  <a:gd name="T11" fmla="*/ 329 h 397"/>
                  <a:gd name="T12" fmla="*/ 100 w 493"/>
                  <a:gd name="T13" fmla="*/ 249 h 397"/>
                  <a:gd name="T14" fmla="*/ 52 w 493"/>
                  <a:gd name="T15" fmla="*/ 201 h 397"/>
                  <a:gd name="T16" fmla="*/ 0 w 493"/>
                  <a:gd name="T17" fmla="*/ 161 h 397"/>
                  <a:gd name="T18" fmla="*/ 192 w 493"/>
                  <a:gd name="T19" fmla="*/ 5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" h="397">
                    <a:moveTo>
                      <a:pt x="192" y="5"/>
                    </a:moveTo>
                    <a:cubicBezTo>
                      <a:pt x="218" y="0"/>
                      <a:pt x="254" y="0"/>
                      <a:pt x="280" y="5"/>
                    </a:cubicBezTo>
                    <a:cubicBezTo>
                      <a:pt x="394" y="30"/>
                      <a:pt x="463" y="99"/>
                      <a:pt x="488" y="213"/>
                    </a:cubicBezTo>
                    <a:cubicBezTo>
                      <a:pt x="493" y="239"/>
                      <a:pt x="493" y="275"/>
                      <a:pt x="488" y="301"/>
                    </a:cubicBezTo>
                    <a:cubicBezTo>
                      <a:pt x="480" y="337"/>
                      <a:pt x="468" y="369"/>
                      <a:pt x="452" y="397"/>
                    </a:cubicBezTo>
                    <a:cubicBezTo>
                      <a:pt x="381" y="349"/>
                      <a:pt x="279" y="299"/>
                      <a:pt x="156" y="329"/>
                    </a:cubicBezTo>
                    <a:cubicBezTo>
                      <a:pt x="131" y="309"/>
                      <a:pt x="125" y="270"/>
                      <a:pt x="100" y="249"/>
                    </a:cubicBezTo>
                    <a:cubicBezTo>
                      <a:pt x="89" y="228"/>
                      <a:pt x="73" y="212"/>
                      <a:pt x="52" y="201"/>
                    </a:cubicBezTo>
                    <a:cubicBezTo>
                      <a:pt x="38" y="184"/>
                      <a:pt x="13" y="179"/>
                      <a:pt x="0" y="161"/>
                    </a:cubicBezTo>
                    <a:cubicBezTo>
                      <a:pt x="32" y="77"/>
                      <a:pt x="97" y="26"/>
                      <a:pt x="192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65" name="Group 264"/>
            <p:cNvGrpSpPr/>
            <p:nvPr/>
          </p:nvGrpSpPr>
          <p:grpSpPr bwMode="gray">
            <a:xfrm>
              <a:off x="-40568562" y="37866638"/>
              <a:ext cx="6496050" cy="5527675"/>
              <a:chOff x="-40568562" y="37866638"/>
              <a:chExt cx="6496050" cy="5527675"/>
            </a:xfrm>
          </p:grpSpPr>
          <p:sp>
            <p:nvSpPr>
              <p:cNvPr id="266" name="Freeform 76"/>
              <p:cNvSpPr>
                <a:spLocks/>
              </p:cNvSpPr>
              <p:nvPr/>
            </p:nvSpPr>
            <p:spPr bwMode="gray">
              <a:xfrm>
                <a:off x="-36329937" y="41021000"/>
                <a:ext cx="2257425" cy="1412875"/>
              </a:xfrm>
              <a:custGeom>
                <a:avLst/>
                <a:gdLst>
                  <a:gd name="T0" fmla="*/ 204 w 602"/>
                  <a:gd name="T1" fmla="*/ 372 h 377"/>
                  <a:gd name="T2" fmla="*/ 128 w 602"/>
                  <a:gd name="T3" fmla="*/ 364 h 377"/>
                  <a:gd name="T4" fmla="*/ 0 w 602"/>
                  <a:gd name="T5" fmla="*/ 216 h 377"/>
                  <a:gd name="T6" fmla="*/ 92 w 602"/>
                  <a:gd name="T7" fmla="*/ 4 h 377"/>
                  <a:gd name="T8" fmla="*/ 248 w 602"/>
                  <a:gd name="T9" fmla="*/ 56 h 377"/>
                  <a:gd name="T10" fmla="*/ 464 w 602"/>
                  <a:gd name="T11" fmla="*/ 0 h 377"/>
                  <a:gd name="T12" fmla="*/ 596 w 602"/>
                  <a:gd name="T13" fmla="*/ 196 h 377"/>
                  <a:gd name="T14" fmla="*/ 600 w 602"/>
                  <a:gd name="T15" fmla="*/ 276 h 377"/>
                  <a:gd name="T16" fmla="*/ 356 w 602"/>
                  <a:gd name="T17" fmla="*/ 372 h 377"/>
                  <a:gd name="T18" fmla="*/ 204 w 602"/>
                  <a:gd name="T19" fmla="*/ 372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2" h="377">
                    <a:moveTo>
                      <a:pt x="204" y="372"/>
                    </a:moveTo>
                    <a:cubicBezTo>
                      <a:pt x="177" y="371"/>
                      <a:pt x="156" y="364"/>
                      <a:pt x="128" y="364"/>
                    </a:cubicBezTo>
                    <a:cubicBezTo>
                      <a:pt x="104" y="296"/>
                      <a:pt x="55" y="253"/>
                      <a:pt x="0" y="216"/>
                    </a:cubicBezTo>
                    <a:cubicBezTo>
                      <a:pt x="46" y="160"/>
                      <a:pt x="81" y="95"/>
                      <a:pt x="92" y="4"/>
                    </a:cubicBezTo>
                    <a:cubicBezTo>
                      <a:pt x="135" y="16"/>
                      <a:pt x="182" y="50"/>
                      <a:pt x="248" y="56"/>
                    </a:cubicBezTo>
                    <a:cubicBezTo>
                      <a:pt x="332" y="64"/>
                      <a:pt x="411" y="34"/>
                      <a:pt x="464" y="0"/>
                    </a:cubicBezTo>
                    <a:cubicBezTo>
                      <a:pt x="527" y="47"/>
                      <a:pt x="588" y="94"/>
                      <a:pt x="596" y="196"/>
                    </a:cubicBezTo>
                    <a:cubicBezTo>
                      <a:pt x="597" y="223"/>
                      <a:pt x="602" y="246"/>
                      <a:pt x="600" y="276"/>
                    </a:cubicBezTo>
                    <a:cubicBezTo>
                      <a:pt x="561" y="351"/>
                      <a:pt x="455" y="358"/>
                      <a:pt x="356" y="372"/>
                    </a:cubicBezTo>
                    <a:cubicBezTo>
                      <a:pt x="308" y="377"/>
                      <a:pt x="252" y="377"/>
                      <a:pt x="204" y="372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" name="Freeform 78"/>
              <p:cNvSpPr>
                <a:spLocks/>
              </p:cNvSpPr>
              <p:nvPr/>
            </p:nvSpPr>
            <p:spPr bwMode="gray">
              <a:xfrm>
                <a:off x="-40568562" y="41500425"/>
                <a:ext cx="2317750" cy="1414463"/>
              </a:xfrm>
              <a:custGeom>
                <a:avLst/>
                <a:gdLst>
                  <a:gd name="T0" fmla="*/ 6 w 618"/>
                  <a:gd name="T1" fmla="*/ 196 h 377"/>
                  <a:gd name="T2" fmla="*/ 138 w 618"/>
                  <a:gd name="T3" fmla="*/ 0 h 377"/>
                  <a:gd name="T4" fmla="*/ 506 w 618"/>
                  <a:gd name="T5" fmla="*/ 0 h 377"/>
                  <a:gd name="T6" fmla="*/ 618 w 618"/>
                  <a:gd name="T7" fmla="*/ 120 h 377"/>
                  <a:gd name="T8" fmla="*/ 582 w 618"/>
                  <a:gd name="T9" fmla="*/ 160 h 377"/>
                  <a:gd name="T10" fmla="*/ 514 w 618"/>
                  <a:gd name="T11" fmla="*/ 356 h 377"/>
                  <a:gd name="T12" fmla="*/ 398 w 618"/>
                  <a:gd name="T13" fmla="*/ 372 h 377"/>
                  <a:gd name="T14" fmla="*/ 246 w 618"/>
                  <a:gd name="T15" fmla="*/ 372 h 377"/>
                  <a:gd name="T16" fmla="*/ 2 w 618"/>
                  <a:gd name="T17" fmla="*/ 276 h 377"/>
                  <a:gd name="T18" fmla="*/ 6 w 618"/>
                  <a:gd name="T19" fmla="*/ 19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8" h="377">
                    <a:moveTo>
                      <a:pt x="6" y="196"/>
                    </a:moveTo>
                    <a:cubicBezTo>
                      <a:pt x="13" y="94"/>
                      <a:pt x="76" y="47"/>
                      <a:pt x="138" y="0"/>
                    </a:cubicBezTo>
                    <a:cubicBezTo>
                      <a:pt x="222" y="72"/>
                      <a:pt x="422" y="72"/>
                      <a:pt x="506" y="0"/>
                    </a:cubicBezTo>
                    <a:cubicBezTo>
                      <a:pt x="547" y="36"/>
                      <a:pt x="597" y="63"/>
                      <a:pt x="618" y="120"/>
                    </a:cubicBezTo>
                    <a:cubicBezTo>
                      <a:pt x="608" y="136"/>
                      <a:pt x="592" y="144"/>
                      <a:pt x="582" y="160"/>
                    </a:cubicBezTo>
                    <a:cubicBezTo>
                      <a:pt x="541" y="207"/>
                      <a:pt x="517" y="271"/>
                      <a:pt x="514" y="356"/>
                    </a:cubicBezTo>
                    <a:cubicBezTo>
                      <a:pt x="474" y="360"/>
                      <a:pt x="440" y="370"/>
                      <a:pt x="398" y="372"/>
                    </a:cubicBezTo>
                    <a:cubicBezTo>
                      <a:pt x="350" y="377"/>
                      <a:pt x="294" y="377"/>
                      <a:pt x="246" y="372"/>
                    </a:cubicBezTo>
                    <a:cubicBezTo>
                      <a:pt x="147" y="358"/>
                      <a:pt x="41" y="351"/>
                      <a:pt x="2" y="276"/>
                    </a:cubicBezTo>
                    <a:cubicBezTo>
                      <a:pt x="0" y="246"/>
                      <a:pt x="5" y="223"/>
                      <a:pt x="6" y="196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" name="Freeform 81"/>
              <p:cNvSpPr>
                <a:spLocks/>
              </p:cNvSpPr>
              <p:nvPr/>
            </p:nvSpPr>
            <p:spPr bwMode="gray">
              <a:xfrm>
                <a:off x="-38407975" y="41979850"/>
                <a:ext cx="2414588" cy="1414463"/>
              </a:xfrm>
              <a:custGeom>
                <a:avLst/>
                <a:gdLst>
                  <a:gd name="T0" fmla="*/ 6 w 644"/>
                  <a:gd name="T1" fmla="*/ 196 h 377"/>
                  <a:gd name="T2" fmla="*/ 138 w 644"/>
                  <a:gd name="T3" fmla="*/ 0 h 377"/>
                  <a:gd name="T4" fmla="*/ 506 w 644"/>
                  <a:gd name="T5" fmla="*/ 0 h 377"/>
                  <a:gd name="T6" fmla="*/ 638 w 644"/>
                  <a:gd name="T7" fmla="*/ 196 h 377"/>
                  <a:gd name="T8" fmla="*/ 642 w 644"/>
                  <a:gd name="T9" fmla="*/ 276 h 377"/>
                  <a:gd name="T10" fmla="*/ 398 w 644"/>
                  <a:gd name="T11" fmla="*/ 372 h 377"/>
                  <a:gd name="T12" fmla="*/ 246 w 644"/>
                  <a:gd name="T13" fmla="*/ 372 h 377"/>
                  <a:gd name="T14" fmla="*/ 2 w 644"/>
                  <a:gd name="T15" fmla="*/ 276 h 377"/>
                  <a:gd name="T16" fmla="*/ 6 w 644"/>
                  <a:gd name="T17" fmla="*/ 19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4" h="377">
                    <a:moveTo>
                      <a:pt x="6" y="196"/>
                    </a:moveTo>
                    <a:cubicBezTo>
                      <a:pt x="14" y="94"/>
                      <a:pt x="75" y="47"/>
                      <a:pt x="138" y="0"/>
                    </a:cubicBezTo>
                    <a:cubicBezTo>
                      <a:pt x="222" y="72"/>
                      <a:pt x="422" y="72"/>
                      <a:pt x="506" y="0"/>
                    </a:cubicBezTo>
                    <a:cubicBezTo>
                      <a:pt x="569" y="47"/>
                      <a:pt x="630" y="94"/>
                      <a:pt x="638" y="196"/>
                    </a:cubicBezTo>
                    <a:cubicBezTo>
                      <a:pt x="639" y="223"/>
                      <a:pt x="644" y="246"/>
                      <a:pt x="642" y="276"/>
                    </a:cubicBezTo>
                    <a:cubicBezTo>
                      <a:pt x="603" y="351"/>
                      <a:pt x="497" y="358"/>
                      <a:pt x="398" y="372"/>
                    </a:cubicBezTo>
                    <a:cubicBezTo>
                      <a:pt x="350" y="377"/>
                      <a:pt x="294" y="377"/>
                      <a:pt x="246" y="372"/>
                    </a:cubicBezTo>
                    <a:cubicBezTo>
                      <a:pt x="147" y="358"/>
                      <a:pt x="41" y="351"/>
                      <a:pt x="2" y="276"/>
                    </a:cubicBezTo>
                    <a:cubicBezTo>
                      <a:pt x="0" y="246"/>
                      <a:pt x="5" y="223"/>
                      <a:pt x="6" y="196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" name="Freeform 92"/>
              <p:cNvSpPr>
                <a:spLocks/>
              </p:cNvSpPr>
              <p:nvPr/>
            </p:nvSpPr>
            <p:spPr bwMode="gray">
              <a:xfrm>
                <a:off x="-39255700" y="37866638"/>
                <a:ext cx="1725613" cy="1249363"/>
              </a:xfrm>
              <a:custGeom>
                <a:avLst/>
                <a:gdLst>
                  <a:gd name="T0" fmla="*/ 184 w 460"/>
                  <a:gd name="T1" fmla="*/ 5 h 333"/>
                  <a:gd name="T2" fmla="*/ 272 w 460"/>
                  <a:gd name="T3" fmla="*/ 5 h 333"/>
                  <a:gd name="T4" fmla="*/ 460 w 460"/>
                  <a:gd name="T5" fmla="*/ 145 h 333"/>
                  <a:gd name="T6" fmla="*/ 380 w 460"/>
                  <a:gd name="T7" fmla="*/ 261 h 333"/>
                  <a:gd name="T8" fmla="*/ 208 w 460"/>
                  <a:gd name="T9" fmla="*/ 333 h 333"/>
                  <a:gd name="T10" fmla="*/ 156 w 460"/>
                  <a:gd name="T11" fmla="*/ 249 h 333"/>
                  <a:gd name="T12" fmla="*/ 108 w 460"/>
                  <a:gd name="T13" fmla="*/ 201 h 333"/>
                  <a:gd name="T14" fmla="*/ 0 w 460"/>
                  <a:gd name="T15" fmla="*/ 145 h 333"/>
                  <a:gd name="T16" fmla="*/ 184 w 460"/>
                  <a:gd name="T17" fmla="*/ 5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0" h="333">
                    <a:moveTo>
                      <a:pt x="184" y="5"/>
                    </a:moveTo>
                    <a:cubicBezTo>
                      <a:pt x="210" y="0"/>
                      <a:pt x="246" y="0"/>
                      <a:pt x="272" y="5"/>
                    </a:cubicBezTo>
                    <a:cubicBezTo>
                      <a:pt x="363" y="23"/>
                      <a:pt x="421" y="74"/>
                      <a:pt x="460" y="145"/>
                    </a:cubicBezTo>
                    <a:cubicBezTo>
                      <a:pt x="432" y="183"/>
                      <a:pt x="399" y="214"/>
                      <a:pt x="380" y="261"/>
                    </a:cubicBezTo>
                    <a:cubicBezTo>
                      <a:pt x="302" y="265"/>
                      <a:pt x="260" y="303"/>
                      <a:pt x="208" y="333"/>
                    </a:cubicBezTo>
                    <a:cubicBezTo>
                      <a:pt x="192" y="303"/>
                      <a:pt x="178" y="272"/>
                      <a:pt x="156" y="249"/>
                    </a:cubicBezTo>
                    <a:cubicBezTo>
                      <a:pt x="145" y="228"/>
                      <a:pt x="129" y="212"/>
                      <a:pt x="108" y="201"/>
                    </a:cubicBezTo>
                    <a:cubicBezTo>
                      <a:pt x="77" y="177"/>
                      <a:pt x="47" y="153"/>
                      <a:pt x="0" y="145"/>
                    </a:cubicBezTo>
                    <a:cubicBezTo>
                      <a:pt x="33" y="70"/>
                      <a:pt x="95" y="24"/>
                      <a:pt x="184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" name="Freeform 93"/>
              <p:cNvSpPr>
                <a:spLocks/>
              </p:cNvSpPr>
              <p:nvPr/>
            </p:nvSpPr>
            <p:spPr bwMode="gray">
              <a:xfrm>
                <a:off x="-37545962" y="38346063"/>
                <a:ext cx="1711325" cy="1535113"/>
              </a:xfrm>
              <a:custGeom>
                <a:avLst/>
                <a:gdLst>
                  <a:gd name="T0" fmla="*/ 176 w 456"/>
                  <a:gd name="T1" fmla="*/ 5 h 409"/>
                  <a:gd name="T2" fmla="*/ 264 w 456"/>
                  <a:gd name="T3" fmla="*/ 5 h 409"/>
                  <a:gd name="T4" fmla="*/ 456 w 456"/>
                  <a:gd name="T5" fmla="*/ 157 h 409"/>
                  <a:gd name="T6" fmla="*/ 404 w 456"/>
                  <a:gd name="T7" fmla="*/ 201 h 409"/>
                  <a:gd name="T8" fmla="*/ 356 w 456"/>
                  <a:gd name="T9" fmla="*/ 249 h 409"/>
                  <a:gd name="T10" fmla="*/ 288 w 456"/>
                  <a:gd name="T11" fmla="*/ 409 h 409"/>
                  <a:gd name="T12" fmla="*/ 280 w 456"/>
                  <a:gd name="T13" fmla="*/ 409 h 409"/>
                  <a:gd name="T14" fmla="*/ 212 w 456"/>
                  <a:gd name="T15" fmla="*/ 249 h 409"/>
                  <a:gd name="T16" fmla="*/ 164 w 456"/>
                  <a:gd name="T17" fmla="*/ 201 h 409"/>
                  <a:gd name="T18" fmla="*/ 0 w 456"/>
                  <a:gd name="T19" fmla="*/ 129 h 409"/>
                  <a:gd name="T20" fmla="*/ 176 w 456"/>
                  <a:gd name="T21" fmla="*/ 5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09">
                    <a:moveTo>
                      <a:pt x="176" y="5"/>
                    </a:moveTo>
                    <a:cubicBezTo>
                      <a:pt x="202" y="0"/>
                      <a:pt x="238" y="0"/>
                      <a:pt x="264" y="5"/>
                    </a:cubicBezTo>
                    <a:cubicBezTo>
                      <a:pt x="359" y="25"/>
                      <a:pt x="421" y="78"/>
                      <a:pt x="456" y="157"/>
                    </a:cubicBezTo>
                    <a:cubicBezTo>
                      <a:pt x="448" y="181"/>
                      <a:pt x="417" y="182"/>
                      <a:pt x="404" y="201"/>
                    </a:cubicBezTo>
                    <a:cubicBezTo>
                      <a:pt x="383" y="212"/>
                      <a:pt x="367" y="228"/>
                      <a:pt x="356" y="249"/>
                    </a:cubicBezTo>
                    <a:cubicBezTo>
                      <a:pt x="322" y="291"/>
                      <a:pt x="293" y="338"/>
                      <a:pt x="288" y="409"/>
                    </a:cubicBezTo>
                    <a:cubicBezTo>
                      <a:pt x="285" y="409"/>
                      <a:pt x="283" y="409"/>
                      <a:pt x="280" y="409"/>
                    </a:cubicBezTo>
                    <a:cubicBezTo>
                      <a:pt x="275" y="338"/>
                      <a:pt x="246" y="291"/>
                      <a:pt x="212" y="249"/>
                    </a:cubicBezTo>
                    <a:cubicBezTo>
                      <a:pt x="201" y="228"/>
                      <a:pt x="185" y="212"/>
                      <a:pt x="164" y="201"/>
                    </a:cubicBezTo>
                    <a:cubicBezTo>
                      <a:pt x="122" y="164"/>
                      <a:pt x="67" y="140"/>
                      <a:pt x="0" y="129"/>
                    </a:cubicBezTo>
                    <a:cubicBezTo>
                      <a:pt x="34" y="63"/>
                      <a:pt x="94" y="23"/>
                      <a:pt x="176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" name="Freeform 94"/>
              <p:cNvSpPr>
                <a:spLocks/>
              </p:cNvSpPr>
              <p:nvPr/>
            </p:nvSpPr>
            <p:spPr bwMode="gray">
              <a:xfrm>
                <a:off x="-40563800" y="38587363"/>
                <a:ext cx="1968500" cy="1412875"/>
              </a:xfrm>
              <a:custGeom>
                <a:avLst/>
                <a:gdLst>
                  <a:gd name="T0" fmla="*/ 213 w 525"/>
                  <a:gd name="T1" fmla="*/ 5 h 377"/>
                  <a:gd name="T2" fmla="*/ 301 w 525"/>
                  <a:gd name="T3" fmla="*/ 5 h 377"/>
                  <a:gd name="T4" fmla="*/ 449 w 525"/>
                  <a:gd name="T5" fmla="*/ 85 h 377"/>
                  <a:gd name="T6" fmla="*/ 485 w 525"/>
                  <a:gd name="T7" fmla="*/ 237 h 377"/>
                  <a:gd name="T8" fmla="*/ 121 w 525"/>
                  <a:gd name="T9" fmla="*/ 265 h 377"/>
                  <a:gd name="T10" fmla="*/ 73 w 525"/>
                  <a:gd name="T11" fmla="*/ 313 h 377"/>
                  <a:gd name="T12" fmla="*/ 33 w 525"/>
                  <a:gd name="T13" fmla="*/ 377 h 377"/>
                  <a:gd name="T14" fmla="*/ 5 w 525"/>
                  <a:gd name="T15" fmla="*/ 301 h 377"/>
                  <a:gd name="T16" fmla="*/ 5 w 525"/>
                  <a:gd name="T17" fmla="*/ 213 h 377"/>
                  <a:gd name="T18" fmla="*/ 213 w 525"/>
                  <a:gd name="T19" fmla="*/ 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5" h="377">
                    <a:moveTo>
                      <a:pt x="213" y="5"/>
                    </a:moveTo>
                    <a:cubicBezTo>
                      <a:pt x="239" y="0"/>
                      <a:pt x="275" y="0"/>
                      <a:pt x="301" y="5"/>
                    </a:cubicBezTo>
                    <a:cubicBezTo>
                      <a:pt x="355" y="16"/>
                      <a:pt x="412" y="44"/>
                      <a:pt x="449" y="85"/>
                    </a:cubicBezTo>
                    <a:cubicBezTo>
                      <a:pt x="481" y="121"/>
                      <a:pt x="525" y="186"/>
                      <a:pt x="485" y="237"/>
                    </a:cubicBezTo>
                    <a:cubicBezTo>
                      <a:pt x="390" y="169"/>
                      <a:pt x="190" y="186"/>
                      <a:pt x="121" y="265"/>
                    </a:cubicBezTo>
                    <a:cubicBezTo>
                      <a:pt x="100" y="276"/>
                      <a:pt x="84" y="292"/>
                      <a:pt x="73" y="313"/>
                    </a:cubicBezTo>
                    <a:cubicBezTo>
                      <a:pt x="57" y="332"/>
                      <a:pt x="42" y="351"/>
                      <a:pt x="33" y="377"/>
                    </a:cubicBezTo>
                    <a:cubicBezTo>
                      <a:pt x="18" y="358"/>
                      <a:pt x="13" y="328"/>
                      <a:pt x="5" y="301"/>
                    </a:cubicBezTo>
                    <a:cubicBezTo>
                      <a:pt x="0" y="275"/>
                      <a:pt x="0" y="239"/>
                      <a:pt x="5" y="213"/>
                    </a:cubicBezTo>
                    <a:cubicBezTo>
                      <a:pt x="30" y="99"/>
                      <a:pt x="99" y="30"/>
                      <a:pt x="213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" name="Freeform 95"/>
              <p:cNvSpPr>
                <a:spLocks/>
              </p:cNvSpPr>
              <p:nvPr/>
            </p:nvSpPr>
            <p:spPr bwMode="gray">
              <a:xfrm>
                <a:off x="-38550850" y="39066788"/>
                <a:ext cx="1816100" cy="1214438"/>
              </a:xfrm>
              <a:custGeom>
                <a:avLst/>
                <a:gdLst>
                  <a:gd name="T0" fmla="*/ 188 w 484"/>
                  <a:gd name="T1" fmla="*/ 5 h 324"/>
                  <a:gd name="T2" fmla="*/ 276 w 484"/>
                  <a:gd name="T3" fmla="*/ 5 h 324"/>
                  <a:gd name="T4" fmla="*/ 484 w 484"/>
                  <a:gd name="T5" fmla="*/ 217 h 324"/>
                  <a:gd name="T6" fmla="*/ 160 w 484"/>
                  <a:gd name="T7" fmla="*/ 265 h 324"/>
                  <a:gd name="T8" fmla="*/ 112 w 484"/>
                  <a:gd name="T9" fmla="*/ 313 h 324"/>
                  <a:gd name="T10" fmla="*/ 96 w 484"/>
                  <a:gd name="T11" fmla="*/ 321 h 324"/>
                  <a:gd name="T12" fmla="*/ 0 w 484"/>
                  <a:gd name="T13" fmla="*/ 145 h 324"/>
                  <a:gd name="T14" fmla="*/ 188 w 484"/>
                  <a:gd name="T15" fmla="*/ 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4" h="324">
                    <a:moveTo>
                      <a:pt x="188" y="5"/>
                    </a:moveTo>
                    <a:cubicBezTo>
                      <a:pt x="214" y="0"/>
                      <a:pt x="250" y="0"/>
                      <a:pt x="276" y="5"/>
                    </a:cubicBezTo>
                    <a:cubicBezTo>
                      <a:pt x="391" y="30"/>
                      <a:pt x="462" y="99"/>
                      <a:pt x="484" y="217"/>
                    </a:cubicBezTo>
                    <a:cubicBezTo>
                      <a:pt x="380" y="169"/>
                      <a:pt x="221" y="199"/>
                      <a:pt x="160" y="265"/>
                    </a:cubicBezTo>
                    <a:cubicBezTo>
                      <a:pt x="139" y="276"/>
                      <a:pt x="123" y="292"/>
                      <a:pt x="112" y="313"/>
                    </a:cubicBezTo>
                    <a:cubicBezTo>
                      <a:pt x="104" y="313"/>
                      <a:pt x="107" y="324"/>
                      <a:pt x="96" y="321"/>
                    </a:cubicBezTo>
                    <a:cubicBezTo>
                      <a:pt x="86" y="240"/>
                      <a:pt x="39" y="196"/>
                      <a:pt x="0" y="145"/>
                    </a:cubicBezTo>
                    <a:cubicBezTo>
                      <a:pt x="39" y="74"/>
                      <a:pt x="97" y="23"/>
                      <a:pt x="188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" name="Freeform 96"/>
              <p:cNvSpPr>
                <a:spLocks/>
              </p:cNvSpPr>
              <p:nvPr/>
            </p:nvSpPr>
            <p:spPr bwMode="gray">
              <a:xfrm>
                <a:off x="-36244212" y="39066788"/>
                <a:ext cx="1927225" cy="1927225"/>
              </a:xfrm>
              <a:custGeom>
                <a:avLst/>
                <a:gdLst>
                  <a:gd name="T0" fmla="*/ 213 w 514"/>
                  <a:gd name="T1" fmla="*/ 5 h 514"/>
                  <a:gd name="T2" fmla="*/ 301 w 514"/>
                  <a:gd name="T3" fmla="*/ 5 h 514"/>
                  <a:gd name="T4" fmla="*/ 509 w 514"/>
                  <a:gd name="T5" fmla="*/ 213 h 514"/>
                  <a:gd name="T6" fmla="*/ 509 w 514"/>
                  <a:gd name="T7" fmla="*/ 301 h 514"/>
                  <a:gd name="T8" fmla="*/ 301 w 514"/>
                  <a:gd name="T9" fmla="*/ 509 h 514"/>
                  <a:gd name="T10" fmla="*/ 213 w 514"/>
                  <a:gd name="T11" fmla="*/ 509 h 514"/>
                  <a:gd name="T12" fmla="*/ 5 w 514"/>
                  <a:gd name="T13" fmla="*/ 301 h 514"/>
                  <a:gd name="T14" fmla="*/ 5 w 514"/>
                  <a:gd name="T15" fmla="*/ 213 h 514"/>
                  <a:gd name="T16" fmla="*/ 213 w 514"/>
                  <a:gd name="T17" fmla="*/ 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4" h="514">
                    <a:moveTo>
                      <a:pt x="213" y="5"/>
                    </a:moveTo>
                    <a:cubicBezTo>
                      <a:pt x="239" y="0"/>
                      <a:pt x="275" y="0"/>
                      <a:pt x="301" y="5"/>
                    </a:cubicBezTo>
                    <a:cubicBezTo>
                      <a:pt x="415" y="30"/>
                      <a:pt x="484" y="99"/>
                      <a:pt x="509" y="213"/>
                    </a:cubicBezTo>
                    <a:cubicBezTo>
                      <a:pt x="514" y="239"/>
                      <a:pt x="514" y="275"/>
                      <a:pt x="509" y="301"/>
                    </a:cubicBezTo>
                    <a:cubicBezTo>
                      <a:pt x="484" y="415"/>
                      <a:pt x="415" y="484"/>
                      <a:pt x="301" y="509"/>
                    </a:cubicBezTo>
                    <a:cubicBezTo>
                      <a:pt x="275" y="514"/>
                      <a:pt x="239" y="514"/>
                      <a:pt x="213" y="509"/>
                    </a:cubicBezTo>
                    <a:cubicBezTo>
                      <a:pt x="99" y="484"/>
                      <a:pt x="30" y="415"/>
                      <a:pt x="5" y="301"/>
                    </a:cubicBezTo>
                    <a:cubicBezTo>
                      <a:pt x="0" y="275"/>
                      <a:pt x="0" y="239"/>
                      <a:pt x="5" y="213"/>
                    </a:cubicBezTo>
                    <a:cubicBezTo>
                      <a:pt x="30" y="99"/>
                      <a:pt x="99" y="30"/>
                      <a:pt x="213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" name="Freeform 97"/>
              <p:cNvSpPr>
                <a:spLocks/>
              </p:cNvSpPr>
              <p:nvPr/>
            </p:nvSpPr>
            <p:spPr bwMode="gray">
              <a:xfrm>
                <a:off x="-40324087" y="39546213"/>
                <a:ext cx="1927225" cy="1927225"/>
              </a:xfrm>
              <a:custGeom>
                <a:avLst/>
                <a:gdLst>
                  <a:gd name="T0" fmla="*/ 213 w 514"/>
                  <a:gd name="T1" fmla="*/ 5 h 514"/>
                  <a:gd name="T2" fmla="*/ 301 w 514"/>
                  <a:gd name="T3" fmla="*/ 5 h 514"/>
                  <a:gd name="T4" fmla="*/ 509 w 514"/>
                  <a:gd name="T5" fmla="*/ 213 h 514"/>
                  <a:gd name="T6" fmla="*/ 509 w 514"/>
                  <a:gd name="T7" fmla="*/ 301 h 514"/>
                  <a:gd name="T8" fmla="*/ 301 w 514"/>
                  <a:gd name="T9" fmla="*/ 509 h 514"/>
                  <a:gd name="T10" fmla="*/ 213 w 514"/>
                  <a:gd name="T11" fmla="*/ 509 h 514"/>
                  <a:gd name="T12" fmla="*/ 5 w 514"/>
                  <a:gd name="T13" fmla="*/ 301 h 514"/>
                  <a:gd name="T14" fmla="*/ 5 w 514"/>
                  <a:gd name="T15" fmla="*/ 213 h 514"/>
                  <a:gd name="T16" fmla="*/ 213 w 514"/>
                  <a:gd name="T17" fmla="*/ 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4" h="514">
                    <a:moveTo>
                      <a:pt x="213" y="5"/>
                    </a:moveTo>
                    <a:cubicBezTo>
                      <a:pt x="239" y="0"/>
                      <a:pt x="275" y="0"/>
                      <a:pt x="301" y="5"/>
                    </a:cubicBezTo>
                    <a:cubicBezTo>
                      <a:pt x="415" y="30"/>
                      <a:pt x="484" y="99"/>
                      <a:pt x="509" y="213"/>
                    </a:cubicBezTo>
                    <a:cubicBezTo>
                      <a:pt x="514" y="239"/>
                      <a:pt x="514" y="275"/>
                      <a:pt x="509" y="301"/>
                    </a:cubicBezTo>
                    <a:cubicBezTo>
                      <a:pt x="484" y="415"/>
                      <a:pt x="415" y="484"/>
                      <a:pt x="301" y="509"/>
                    </a:cubicBezTo>
                    <a:cubicBezTo>
                      <a:pt x="275" y="514"/>
                      <a:pt x="239" y="514"/>
                      <a:pt x="213" y="509"/>
                    </a:cubicBezTo>
                    <a:cubicBezTo>
                      <a:pt x="99" y="484"/>
                      <a:pt x="30" y="415"/>
                      <a:pt x="5" y="301"/>
                    </a:cubicBezTo>
                    <a:cubicBezTo>
                      <a:pt x="0" y="275"/>
                      <a:pt x="0" y="239"/>
                      <a:pt x="5" y="213"/>
                    </a:cubicBezTo>
                    <a:cubicBezTo>
                      <a:pt x="30" y="99"/>
                      <a:pt x="99" y="30"/>
                      <a:pt x="213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" name="Freeform 98"/>
              <p:cNvSpPr>
                <a:spLocks/>
              </p:cNvSpPr>
              <p:nvPr/>
            </p:nvSpPr>
            <p:spPr bwMode="gray">
              <a:xfrm>
                <a:off x="-38163500" y="40027225"/>
                <a:ext cx="1927225" cy="1927225"/>
              </a:xfrm>
              <a:custGeom>
                <a:avLst/>
                <a:gdLst>
                  <a:gd name="T0" fmla="*/ 213 w 514"/>
                  <a:gd name="T1" fmla="*/ 5 h 514"/>
                  <a:gd name="T2" fmla="*/ 301 w 514"/>
                  <a:gd name="T3" fmla="*/ 5 h 514"/>
                  <a:gd name="T4" fmla="*/ 509 w 514"/>
                  <a:gd name="T5" fmla="*/ 213 h 514"/>
                  <a:gd name="T6" fmla="*/ 509 w 514"/>
                  <a:gd name="T7" fmla="*/ 301 h 514"/>
                  <a:gd name="T8" fmla="*/ 301 w 514"/>
                  <a:gd name="T9" fmla="*/ 509 h 514"/>
                  <a:gd name="T10" fmla="*/ 213 w 514"/>
                  <a:gd name="T11" fmla="*/ 509 h 514"/>
                  <a:gd name="T12" fmla="*/ 5 w 514"/>
                  <a:gd name="T13" fmla="*/ 301 h 514"/>
                  <a:gd name="T14" fmla="*/ 5 w 514"/>
                  <a:gd name="T15" fmla="*/ 213 h 514"/>
                  <a:gd name="T16" fmla="*/ 213 w 514"/>
                  <a:gd name="T17" fmla="*/ 5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4" h="514">
                    <a:moveTo>
                      <a:pt x="213" y="5"/>
                    </a:moveTo>
                    <a:cubicBezTo>
                      <a:pt x="239" y="0"/>
                      <a:pt x="275" y="0"/>
                      <a:pt x="301" y="5"/>
                    </a:cubicBezTo>
                    <a:cubicBezTo>
                      <a:pt x="415" y="30"/>
                      <a:pt x="484" y="99"/>
                      <a:pt x="509" y="213"/>
                    </a:cubicBezTo>
                    <a:cubicBezTo>
                      <a:pt x="514" y="239"/>
                      <a:pt x="514" y="275"/>
                      <a:pt x="509" y="301"/>
                    </a:cubicBezTo>
                    <a:cubicBezTo>
                      <a:pt x="484" y="415"/>
                      <a:pt x="415" y="484"/>
                      <a:pt x="301" y="509"/>
                    </a:cubicBezTo>
                    <a:cubicBezTo>
                      <a:pt x="275" y="514"/>
                      <a:pt x="239" y="514"/>
                      <a:pt x="213" y="509"/>
                    </a:cubicBezTo>
                    <a:cubicBezTo>
                      <a:pt x="99" y="484"/>
                      <a:pt x="30" y="415"/>
                      <a:pt x="5" y="301"/>
                    </a:cubicBezTo>
                    <a:cubicBezTo>
                      <a:pt x="0" y="275"/>
                      <a:pt x="0" y="239"/>
                      <a:pt x="5" y="213"/>
                    </a:cubicBezTo>
                    <a:cubicBezTo>
                      <a:pt x="30" y="99"/>
                      <a:pt x="99" y="30"/>
                      <a:pt x="213" y="5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280" name="Group 279"/>
          <p:cNvGrpSpPr>
            <a:grpSpLocks noChangeAspect="1"/>
          </p:cNvGrpSpPr>
          <p:nvPr/>
        </p:nvGrpSpPr>
        <p:grpSpPr bwMode="gray">
          <a:xfrm>
            <a:off x="5760131" y="4264298"/>
            <a:ext cx="355842" cy="356842"/>
            <a:chOff x="-31324550" y="36591875"/>
            <a:chExt cx="6780213" cy="6799263"/>
          </a:xfrm>
        </p:grpSpPr>
        <p:sp>
          <p:nvSpPr>
            <p:cNvPr id="281" name="Freeform 27"/>
            <p:cNvSpPr>
              <a:spLocks/>
            </p:cNvSpPr>
            <p:nvPr/>
          </p:nvSpPr>
          <p:spPr bwMode="gray">
            <a:xfrm>
              <a:off x="-28357512" y="36591875"/>
              <a:ext cx="3670300" cy="2947988"/>
            </a:xfrm>
            <a:custGeom>
              <a:avLst/>
              <a:gdLst>
                <a:gd name="T0" fmla="*/ 254 w 979"/>
                <a:gd name="T1" fmla="*/ 101 h 786"/>
                <a:gd name="T2" fmla="*/ 726 w 979"/>
                <a:gd name="T3" fmla="*/ 101 h 786"/>
                <a:gd name="T4" fmla="*/ 794 w 979"/>
                <a:gd name="T5" fmla="*/ 169 h 786"/>
                <a:gd name="T6" fmla="*/ 510 w 979"/>
                <a:gd name="T7" fmla="*/ 785 h 786"/>
                <a:gd name="T8" fmla="*/ 470 w 979"/>
                <a:gd name="T9" fmla="*/ 785 h 786"/>
                <a:gd name="T10" fmla="*/ 186 w 979"/>
                <a:gd name="T11" fmla="*/ 169 h 786"/>
                <a:gd name="T12" fmla="*/ 254 w 979"/>
                <a:gd name="T13" fmla="*/ 10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786">
                  <a:moveTo>
                    <a:pt x="254" y="101"/>
                  </a:moveTo>
                  <a:cubicBezTo>
                    <a:pt x="360" y="0"/>
                    <a:pt x="620" y="0"/>
                    <a:pt x="726" y="101"/>
                  </a:cubicBezTo>
                  <a:cubicBezTo>
                    <a:pt x="750" y="123"/>
                    <a:pt x="772" y="145"/>
                    <a:pt x="794" y="169"/>
                  </a:cubicBezTo>
                  <a:cubicBezTo>
                    <a:pt x="979" y="399"/>
                    <a:pt x="810" y="786"/>
                    <a:pt x="510" y="785"/>
                  </a:cubicBezTo>
                  <a:cubicBezTo>
                    <a:pt x="497" y="785"/>
                    <a:pt x="483" y="785"/>
                    <a:pt x="470" y="785"/>
                  </a:cubicBezTo>
                  <a:cubicBezTo>
                    <a:pt x="174" y="785"/>
                    <a:pt x="0" y="407"/>
                    <a:pt x="186" y="169"/>
                  </a:cubicBezTo>
                  <a:cubicBezTo>
                    <a:pt x="208" y="145"/>
                    <a:pt x="230" y="123"/>
                    <a:pt x="254" y="101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Freeform 29"/>
            <p:cNvSpPr>
              <a:spLocks/>
            </p:cNvSpPr>
            <p:nvPr/>
          </p:nvSpPr>
          <p:spPr bwMode="gray">
            <a:xfrm>
              <a:off x="-28170187" y="39430325"/>
              <a:ext cx="3625850" cy="2276475"/>
            </a:xfrm>
            <a:custGeom>
              <a:avLst/>
              <a:gdLst>
                <a:gd name="T0" fmla="*/ 876 w 967"/>
                <a:gd name="T1" fmla="*/ 132 h 607"/>
                <a:gd name="T2" fmla="*/ 952 w 967"/>
                <a:gd name="T3" fmla="*/ 436 h 607"/>
                <a:gd name="T4" fmla="*/ 596 w 967"/>
                <a:gd name="T5" fmla="*/ 596 h 607"/>
                <a:gd name="T6" fmla="*/ 392 w 967"/>
                <a:gd name="T7" fmla="*/ 604 h 607"/>
                <a:gd name="T8" fmla="*/ 196 w 967"/>
                <a:gd name="T9" fmla="*/ 584 h 607"/>
                <a:gd name="T10" fmla="*/ 152 w 967"/>
                <a:gd name="T11" fmla="*/ 528 h 607"/>
                <a:gd name="T12" fmla="*/ 0 w 967"/>
                <a:gd name="T13" fmla="*/ 404 h 607"/>
                <a:gd name="T14" fmla="*/ 116 w 967"/>
                <a:gd name="T15" fmla="*/ 32 h 607"/>
                <a:gd name="T16" fmla="*/ 160 w 967"/>
                <a:gd name="T17" fmla="*/ 0 h 607"/>
                <a:gd name="T18" fmla="*/ 716 w 967"/>
                <a:gd name="T19" fmla="*/ 0 h 607"/>
                <a:gd name="T20" fmla="*/ 816 w 967"/>
                <a:gd name="T21" fmla="*/ 72 h 607"/>
                <a:gd name="T22" fmla="*/ 876 w 967"/>
                <a:gd name="T23" fmla="*/ 132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7" h="607">
                  <a:moveTo>
                    <a:pt x="876" y="132"/>
                  </a:moveTo>
                  <a:cubicBezTo>
                    <a:pt x="925" y="203"/>
                    <a:pt x="967" y="336"/>
                    <a:pt x="952" y="436"/>
                  </a:cubicBezTo>
                  <a:cubicBezTo>
                    <a:pt x="935" y="550"/>
                    <a:pt x="731" y="581"/>
                    <a:pt x="596" y="596"/>
                  </a:cubicBezTo>
                  <a:cubicBezTo>
                    <a:pt x="535" y="603"/>
                    <a:pt x="465" y="607"/>
                    <a:pt x="392" y="604"/>
                  </a:cubicBezTo>
                  <a:cubicBezTo>
                    <a:pt x="323" y="601"/>
                    <a:pt x="241" y="606"/>
                    <a:pt x="196" y="584"/>
                  </a:cubicBezTo>
                  <a:cubicBezTo>
                    <a:pt x="175" y="574"/>
                    <a:pt x="166" y="545"/>
                    <a:pt x="152" y="528"/>
                  </a:cubicBezTo>
                  <a:cubicBezTo>
                    <a:pt x="110" y="478"/>
                    <a:pt x="48" y="438"/>
                    <a:pt x="0" y="404"/>
                  </a:cubicBezTo>
                  <a:cubicBezTo>
                    <a:pt x="73" y="317"/>
                    <a:pt x="139" y="201"/>
                    <a:pt x="116" y="32"/>
                  </a:cubicBezTo>
                  <a:cubicBezTo>
                    <a:pt x="132" y="22"/>
                    <a:pt x="145" y="11"/>
                    <a:pt x="160" y="0"/>
                  </a:cubicBezTo>
                  <a:cubicBezTo>
                    <a:pt x="279" y="117"/>
                    <a:pt x="598" y="122"/>
                    <a:pt x="716" y="0"/>
                  </a:cubicBezTo>
                  <a:cubicBezTo>
                    <a:pt x="753" y="20"/>
                    <a:pt x="781" y="49"/>
                    <a:pt x="816" y="72"/>
                  </a:cubicBezTo>
                  <a:cubicBezTo>
                    <a:pt x="836" y="92"/>
                    <a:pt x="856" y="112"/>
                    <a:pt x="876" y="13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" name="Freeform 40"/>
            <p:cNvSpPr>
              <a:spLocks/>
            </p:cNvSpPr>
            <p:nvPr/>
          </p:nvSpPr>
          <p:spPr bwMode="gray">
            <a:xfrm>
              <a:off x="-30840362" y="38350825"/>
              <a:ext cx="2879725" cy="2943225"/>
            </a:xfrm>
            <a:custGeom>
              <a:avLst/>
              <a:gdLst>
                <a:gd name="T0" fmla="*/ 360 w 768"/>
                <a:gd name="T1" fmla="*/ 0 h 785"/>
                <a:gd name="T2" fmla="*/ 408 w 768"/>
                <a:gd name="T3" fmla="*/ 0 h 785"/>
                <a:gd name="T4" fmla="*/ 768 w 768"/>
                <a:gd name="T5" fmla="*/ 356 h 785"/>
                <a:gd name="T6" fmla="*/ 768 w 768"/>
                <a:gd name="T7" fmla="*/ 408 h 785"/>
                <a:gd name="T8" fmla="*/ 340 w 768"/>
                <a:gd name="T9" fmla="*/ 764 h 785"/>
                <a:gd name="T10" fmla="*/ 0 w 768"/>
                <a:gd name="T11" fmla="*/ 408 h 785"/>
                <a:gd name="T12" fmla="*/ 0 w 768"/>
                <a:gd name="T13" fmla="*/ 356 h 785"/>
                <a:gd name="T14" fmla="*/ 360 w 768"/>
                <a:gd name="T15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8" h="785">
                  <a:moveTo>
                    <a:pt x="360" y="0"/>
                  </a:moveTo>
                  <a:cubicBezTo>
                    <a:pt x="376" y="0"/>
                    <a:pt x="392" y="0"/>
                    <a:pt x="408" y="0"/>
                  </a:cubicBezTo>
                  <a:cubicBezTo>
                    <a:pt x="619" y="27"/>
                    <a:pt x="739" y="146"/>
                    <a:pt x="768" y="356"/>
                  </a:cubicBezTo>
                  <a:cubicBezTo>
                    <a:pt x="768" y="373"/>
                    <a:pt x="768" y="391"/>
                    <a:pt x="768" y="408"/>
                  </a:cubicBezTo>
                  <a:cubicBezTo>
                    <a:pt x="744" y="636"/>
                    <a:pt x="563" y="785"/>
                    <a:pt x="340" y="764"/>
                  </a:cubicBezTo>
                  <a:cubicBezTo>
                    <a:pt x="161" y="747"/>
                    <a:pt x="23" y="609"/>
                    <a:pt x="0" y="408"/>
                  </a:cubicBezTo>
                  <a:cubicBezTo>
                    <a:pt x="0" y="391"/>
                    <a:pt x="0" y="373"/>
                    <a:pt x="0" y="356"/>
                  </a:cubicBezTo>
                  <a:cubicBezTo>
                    <a:pt x="29" y="146"/>
                    <a:pt x="149" y="27"/>
                    <a:pt x="360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" name="Freeform 41"/>
            <p:cNvSpPr>
              <a:spLocks/>
            </p:cNvSpPr>
            <p:nvPr/>
          </p:nvSpPr>
          <p:spPr bwMode="gray">
            <a:xfrm>
              <a:off x="-31324550" y="41095613"/>
              <a:ext cx="3848100" cy="2295525"/>
            </a:xfrm>
            <a:custGeom>
              <a:avLst/>
              <a:gdLst>
                <a:gd name="T0" fmla="*/ 1 w 1026"/>
                <a:gd name="T1" fmla="*/ 384 h 612"/>
                <a:gd name="T2" fmla="*/ 233 w 1026"/>
                <a:gd name="T3" fmla="*/ 0 h 612"/>
                <a:gd name="T4" fmla="*/ 469 w 1026"/>
                <a:gd name="T5" fmla="*/ 92 h 612"/>
                <a:gd name="T6" fmla="*/ 557 w 1026"/>
                <a:gd name="T7" fmla="*/ 92 h 612"/>
                <a:gd name="T8" fmla="*/ 789 w 1026"/>
                <a:gd name="T9" fmla="*/ 0 h 612"/>
                <a:gd name="T10" fmla="*/ 1025 w 1026"/>
                <a:gd name="T11" fmla="*/ 384 h 612"/>
                <a:gd name="T12" fmla="*/ 1025 w 1026"/>
                <a:gd name="T13" fmla="*/ 444 h 612"/>
                <a:gd name="T14" fmla="*/ 561 w 1026"/>
                <a:gd name="T15" fmla="*/ 612 h 612"/>
                <a:gd name="T16" fmla="*/ 465 w 1026"/>
                <a:gd name="T17" fmla="*/ 612 h 612"/>
                <a:gd name="T18" fmla="*/ 1 w 1026"/>
                <a:gd name="T19" fmla="*/ 444 h 612"/>
                <a:gd name="T20" fmla="*/ 1 w 1026"/>
                <a:gd name="T21" fmla="*/ 384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6" h="612">
                  <a:moveTo>
                    <a:pt x="1" y="384"/>
                  </a:moveTo>
                  <a:cubicBezTo>
                    <a:pt x="0" y="177"/>
                    <a:pt x="113" y="86"/>
                    <a:pt x="233" y="0"/>
                  </a:cubicBezTo>
                  <a:cubicBezTo>
                    <a:pt x="298" y="44"/>
                    <a:pt x="366" y="86"/>
                    <a:pt x="469" y="92"/>
                  </a:cubicBezTo>
                  <a:cubicBezTo>
                    <a:pt x="489" y="99"/>
                    <a:pt x="537" y="99"/>
                    <a:pt x="557" y="92"/>
                  </a:cubicBezTo>
                  <a:cubicBezTo>
                    <a:pt x="658" y="85"/>
                    <a:pt x="728" y="47"/>
                    <a:pt x="789" y="0"/>
                  </a:cubicBezTo>
                  <a:cubicBezTo>
                    <a:pt x="913" y="82"/>
                    <a:pt x="1026" y="177"/>
                    <a:pt x="1025" y="384"/>
                  </a:cubicBezTo>
                  <a:cubicBezTo>
                    <a:pt x="1025" y="404"/>
                    <a:pt x="1025" y="424"/>
                    <a:pt x="1025" y="444"/>
                  </a:cubicBezTo>
                  <a:cubicBezTo>
                    <a:pt x="958" y="587"/>
                    <a:pt x="752" y="593"/>
                    <a:pt x="561" y="612"/>
                  </a:cubicBezTo>
                  <a:cubicBezTo>
                    <a:pt x="529" y="612"/>
                    <a:pt x="497" y="612"/>
                    <a:pt x="465" y="612"/>
                  </a:cubicBezTo>
                  <a:cubicBezTo>
                    <a:pt x="274" y="593"/>
                    <a:pt x="68" y="587"/>
                    <a:pt x="1" y="444"/>
                  </a:cubicBezTo>
                  <a:cubicBezTo>
                    <a:pt x="1" y="424"/>
                    <a:pt x="1" y="404"/>
                    <a:pt x="1" y="38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85" name="Group 284"/>
          <p:cNvGrpSpPr>
            <a:grpSpLocks noChangeAspect="1"/>
          </p:cNvGrpSpPr>
          <p:nvPr/>
        </p:nvGrpSpPr>
        <p:grpSpPr bwMode="gray">
          <a:xfrm>
            <a:off x="6594418" y="4264298"/>
            <a:ext cx="256981" cy="356842"/>
            <a:chOff x="-21382037" y="36663313"/>
            <a:chExt cx="4845050" cy="6727825"/>
          </a:xfrm>
        </p:grpSpPr>
        <p:sp>
          <p:nvSpPr>
            <p:cNvPr id="286" name="Freeform 17"/>
            <p:cNvSpPr>
              <a:spLocks/>
            </p:cNvSpPr>
            <p:nvPr/>
          </p:nvSpPr>
          <p:spPr bwMode="gray">
            <a:xfrm>
              <a:off x="-21382037" y="40420925"/>
              <a:ext cx="4845050" cy="2970213"/>
            </a:xfrm>
            <a:custGeom>
              <a:avLst/>
              <a:gdLst>
                <a:gd name="T0" fmla="*/ 158 w 1292"/>
                <a:gd name="T1" fmla="*/ 136 h 792"/>
                <a:gd name="T2" fmla="*/ 338 w 1292"/>
                <a:gd name="T3" fmla="*/ 0 h 792"/>
                <a:gd name="T4" fmla="*/ 606 w 1292"/>
                <a:gd name="T5" fmla="*/ 84 h 792"/>
                <a:gd name="T6" fmla="*/ 686 w 1292"/>
                <a:gd name="T7" fmla="*/ 84 h 792"/>
                <a:gd name="T8" fmla="*/ 950 w 1292"/>
                <a:gd name="T9" fmla="*/ 0 h 792"/>
                <a:gd name="T10" fmla="*/ 1130 w 1292"/>
                <a:gd name="T11" fmla="*/ 132 h 792"/>
                <a:gd name="T12" fmla="*/ 1178 w 1292"/>
                <a:gd name="T13" fmla="*/ 180 h 792"/>
                <a:gd name="T14" fmla="*/ 1282 w 1292"/>
                <a:gd name="T15" fmla="*/ 468 h 792"/>
                <a:gd name="T16" fmla="*/ 1282 w 1292"/>
                <a:gd name="T17" fmla="*/ 592 h 792"/>
                <a:gd name="T18" fmla="*/ 806 w 1292"/>
                <a:gd name="T19" fmla="*/ 784 h 792"/>
                <a:gd name="T20" fmla="*/ 738 w 1292"/>
                <a:gd name="T21" fmla="*/ 788 h 792"/>
                <a:gd name="T22" fmla="*/ 682 w 1292"/>
                <a:gd name="T23" fmla="*/ 792 h 792"/>
                <a:gd name="T24" fmla="*/ 610 w 1292"/>
                <a:gd name="T25" fmla="*/ 792 h 792"/>
                <a:gd name="T26" fmla="*/ 554 w 1292"/>
                <a:gd name="T27" fmla="*/ 788 h 792"/>
                <a:gd name="T28" fmla="*/ 486 w 1292"/>
                <a:gd name="T29" fmla="*/ 784 h 792"/>
                <a:gd name="T30" fmla="*/ 10 w 1292"/>
                <a:gd name="T31" fmla="*/ 592 h 792"/>
                <a:gd name="T32" fmla="*/ 10 w 1292"/>
                <a:gd name="T33" fmla="*/ 468 h 792"/>
                <a:gd name="T34" fmla="*/ 114 w 1292"/>
                <a:gd name="T35" fmla="*/ 180 h 792"/>
                <a:gd name="T36" fmla="*/ 158 w 1292"/>
                <a:gd name="T37" fmla="*/ 136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2" h="792">
                  <a:moveTo>
                    <a:pt x="158" y="136"/>
                  </a:moveTo>
                  <a:cubicBezTo>
                    <a:pt x="217" y="90"/>
                    <a:pt x="277" y="44"/>
                    <a:pt x="338" y="0"/>
                  </a:cubicBezTo>
                  <a:cubicBezTo>
                    <a:pt x="414" y="42"/>
                    <a:pt x="491" y="81"/>
                    <a:pt x="606" y="84"/>
                  </a:cubicBezTo>
                  <a:cubicBezTo>
                    <a:pt x="623" y="91"/>
                    <a:pt x="669" y="91"/>
                    <a:pt x="686" y="84"/>
                  </a:cubicBezTo>
                  <a:cubicBezTo>
                    <a:pt x="799" y="81"/>
                    <a:pt x="878" y="44"/>
                    <a:pt x="950" y="0"/>
                  </a:cubicBezTo>
                  <a:cubicBezTo>
                    <a:pt x="1014" y="40"/>
                    <a:pt x="1070" y="88"/>
                    <a:pt x="1130" y="132"/>
                  </a:cubicBezTo>
                  <a:cubicBezTo>
                    <a:pt x="1144" y="150"/>
                    <a:pt x="1160" y="166"/>
                    <a:pt x="1178" y="180"/>
                  </a:cubicBezTo>
                  <a:cubicBezTo>
                    <a:pt x="1238" y="251"/>
                    <a:pt x="1274" y="345"/>
                    <a:pt x="1282" y="468"/>
                  </a:cubicBezTo>
                  <a:cubicBezTo>
                    <a:pt x="1283" y="507"/>
                    <a:pt x="1292" y="555"/>
                    <a:pt x="1282" y="592"/>
                  </a:cubicBezTo>
                  <a:cubicBezTo>
                    <a:pt x="1208" y="741"/>
                    <a:pt x="1001" y="756"/>
                    <a:pt x="806" y="784"/>
                  </a:cubicBezTo>
                  <a:cubicBezTo>
                    <a:pt x="782" y="784"/>
                    <a:pt x="765" y="791"/>
                    <a:pt x="738" y="788"/>
                  </a:cubicBezTo>
                  <a:cubicBezTo>
                    <a:pt x="721" y="791"/>
                    <a:pt x="693" y="783"/>
                    <a:pt x="682" y="792"/>
                  </a:cubicBezTo>
                  <a:cubicBezTo>
                    <a:pt x="658" y="792"/>
                    <a:pt x="634" y="792"/>
                    <a:pt x="610" y="792"/>
                  </a:cubicBezTo>
                  <a:cubicBezTo>
                    <a:pt x="599" y="783"/>
                    <a:pt x="571" y="791"/>
                    <a:pt x="554" y="788"/>
                  </a:cubicBezTo>
                  <a:cubicBezTo>
                    <a:pt x="527" y="791"/>
                    <a:pt x="510" y="784"/>
                    <a:pt x="486" y="784"/>
                  </a:cubicBezTo>
                  <a:cubicBezTo>
                    <a:pt x="291" y="756"/>
                    <a:pt x="84" y="741"/>
                    <a:pt x="10" y="592"/>
                  </a:cubicBezTo>
                  <a:cubicBezTo>
                    <a:pt x="0" y="555"/>
                    <a:pt x="9" y="507"/>
                    <a:pt x="10" y="468"/>
                  </a:cubicBezTo>
                  <a:cubicBezTo>
                    <a:pt x="17" y="345"/>
                    <a:pt x="54" y="251"/>
                    <a:pt x="114" y="180"/>
                  </a:cubicBezTo>
                  <a:cubicBezTo>
                    <a:pt x="130" y="167"/>
                    <a:pt x="145" y="152"/>
                    <a:pt x="158" y="13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" name="Freeform 26"/>
            <p:cNvSpPr>
              <a:spLocks/>
            </p:cNvSpPr>
            <p:nvPr/>
          </p:nvSpPr>
          <p:spPr bwMode="gray">
            <a:xfrm>
              <a:off x="-20888325" y="36663313"/>
              <a:ext cx="3856038" cy="3854450"/>
            </a:xfrm>
            <a:custGeom>
              <a:avLst/>
              <a:gdLst>
                <a:gd name="T0" fmla="*/ 454 w 1028"/>
                <a:gd name="T1" fmla="*/ 6 h 1028"/>
                <a:gd name="T2" fmla="*/ 574 w 1028"/>
                <a:gd name="T3" fmla="*/ 6 h 1028"/>
                <a:gd name="T4" fmla="*/ 846 w 1028"/>
                <a:gd name="T5" fmla="*/ 122 h 1028"/>
                <a:gd name="T6" fmla="*/ 906 w 1028"/>
                <a:gd name="T7" fmla="*/ 182 h 1028"/>
                <a:gd name="T8" fmla="*/ 1022 w 1028"/>
                <a:gd name="T9" fmla="*/ 454 h 1028"/>
                <a:gd name="T10" fmla="*/ 1022 w 1028"/>
                <a:gd name="T11" fmla="*/ 574 h 1028"/>
                <a:gd name="T12" fmla="*/ 906 w 1028"/>
                <a:gd name="T13" fmla="*/ 846 h 1028"/>
                <a:gd name="T14" fmla="*/ 846 w 1028"/>
                <a:gd name="T15" fmla="*/ 906 h 1028"/>
                <a:gd name="T16" fmla="*/ 574 w 1028"/>
                <a:gd name="T17" fmla="*/ 1022 h 1028"/>
                <a:gd name="T18" fmla="*/ 454 w 1028"/>
                <a:gd name="T19" fmla="*/ 1022 h 1028"/>
                <a:gd name="T20" fmla="*/ 182 w 1028"/>
                <a:gd name="T21" fmla="*/ 906 h 1028"/>
                <a:gd name="T22" fmla="*/ 122 w 1028"/>
                <a:gd name="T23" fmla="*/ 846 h 1028"/>
                <a:gd name="T24" fmla="*/ 6 w 1028"/>
                <a:gd name="T25" fmla="*/ 574 h 1028"/>
                <a:gd name="T26" fmla="*/ 6 w 1028"/>
                <a:gd name="T27" fmla="*/ 454 h 1028"/>
                <a:gd name="T28" fmla="*/ 122 w 1028"/>
                <a:gd name="T29" fmla="*/ 182 h 1028"/>
                <a:gd name="T30" fmla="*/ 182 w 1028"/>
                <a:gd name="T31" fmla="*/ 122 h 1028"/>
                <a:gd name="T32" fmla="*/ 454 w 1028"/>
                <a:gd name="T33" fmla="*/ 6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1028">
                  <a:moveTo>
                    <a:pt x="454" y="6"/>
                  </a:moveTo>
                  <a:cubicBezTo>
                    <a:pt x="490" y="0"/>
                    <a:pt x="538" y="0"/>
                    <a:pt x="574" y="6"/>
                  </a:cubicBezTo>
                  <a:cubicBezTo>
                    <a:pt x="690" y="19"/>
                    <a:pt x="772" y="66"/>
                    <a:pt x="846" y="122"/>
                  </a:cubicBezTo>
                  <a:cubicBezTo>
                    <a:pt x="864" y="144"/>
                    <a:pt x="884" y="164"/>
                    <a:pt x="906" y="182"/>
                  </a:cubicBezTo>
                  <a:cubicBezTo>
                    <a:pt x="962" y="256"/>
                    <a:pt x="1009" y="338"/>
                    <a:pt x="1022" y="454"/>
                  </a:cubicBezTo>
                  <a:cubicBezTo>
                    <a:pt x="1028" y="490"/>
                    <a:pt x="1028" y="538"/>
                    <a:pt x="1022" y="574"/>
                  </a:cubicBezTo>
                  <a:cubicBezTo>
                    <a:pt x="1009" y="690"/>
                    <a:pt x="962" y="772"/>
                    <a:pt x="906" y="846"/>
                  </a:cubicBezTo>
                  <a:cubicBezTo>
                    <a:pt x="884" y="864"/>
                    <a:pt x="864" y="884"/>
                    <a:pt x="846" y="906"/>
                  </a:cubicBezTo>
                  <a:cubicBezTo>
                    <a:pt x="772" y="962"/>
                    <a:pt x="690" y="1009"/>
                    <a:pt x="574" y="1022"/>
                  </a:cubicBezTo>
                  <a:cubicBezTo>
                    <a:pt x="538" y="1028"/>
                    <a:pt x="490" y="1028"/>
                    <a:pt x="454" y="1022"/>
                  </a:cubicBezTo>
                  <a:cubicBezTo>
                    <a:pt x="338" y="1009"/>
                    <a:pt x="256" y="962"/>
                    <a:pt x="182" y="906"/>
                  </a:cubicBezTo>
                  <a:cubicBezTo>
                    <a:pt x="164" y="884"/>
                    <a:pt x="144" y="864"/>
                    <a:pt x="122" y="846"/>
                  </a:cubicBezTo>
                  <a:cubicBezTo>
                    <a:pt x="66" y="772"/>
                    <a:pt x="19" y="690"/>
                    <a:pt x="6" y="574"/>
                  </a:cubicBezTo>
                  <a:cubicBezTo>
                    <a:pt x="0" y="538"/>
                    <a:pt x="0" y="490"/>
                    <a:pt x="6" y="454"/>
                  </a:cubicBezTo>
                  <a:cubicBezTo>
                    <a:pt x="19" y="338"/>
                    <a:pt x="66" y="256"/>
                    <a:pt x="122" y="182"/>
                  </a:cubicBezTo>
                  <a:cubicBezTo>
                    <a:pt x="144" y="164"/>
                    <a:pt x="164" y="144"/>
                    <a:pt x="182" y="122"/>
                  </a:cubicBezTo>
                  <a:cubicBezTo>
                    <a:pt x="256" y="66"/>
                    <a:pt x="338" y="19"/>
                    <a:pt x="454" y="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713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BC81808-205E-4699-AB9F-27573BA959B5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ICONS</a:t>
            </a:r>
          </a:p>
        </p:txBody>
      </p:sp>
      <p:sp>
        <p:nvSpPr>
          <p:cNvPr id="7" name="Freeform 171"/>
          <p:cNvSpPr>
            <a:spLocks noChangeAspect="1" noEditPoints="1"/>
          </p:cNvSpPr>
          <p:nvPr/>
        </p:nvSpPr>
        <p:spPr bwMode="gray">
          <a:xfrm>
            <a:off x="1619672" y="1131888"/>
            <a:ext cx="517629" cy="370816"/>
          </a:xfrm>
          <a:custGeom>
            <a:avLst/>
            <a:gdLst>
              <a:gd name="T0" fmla="*/ 677 w 1794"/>
              <a:gd name="T1" fmla="*/ 6 h 1285"/>
              <a:gd name="T2" fmla="*/ 797 w 1794"/>
              <a:gd name="T3" fmla="*/ 6 h 1285"/>
              <a:gd name="T4" fmla="*/ 1057 w 1794"/>
              <a:gd name="T5" fmla="*/ 122 h 1285"/>
              <a:gd name="T6" fmla="*/ 1097 w 1794"/>
              <a:gd name="T7" fmla="*/ 162 h 1285"/>
              <a:gd name="T8" fmla="*/ 1129 w 1794"/>
              <a:gd name="T9" fmla="*/ 198 h 1285"/>
              <a:gd name="T10" fmla="*/ 1241 w 1794"/>
              <a:gd name="T11" fmla="*/ 198 h 1285"/>
              <a:gd name="T12" fmla="*/ 1453 w 1794"/>
              <a:gd name="T13" fmla="*/ 290 h 1285"/>
              <a:gd name="T14" fmla="*/ 1453 w 1794"/>
              <a:gd name="T15" fmla="*/ 294 h 1285"/>
              <a:gd name="T16" fmla="*/ 1505 w 1794"/>
              <a:gd name="T17" fmla="*/ 342 h 1285"/>
              <a:gd name="T18" fmla="*/ 1597 w 1794"/>
              <a:gd name="T19" fmla="*/ 554 h 1285"/>
              <a:gd name="T20" fmla="*/ 1613 w 1794"/>
              <a:gd name="T21" fmla="*/ 622 h 1285"/>
              <a:gd name="T22" fmla="*/ 1789 w 1794"/>
              <a:gd name="T23" fmla="*/ 878 h 1285"/>
              <a:gd name="T24" fmla="*/ 1789 w 1794"/>
              <a:gd name="T25" fmla="*/ 982 h 1285"/>
              <a:gd name="T26" fmla="*/ 1493 w 1794"/>
              <a:gd name="T27" fmla="*/ 1278 h 1285"/>
              <a:gd name="T28" fmla="*/ 361 w 1794"/>
              <a:gd name="T29" fmla="*/ 1278 h 1285"/>
              <a:gd name="T30" fmla="*/ 149 w 1794"/>
              <a:gd name="T31" fmla="*/ 1186 h 1285"/>
              <a:gd name="T32" fmla="*/ 149 w 1794"/>
              <a:gd name="T33" fmla="*/ 1182 h 1285"/>
              <a:gd name="T34" fmla="*/ 97 w 1794"/>
              <a:gd name="T35" fmla="*/ 1134 h 1285"/>
              <a:gd name="T36" fmla="*/ 5 w 1794"/>
              <a:gd name="T37" fmla="*/ 922 h 1285"/>
              <a:gd name="T38" fmla="*/ 5 w 1794"/>
              <a:gd name="T39" fmla="*/ 810 h 1285"/>
              <a:gd name="T40" fmla="*/ 97 w 1794"/>
              <a:gd name="T41" fmla="*/ 598 h 1285"/>
              <a:gd name="T42" fmla="*/ 101 w 1794"/>
              <a:gd name="T43" fmla="*/ 598 h 1285"/>
              <a:gd name="T44" fmla="*/ 149 w 1794"/>
              <a:gd name="T45" fmla="*/ 546 h 1285"/>
              <a:gd name="T46" fmla="*/ 253 w 1794"/>
              <a:gd name="T47" fmla="*/ 482 h 1285"/>
              <a:gd name="T48" fmla="*/ 261 w 1794"/>
              <a:gd name="T49" fmla="*/ 422 h 1285"/>
              <a:gd name="T50" fmla="*/ 377 w 1794"/>
              <a:gd name="T51" fmla="*/ 162 h 1285"/>
              <a:gd name="T52" fmla="*/ 417 w 1794"/>
              <a:gd name="T53" fmla="*/ 122 h 1285"/>
              <a:gd name="T54" fmla="*/ 677 w 1794"/>
              <a:gd name="T55" fmla="*/ 6 h 1285"/>
              <a:gd name="T56" fmla="*/ 1369 w 1794"/>
              <a:gd name="T57" fmla="*/ 386 h 1285"/>
              <a:gd name="T58" fmla="*/ 1061 w 1794"/>
              <a:gd name="T59" fmla="*/ 346 h 1285"/>
              <a:gd name="T60" fmla="*/ 541 w 1794"/>
              <a:gd name="T61" fmla="*/ 186 h 1285"/>
              <a:gd name="T62" fmla="*/ 397 w 1794"/>
              <a:gd name="T63" fmla="*/ 578 h 1285"/>
              <a:gd name="T64" fmla="*/ 233 w 1794"/>
              <a:gd name="T65" fmla="*/ 642 h 1285"/>
              <a:gd name="T66" fmla="*/ 193 w 1794"/>
              <a:gd name="T67" fmla="*/ 682 h 1285"/>
              <a:gd name="T68" fmla="*/ 193 w 1794"/>
              <a:gd name="T69" fmla="*/ 1050 h 1285"/>
              <a:gd name="T70" fmla="*/ 233 w 1794"/>
              <a:gd name="T71" fmla="*/ 1090 h 1285"/>
              <a:gd name="T72" fmla="*/ 389 w 1794"/>
              <a:gd name="T73" fmla="*/ 1150 h 1285"/>
              <a:gd name="T74" fmla="*/ 1465 w 1794"/>
              <a:gd name="T75" fmla="*/ 1150 h 1285"/>
              <a:gd name="T76" fmla="*/ 1577 w 1794"/>
              <a:gd name="T77" fmla="*/ 1106 h 1285"/>
              <a:gd name="T78" fmla="*/ 1617 w 1794"/>
              <a:gd name="T79" fmla="*/ 1066 h 1285"/>
              <a:gd name="T80" fmla="*/ 1617 w 1794"/>
              <a:gd name="T81" fmla="*/ 794 h 1285"/>
              <a:gd name="T82" fmla="*/ 1577 w 1794"/>
              <a:gd name="T83" fmla="*/ 754 h 1285"/>
              <a:gd name="T84" fmla="*/ 1457 w 1794"/>
              <a:gd name="T85" fmla="*/ 702 h 1285"/>
              <a:gd name="T86" fmla="*/ 1409 w 1794"/>
              <a:gd name="T87" fmla="*/ 426 h 1285"/>
              <a:gd name="T88" fmla="*/ 1369 w 1794"/>
              <a:gd name="T89" fmla="*/ 386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94" h="1285">
                <a:moveTo>
                  <a:pt x="677" y="6"/>
                </a:moveTo>
                <a:cubicBezTo>
                  <a:pt x="713" y="0"/>
                  <a:pt x="761" y="0"/>
                  <a:pt x="797" y="6"/>
                </a:cubicBezTo>
                <a:cubicBezTo>
                  <a:pt x="908" y="20"/>
                  <a:pt x="987" y="66"/>
                  <a:pt x="1057" y="122"/>
                </a:cubicBezTo>
                <a:cubicBezTo>
                  <a:pt x="1069" y="137"/>
                  <a:pt x="1082" y="150"/>
                  <a:pt x="1097" y="162"/>
                </a:cubicBezTo>
                <a:cubicBezTo>
                  <a:pt x="1107" y="175"/>
                  <a:pt x="1113" y="191"/>
                  <a:pt x="1129" y="198"/>
                </a:cubicBezTo>
                <a:cubicBezTo>
                  <a:pt x="1163" y="193"/>
                  <a:pt x="1207" y="193"/>
                  <a:pt x="1241" y="198"/>
                </a:cubicBezTo>
                <a:cubicBezTo>
                  <a:pt x="1331" y="210"/>
                  <a:pt x="1395" y="247"/>
                  <a:pt x="1453" y="290"/>
                </a:cubicBezTo>
                <a:cubicBezTo>
                  <a:pt x="1453" y="291"/>
                  <a:pt x="1453" y="293"/>
                  <a:pt x="1453" y="294"/>
                </a:cubicBezTo>
                <a:cubicBezTo>
                  <a:pt x="1473" y="308"/>
                  <a:pt x="1485" y="328"/>
                  <a:pt x="1505" y="342"/>
                </a:cubicBezTo>
                <a:cubicBezTo>
                  <a:pt x="1548" y="400"/>
                  <a:pt x="1585" y="464"/>
                  <a:pt x="1597" y="554"/>
                </a:cubicBezTo>
                <a:cubicBezTo>
                  <a:pt x="1605" y="574"/>
                  <a:pt x="1590" y="617"/>
                  <a:pt x="1613" y="622"/>
                </a:cubicBezTo>
                <a:cubicBezTo>
                  <a:pt x="1703" y="676"/>
                  <a:pt x="1767" y="756"/>
                  <a:pt x="1789" y="878"/>
                </a:cubicBezTo>
                <a:cubicBezTo>
                  <a:pt x="1794" y="910"/>
                  <a:pt x="1794" y="950"/>
                  <a:pt x="1789" y="982"/>
                </a:cubicBezTo>
                <a:cubicBezTo>
                  <a:pt x="1756" y="1147"/>
                  <a:pt x="1658" y="1246"/>
                  <a:pt x="1493" y="1278"/>
                </a:cubicBezTo>
                <a:cubicBezTo>
                  <a:pt x="1125" y="1285"/>
                  <a:pt x="729" y="1285"/>
                  <a:pt x="361" y="1278"/>
                </a:cubicBezTo>
                <a:cubicBezTo>
                  <a:pt x="271" y="1266"/>
                  <a:pt x="207" y="1229"/>
                  <a:pt x="149" y="1186"/>
                </a:cubicBezTo>
                <a:cubicBezTo>
                  <a:pt x="149" y="1185"/>
                  <a:pt x="149" y="1183"/>
                  <a:pt x="149" y="1182"/>
                </a:cubicBezTo>
                <a:cubicBezTo>
                  <a:pt x="129" y="1168"/>
                  <a:pt x="117" y="1148"/>
                  <a:pt x="97" y="1134"/>
                </a:cubicBezTo>
                <a:cubicBezTo>
                  <a:pt x="54" y="1076"/>
                  <a:pt x="17" y="1012"/>
                  <a:pt x="5" y="922"/>
                </a:cubicBezTo>
                <a:cubicBezTo>
                  <a:pt x="0" y="888"/>
                  <a:pt x="0" y="844"/>
                  <a:pt x="5" y="810"/>
                </a:cubicBezTo>
                <a:cubicBezTo>
                  <a:pt x="17" y="720"/>
                  <a:pt x="54" y="656"/>
                  <a:pt x="97" y="598"/>
                </a:cubicBezTo>
                <a:cubicBezTo>
                  <a:pt x="98" y="598"/>
                  <a:pt x="100" y="598"/>
                  <a:pt x="101" y="598"/>
                </a:cubicBezTo>
                <a:cubicBezTo>
                  <a:pt x="115" y="578"/>
                  <a:pt x="135" y="566"/>
                  <a:pt x="149" y="546"/>
                </a:cubicBezTo>
                <a:cubicBezTo>
                  <a:pt x="182" y="523"/>
                  <a:pt x="216" y="501"/>
                  <a:pt x="253" y="482"/>
                </a:cubicBezTo>
                <a:cubicBezTo>
                  <a:pt x="260" y="466"/>
                  <a:pt x="257" y="441"/>
                  <a:pt x="261" y="422"/>
                </a:cubicBezTo>
                <a:cubicBezTo>
                  <a:pt x="274" y="310"/>
                  <a:pt x="321" y="232"/>
                  <a:pt x="377" y="162"/>
                </a:cubicBezTo>
                <a:cubicBezTo>
                  <a:pt x="392" y="150"/>
                  <a:pt x="405" y="137"/>
                  <a:pt x="417" y="122"/>
                </a:cubicBezTo>
                <a:cubicBezTo>
                  <a:pt x="487" y="66"/>
                  <a:pt x="565" y="19"/>
                  <a:pt x="677" y="6"/>
                </a:cubicBezTo>
                <a:close/>
                <a:moveTo>
                  <a:pt x="1369" y="386"/>
                </a:moveTo>
                <a:cubicBezTo>
                  <a:pt x="1306" y="326"/>
                  <a:pt x="1160" y="301"/>
                  <a:pt x="1061" y="346"/>
                </a:cubicBezTo>
                <a:cubicBezTo>
                  <a:pt x="989" y="147"/>
                  <a:pt x="724" y="70"/>
                  <a:pt x="541" y="186"/>
                </a:cubicBezTo>
                <a:cubicBezTo>
                  <a:pt x="438" y="251"/>
                  <a:pt x="353" y="412"/>
                  <a:pt x="397" y="578"/>
                </a:cubicBezTo>
                <a:cubicBezTo>
                  <a:pt x="327" y="584"/>
                  <a:pt x="278" y="611"/>
                  <a:pt x="233" y="642"/>
                </a:cubicBezTo>
                <a:cubicBezTo>
                  <a:pt x="218" y="654"/>
                  <a:pt x="205" y="667"/>
                  <a:pt x="193" y="682"/>
                </a:cubicBezTo>
                <a:cubicBezTo>
                  <a:pt x="111" y="762"/>
                  <a:pt x="111" y="970"/>
                  <a:pt x="193" y="1050"/>
                </a:cubicBezTo>
                <a:cubicBezTo>
                  <a:pt x="205" y="1065"/>
                  <a:pt x="218" y="1078"/>
                  <a:pt x="233" y="1090"/>
                </a:cubicBezTo>
                <a:cubicBezTo>
                  <a:pt x="278" y="1117"/>
                  <a:pt x="318" y="1149"/>
                  <a:pt x="389" y="1150"/>
                </a:cubicBezTo>
                <a:cubicBezTo>
                  <a:pt x="738" y="1157"/>
                  <a:pt x="1116" y="1157"/>
                  <a:pt x="1465" y="1150"/>
                </a:cubicBezTo>
                <a:cubicBezTo>
                  <a:pt x="1516" y="1149"/>
                  <a:pt x="1548" y="1129"/>
                  <a:pt x="1577" y="1106"/>
                </a:cubicBezTo>
                <a:cubicBezTo>
                  <a:pt x="1595" y="1097"/>
                  <a:pt x="1608" y="1084"/>
                  <a:pt x="1617" y="1066"/>
                </a:cubicBezTo>
                <a:cubicBezTo>
                  <a:pt x="1680" y="1012"/>
                  <a:pt x="1680" y="848"/>
                  <a:pt x="1617" y="794"/>
                </a:cubicBezTo>
                <a:cubicBezTo>
                  <a:pt x="1608" y="776"/>
                  <a:pt x="1595" y="763"/>
                  <a:pt x="1577" y="754"/>
                </a:cubicBezTo>
                <a:cubicBezTo>
                  <a:pt x="1549" y="724"/>
                  <a:pt x="1501" y="715"/>
                  <a:pt x="1457" y="702"/>
                </a:cubicBezTo>
                <a:cubicBezTo>
                  <a:pt x="1496" y="606"/>
                  <a:pt x="1458" y="483"/>
                  <a:pt x="1409" y="426"/>
                </a:cubicBezTo>
                <a:cubicBezTo>
                  <a:pt x="1397" y="411"/>
                  <a:pt x="1384" y="398"/>
                  <a:pt x="1369" y="386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 bwMode="gray">
          <a:xfrm>
            <a:off x="1017835" y="1131047"/>
            <a:ext cx="366573" cy="370816"/>
            <a:chOff x="-30765750" y="-31597600"/>
            <a:chExt cx="6719888" cy="6797676"/>
          </a:xfrm>
        </p:grpSpPr>
        <p:sp>
          <p:nvSpPr>
            <p:cNvPr id="9" name="Freeform 172"/>
            <p:cNvSpPr>
              <a:spLocks/>
            </p:cNvSpPr>
            <p:nvPr/>
          </p:nvSpPr>
          <p:spPr bwMode="gray">
            <a:xfrm>
              <a:off x="-28365450" y="-31597600"/>
              <a:ext cx="2925763" cy="3240088"/>
            </a:xfrm>
            <a:custGeom>
              <a:avLst/>
              <a:gdLst>
                <a:gd name="T0" fmla="*/ 640 w 780"/>
                <a:gd name="T1" fmla="*/ 517 h 864"/>
                <a:gd name="T2" fmla="*/ 744 w 780"/>
                <a:gd name="T3" fmla="*/ 425 h 864"/>
                <a:gd name="T4" fmla="*/ 764 w 780"/>
                <a:gd name="T5" fmla="*/ 621 h 864"/>
                <a:gd name="T6" fmla="*/ 668 w 780"/>
                <a:gd name="T7" fmla="*/ 741 h 864"/>
                <a:gd name="T8" fmla="*/ 532 w 780"/>
                <a:gd name="T9" fmla="*/ 853 h 864"/>
                <a:gd name="T10" fmla="*/ 420 w 780"/>
                <a:gd name="T11" fmla="*/ 745 h 864"/>
                <a:gd name="T12" fmla="*/ 324 w 780"/>
                <a:gd name="T13" fmla="*/ 625 h 864"/>
                <a:gd name="T14" fmla="*/ 344 w 780"/>
                <a:gd name="T15" fmla="*/ 425 h 864"/>
                <a:gd name="T16" fmla="*/ 448 w 780"/>
                <a:gd name="T17" fmla="*/ 521 h 864"/>
                <a:gd name="T18" fmla="*/ 404 w 780"/>
                <a:gd name="T19" fmla="*/ 201 h 864"/>
                <a:gd name="T20" fmla="*/ 212 w 780"/>
                <a:gd name="T21" fmla="*/ 213 h 864"/>
                <a:gd name="T22" fmla="*/ 0 w 780"/>
                <a:gd name="T23" fmla="*/ 209 h 864"/>
                <a:gd name="T24" fmla="*/ 240 w 780"/>
                <a:gd name="T25" fmla="*/ 9 h 864"/>
                <a:gd name="T26" fmla="*/ 524 w 780"/>
                <a:gd name="T27" fmla="*/ 49 h 864"/>
                <a:gd name="T28" fmla="*/ 640 w 780"/>
                <a:gd name="T29" fmla="*/ 517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0" h="864">
                  <a:moveTo>
                    <a:pt x="640" y="517"/>
                  </a:moveTo>
                  <a:cubicBezTo>
                    <a:pt x="681" y="504"/>
                    <a:pt x="693" y="414"/>
                    <a:pt x="744" y="425"/>
                  </a:cubicBezTo>
                  <a:cubicBezTo>
                    <a:pt x="779" y="432"/>
                    <a:pt x="780" y="566"/>
                    <a:pt x="764" y="621"/>
                  </a:cubicBezTo>
                  <a:cubicBezTo>
                    <a:pt x="749" y="673"/>
                    <a:pt x="705" y="697"/>
                    <a:pt x="668" y="741"/>
                  </a:cubicBezTo>
                  <a:cubicBezTo>
                    <a:pt x="635" y="780"/>
                    <a:pt x="598" y="864"/>
                    <a:pt x="532" y="853"/>
                  </a:cubicBezTo>
                  <a:cubicBezTo>
                    <a:pt x="494" y="846"/>
                    <a:pt x="447" y="776"/>
                    <a:pt x="420" y="745"/>
                  </a:cubicBezTo>
                  <a:cubicBezTo>
                    <a:pt x="377" y="695"/>
                    <a:pt x="337" y="664"/>
                    <a:pt x="324" y="625"/>
                  </a:cubicBezTo>
                  <a:cubicBezTo>
                    <a:pt x="304" y="563"/>
                    <a:pt x="316" y="431"/>
                    <a:pt x="344" y="425"/>
                  </a:cubicBezTo>
                  <a:cubicBezTo>
                    <a:pt x="395" y="414"/>
                    <a:pt x="410" y="505"/>
                    <a:pt x="448" y="521"/>
                  </a:cubicBezTo>
                  <a:cubicBezTo>
                    <a:pt x="433" y="415"/>
                    <a:pt x="486" y="241"/>
                    <a:pt x="404" y="201"/>
                  </a:cubicBezTo>
                  <a:cubicBezTo>
                    <a:pt x="340" y="205"/>
                    <a:pt x="257" y="190"/>
                    <a:pt x="212" y="213"/>
                  </a:cubicBezTo>
                  <a:cubicBezTo>
                    <a:pt x="155" y="198"/>
                    <a:pt x="61" y="196"/>
                    <a:pt x="0" y="209"/>
                  </a:cubicBezTo>
                  <a:cubicBezTo>
                    <a:pt x="31" y="93"/>
                    <a:pt x="113" y="20"/>
                    <a:pt x="240" y="9"/>
                  </a:cubicBezTo>
                  <a:cubicBezTo>
                    <a:pt x="346" y="0"/>
                    <a:pt x="461" y="8"/>
                    <a:pt x="524" y="49"/>
                  </a:cubicBezTo>
                  <a:cubicBezTo>
                    <a:pt x="651" y="132"/>
                    <a:pt x="647" y="292"/>
                    <a:pt x="640" y="517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75"/>
            <p:cNvSpPr>
              <a:spLocks/>
            </p:cNvSpPr>
            <p:nvPr/>
          </p:nvSpPr>
          <p:spPr bwMode="gray">
            <a:xfrm>
              <a:off x="-29343350" y="-28062237"/>
              <a:ext cx="2898775" cy="3262313"/>
            </a:xfrm>
            <a:custGeom>
              <a:avLst/>
              <a:gdLst>
                <a:gd name="T0" fmla="*/ 325 w 773"/>
                <a:gd name="T1" fmla="*/ 346 h 870"/>
                <a:gd name="T2" fmla="*/ 369 w 773"/>
                <a:gd name="T3" fmla="*/ 666 h 870"/>
                <a:gd name="T4" fmla="*/ 773 w 773"/>
                <a:gd name="T5" fmla="*/ 666 h 870"/>
                <a:gd name="T6" fmla="*/ 529 w 773"/>
                <a:gd name="T7" fmla="*/ 858 h 870"/>
                <a:gd name="T8" fmla="*/ 173 w 773"/>
                <a:gd name="T9" fmla="*/ 742 h 870"/>
                <a:gd name="T10" fmla="*/ 133 w 773"/>
                <a:gd name="T11" fmla="*/ 350 h 870"/>
                <a:gd name="T12" fmla="*/ 5 w 773"/>
                <a:gd name="T13" fmla="*/ 354 h 870"/>
                <a:gd name="T14" fmla="*/ 9 w 773"/>
                <a:gd name="T15" fmla="*/ 246 h 870"/>
                <a:gd name="T16" fmla="*/ 97 w 773"/>
                <a:gd name="T17" fmla="*/ 130 h 870"/>
                <a:gd name="T18" fmla="*/ 209 w 773"/>
                <a:gd name="T19" fmla="*/ 14 h 870"/>
                <a:gd name="T20" fmla="*/ 353 w 773"/>
                <a:gd name="T21" fmla="*/ 126 h 870"/>
                <a:gd name="T22" fmla="*/ 405 w 773"/>
                <a:gd name="T23" fmla="*/ 182 h 870"/>
                <a:gd name="T24" fmla="*/ 449 w 773"/>
                <a:gd name="T25" fmla="*/ 242 h 870"/>
                <a:gd name="T26" fmla="*/ 429 w 773"/>
                <a:gd name="T27" fmla="*/ 442 h 870"/>
                <a:gd name="T28" fmla="*/ 325 w 773"/>
                <a:gd name="T29" fmla="*/ 34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3" h="870">
                  <a:moveTo>
                    <a:pt x="325" y="346"/>
                  </a:moveTo>
                  <a:cubicBezTo>
                    <a:pt x="340" y="452"/>
                    <a:pt x="287" y="626"/>
                    <a:pt x="369" y="666"/>
                  </a:cubicBezTo>
                  <a:cubicBezTo>
                    <a:pt x="504" y="666"/>
                    <a:pt x="638" y="666"/>
                    <a:pt x="773" y="666"/>
                  </a:cubicBezTo>
                  <a:cubicBezTo>
                    <a:pt x="748" y="763"/>
                    <a:pt x="656" y="848"/>
                    <a:pt x="529" y="858"/>
                  </a:cubicBezTo>
                  <a:cubicBezTo>
                    <a:pt x="370" y="870"/>
                    <a:pt x="236" y="839"/>
                    <a:pt x="173" y="742"/>
                  </a:cubicBezTo>
                  <a:cubicBezTo>
                    <a:pt x="110" y="645"/>
                    <a:pt x="140" y="505"/>
                    <a:pt x="133" y="350"/>
                  </a:cubicBezTo>
                  <a:cubicBezTo>
                    <a:pt x="98" y="380"/>
                    <a:pt x="5" y="527"/>
                    <a:pt x="5" y="354"/>
                  </a:cubicBezTo>
                  <a:cubicBezTo>
                    <a:pt x="5" y="318"/>
                    <a:pt x="0" y="278"/>
                    <a:pt x="9" y="246"/>
                  </a:cubicBezTo>
                  <a:cubicBezTo>
                    <a:pt x="18" y="213"/>
                    <a:pt x="56" y="178"/>
                    <a:pt x="97" y="130"/>
                  </a:cubicBezTo>
                  <a:cubicBezTo>
                    <a:pt x="129" y="92"/>
                    <a:pt x="171" y="22"/>
                    <a:pt x="209" y="14"/>
                  </a:cubicBezTo>
                  <a:cubicBezTo>
                    <a:pt x="275" y="0"/>
                    <a:pt x="323" y="91"/>
                    <a:pt x="353" y="126"/>
                  </a:cubicBezTo>
                  <a:cubicBezTo>
                    <a:pt x="373" y="149"/>
                    <a:pt x="395" y="170"/>
                    <a:pt x="405" y="182"/>
                  </a:cubicBezTo>
                  <a:cubicBezTo>
                    <a:pt x="421" y="200"/>
                    <a:pt x="441" y="216"/>
                    <a:pt x="449" y="242"/>
                  </a:cubicBezTo>
                  <a:cubicBezTo>
                    <a:pt x="466" y="296"/>
                    <a:pt x="462" y="435"/>
                    <a:pt x="429" y="442"/>
                  </a:cubicBezTo>
                  <a:cubicBezTo>
                    <a:pt x="379" y="453"/>
                    <a:pt x="369" y="370"/>
                    <a:pt x="325" y="346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87"/>
            <p:cNvSpPr>
              <a:spLocks/>
            </p:cNvSpPr>
            <p:nvPr/>
          </p:nvSpPr>
          <p:spPr bwMode="gray">
            <a:xfrm>
              <a:off x="-27903487" y="-29449712"/>
              <a:ext cx="3857625" cy="3644900"/>
            </a:xfrm>
            <a:custGeom>
              <a:avLst/>
              <a:gdLst>
                <a:gd name="T0" fmla="*/ 705 w 1029"/>
                <a:gd name="T1" fmla="*/ 60 h 972"/>
                <a:gd name="T2" fmla="*/ 709 w 1029"/>
                <a:gd name="T3" fmla="*/ 0 h 972"/>
                <a:gd name="T4" fmla="*/ 837 w 1029"/>
                <a:gd name="T5" fmla="*/ 260 h 972"/>
                <a:gd name="T6" fmla="*/ 845 w 1029"/>
                <a:gd name="T7" fmla="*/ 308 h 972"/>
                <a:gd name="T8" fmla="*/ 1029 w 1029"/>
                <a:gd name="T9" fmla="*/ 584 h 972"/>
                <a:gd name="T10" fmla="*/ 1029 w 1029"/>
                <a:gd name="T11" fmla="*/ 656 h 972"/>
                <a:gd name="T12" fmla="*/ 713 w 1029"/>
                <a:gd name="T13" fmla="*/ 972 h 972"/>
                <a:gd name="T14" fmla="*/ 5 w 1029"/>
                <a:gd name="T15" fmla="*/ 972 h 972"/>
                <a:gd name="T16" fmla="*/ 9 w 1029"/>
                <a:gd name="T17" fmla="*/ 868 h 972"/>
                <a:gd name="T18" fmla="*/ 101 w 1029"/>
                <a:gd name="T19" fmla="*/ 844 h 972"/>
                <a:gd name="T20" fmla="*/ 701 w 1029"/>
                <a:gd name="T21" fmla="*/ 840 h 972"/>
                <a:gd name="T22" fmla="*/ 813 w 1029"/>
                <a:gd name="T23" fmla="*/ 796 h 972"/>
                <a:gd name="T24" fmla="*/ 853 w 1029"/>
                <a:gd name="T25" fmla="*/ 756 h 972"/>
                <a:gd name="T26" fmla="*/ 853 w 1029"/>
                <a:gd name="T27" fmla="*/ 484 h 972"/>
                <a:gd name="T28" fmla="*/ 813 w 1029"/>
                <a:gd name="T29" fmla="*/ 444 h 972"/>
                <a:gd name="T30" fmla="*/ 693 w 1029"/>
                <a:gd name="T31" fmla="*/ 396 h 972"/>
                <a:gd name="T32" fmla="*/ 661 w 1029"/>
                <a:gd name="T33" fmla="*/ 140 h 972"/>
                <a:gd name="T34" fmla="*/ 705 w 1029"/>
                <a:gd name="T35" fmla="*/ 6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9" h="972">
                  <a:moveTo>
                    <a:pt x="705" y="60"/>
                  </a:moveTo>
                  <a:cubicBezTo>
                    <a:pt x="714" y="48"/>
                    <a:pt x="706" y="19"/>
                    <a:pt x="709" y="0"/>
                  </a:cubicBezTo>
                  <a:cubicBezTo>
                    <a:pt x="776" y="62"/>
                    <a:pt x="821" y="146"/>
                    <a:pt x="837" y="260"/>
                  </a:cubicBezTo>
                  <a:cubicBezTo>
                    <a:pt x="841" y="274"/>
                    <a:pt x="828" y="306"/>
                    <a:pt x="845" y="308"/>
                  </a:cubicBezTo>
                  <a:cubicBezTo>
                    <a:pt x="940" y="366"/>
                    <a:pt x="1010" y="450"/>
                    <a:pt x="1029" y="584"/>
                  </a:cubicBezTo>
                  <a:cubicBezTo>
                    <a:pt x="1029" y="608"/>
                    <a:pt x="1029" y="632"/>
                    <a:pt x="1029" y="656"/>
                  </a:cubicBezTo>
                  <a:cubicBezTo>
                    <a:pt x="998" y="836"/>
                    <a:pt x="893" y="941"/>
                    <a:pt x="713" y="972"/>
                  </a:cubicBezTo>
                  <a:cubicBezTo>
                    <a:pt x="477" y="972"/>
                    <a:pt x="241" y="972"/>
                    <a:pt x="5" y="972"/>
                  </a:cubicBezTo>
                  <a:cubicBezTo>
                    <a:pt x="8" y="939"/>
                    <a:pt x="0" y="895"/>
                    <a:pt x="9" y="868"/>
                  </a:cubicBezTo>
                  <a:cubicBezTo>
                    <a:pt x="46" y="881"/>
                    <a:pt x="82" y="862"/>
                    <a:pt x="101" y="844"/>
                  </a:cubicBezTo>
                  <a:cubicBezTo>
                    <a:pt x="300" y="841"/>
                    <a:pt x="509" y="849"/>
                    <a:pt x="701" y="840"/>
                  </a:cubicBezTo>
                  <a:cubicBezTo>
                    <a:pt x="751" y="838"/>
                    <a:pt x="784" y="819"/>
                    <a:pt x="813" y="796"/>
                  </a:cubicBezTo>
                  <a:cubicBezTo>
                    <a:pt x="829" y="786"/>
                    <a:pt x="843" y="772"/>
                    <a:pt x="853" y="756"/>
                  </a:cubicBezTo>
                  <a:cubicBezTo>
                    <a:pt x="914" y="699"/>
                    <a:pt x="914" y="541"/>
                    <a:pt x="853" y="484"/>
                  </a:cubicBezTo>
                  <a:cubicBezTo>
                    <a:pt x="842" y="468"/>
                    <a:pt x="829" y="455"/>
                    <a:pt x="813" y="444"/>
                  </a:cubicBezTo>
                  <a:cubicBezTo>
                    <a:pt x="784" y="417"/>
                    <a:pt x="742" y="403"/>
                    <a:pt x="693" y="396"/>
                  </a:cubicBezTo>
                  <a:cubicBezTo>
                    <a:pt x="725" y="312"/>
                    <a:pt x="703" y="197"/>
                    <a:pt x="661" y="140"/>
                  </a:cubicBezTo>
                  <a:cubicBezTo>
                    <a:pt x="674" y="111"/>
                    <a:pt x="699" y="96"/>
                    <a:pt x="705" y="6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90"/>
            <p:cNvSpPr>
              <a:spLocks/>
            </p:cNvSpPr>
            <p:nvPr/>
          </p:nvSpPr>
          <p:spPr bwMode="gray">
            <a:xfrm>
              <a:off x="-30765750" y="-30603825"/>
              <a:ext cx="3840163" cy="4851400"/>
            </a:xfrm>
            <a:custGeom>
              <a:avLst/>
              <a:gdLst>
                <a:gd name="T0" fmla="*/ 692 w 1024"/>
                <a:gd name="T1" fmla="*/ 0 h 1294"/>
                <a:gd name="T2" fmla="*/ 780 w 1024"/>
                <a:gd name="T3" fmla="*/ 0 h 1294"/>
                <a:gd name="T4" fmla="*/ 1024 w 1024"/>
                <a:gd name="T5" fmla="*/ 100 h 1294"/>
                <a:gd name="T6" fmla="*/ 900 w 1024"/>
                <a:gd name="T7" fmla="*/ 168 h 1294"/>
                <a:gd name="T8" fmla="*/ 396 w 1024"/>
                <a:gd name="T9" fmla="*/ 576 h 1294"/>
                <a:gd name="T10" fmla="*/ 128 w 1024"/>
                <a:gd name="T11" fmla="*/ 872 h 1294"/>
                <a:gd name="T12" fmla="*/ 324 w 1024"/>
                <a:gd name="T13" fmla="*/ 1136 h 1294"/>
                <a:gd name="T14" fmla="*/ 372 w 1024"/>
                <a:gd name="T15" fmla="*/ 1172 h 1294"/>
                <a:gd name="T16" fmla="*/ 440 w 1024"/>
                <a:gd name="T17" fmla="*/ 1176 h 1294"/>
                <a:gd name="T18" fmla="*/ 444 w 1024"/>
                <a:gd name="T19" fmla="*/ 1176 h 1294"/>
                <a:gd name="T20" fmla="*/ 444 w 1024"/>
                <a:gd name="T21" fmla="*/ 1280 h 1294"/>
                <a:gd name="T22" fmla="*/ 376 w 1024"/>
                <a:gd name="T23" fmla="*/ 1280 h 1294"/>
                <a:gd name="T24" fmla="*/ 148 w 1024"/>
                <a:gd name="T25" fmla="*/ 1184 h 1294"/>
                <a:gd name="T26" fmla="*/ 96 w 1024"/>
                <a:gd name="T27" fmla="*/ 1132 h 1294"/>
                <a:gd name="T28" fmla="*/ 0 w 1024"/>
                <a:gd name="T29" fmla="*/ 904 h 1294"/>
                <a:gd name="T30" fmla="*/ 0 w 1024"/>
                <a:gd name="T31" fmla="*/ 824 h 1294"/>
                <a:gd name="T32" fmla="*/ 96 w 1024"/>
                <a:gd name="T33" fmla="*/ 596 h 1294"/>
                <a:gd name="T34" fmla="*/ 100 w 1024"/>
                <a:gd name="T35" fmla="*/ 596 h 1294"/>
                <a:gd name="T36" fmla="*/ 148 w 1024"/>
                <a:gd name="T37" fmla="*/ 544 h 1294"/>
                <a:gd name="T38" fmla="*/ 252 w 1024"/>
                <a:gd name="T39" fmla="*/ 480 h 1294"/>
                <a:gd name="T40" fmla="*/ 256 w 1024"/>
                <a:gd name="T41" fmla="*/ 436 h 1294"/>
                <a:gd name="T42" fmla="*/ 376 w 1024"/>
                <a:gd name="T43" fmla="*/ 160 h 1294"/>
                <a:gd name="T44" fmla="*/ 416 w 1024"/>
                <a:gd name="T45" fmla="*/ 120 h 1294"/>
                <a:gd name="T46" fmla="*/ 692 w 1024"/>
                <a:gd name="T47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4" h="1294">
                  <a:moveTo>
                    <a:pt x="692" y="0"/>
                  </a:moveTo>
                  <a:cubicBezTo>
                    <a:pt x="721" y="0"/>
                    <a:pt x="751" y="0"/>
                    <a:pt x="780" y="0"/>
                  </a:cubicBezTo>
                  <a:cubicBezTo>
                    <a:pt x="879" y="16"/>
                    <a:pt x="966" y="44"/>
                    <a:pt x="1024" y="100"/>
                  </a:cubicBezTo>
                  <a:cubicBezTo>
                    <a:pt x="960" y="86"/>
                    <a:pt x="913" y="118"/>
                    <a:pt x="900" y="168"/>
                  </a:cubicBezTo>
                  <a:cubicBezTo>
                    <a:pt x="619" y="32"/>
                    <a:pt x="321" y="272"/>
                    <a:pt x="396" y="576"/>
                  </a:cubicBezTo>
                  <a:cubicBezTo>
                    <a:pt x="243" y="598"/>
                    <a:pt x="123" y="702"/>
                    <a:pt x="128" y="872"/>
                  </a:cubicBezTo>
                  <a:cubicBezTo>
                    <a:pt x="132" y="1007"/>
                    <a:pt x="214" y="1093"/>
                    <a:pt x="324" y="1136"/>
                  </a:cubicBezTo>
                  <a:cubicBezTo>
                    <a:pt x="347" y="1141"/>
                    <a:pt x="355" y="1161"/>
                    <a:pt x="372" y="1172"/>
                  </a:cubicBezTo>
                  <a:cubicBezTo>
                    <a:pt x="391" y="1175"/>
                    <a:pt x="419" y="1187"/>
                    <a:pt x="440" y="1176"/>
                  </a:cubicBezTo>
                  <a:cubicBezTo>
                    <a:pt x="441" y="1176"/>
                    <a:pt x="443" y="1176"/>
                    <a:pt x="444" y="1176"/>
                  </a:cubicBezTo>
                  <a:cubicBezTo>
                    <a:pt x="441" y="1201"/>
                    <a:pt x="463" y="1264"/>
                    <a:pt x="444" y="1280"/>
                  </a:cubicBezTo>
                  <a:cubicBezTo>
                    <a:pt x="427" y="1294"/>
                    <a:pt x="403" y="1270"/>
                    <a:pt x="376" y="1280"/>
                  </a:cubicBezTo>
                  <a:cubicBezTo>
                    <a:pt x="281" y="1267"/>
                    <a:pt x="208" y="1232"/>
                    <a:pt x="148" y="1184"/>
                  </a:cubicBezTo>
                  <a:cubicBezTo>
                    <a:pt x="129" y="1168"/>
                    <a:pt x="112" y="1151"/>
                    <a:pt x="96" y="1132"/>
                  </a:cubicBezTo>
                  <a:cubicBezTo>
                    <a:pt x="48" y="1072"/>
                    <a:pt x="13" y="999"/>
                    <a:pt x="0" y="904"/>
                  </a:cubicBezTo>
                  <a:cubicBezTo>
                    <a:pt x="0" y="877"/>
                    <a:pt x="0" y="851"/>
                    <a:pt x="0" y="824"/>
                  </a:cubicBezTo>
                  <a:cubicBezTo>
                    <a:pt x="12" y="728"/>
                    <a:pt x="48" y="656"/>
                    <a:pt x="96" y="596"/>
                  </a:cubicBezTo>
                  <a:cubicBezTo>
                    <a:pt x="97" y="596"/>
                    <a:pt x="99" y="596"/>
                    <a:pt x="100" y="596"/>
                  </a:cubicBezTo>
                  <a:cubicBezTo>
                    <a:pt x="110" y="573"/>
                    <a:pt x="132" y="561"/>
                    <a:pt x="148" y="544"/>
                  </a:cubicBezTo>
                  <a:cubicBezTo>
                    <a:pt x="180" y="520"/>
                    <a:pt x="213" y="497"/>
                    <a:pt x="252" y="480"/>
                  </a:cubicBezTo>
                  <a:cubicBezTo>
                    <a:pt x="261" y="473"/>
                    <a:pt x="253" y="449"/>
                    <a:pt x="256" y="436"/>
                  </a:cubicBezTo>
                  <a:cubicBezTo>
                    <a:pt x="271" y="319"/>
                    <a:pt x="315" y="231"/>
                    <a:pt x="376" y="160"/>
                  </a:cubicBezTo>
                  <a:cubicBezTo>
                    <a:pt x="391" y="148"/>
                    <a:pt x="404" y="135"/>
                    <a:pt x="416" y="120"/>
                  </a:cubicBezTo>
                  <a:cubicBezTo>
                    <a:pt x="487" y="59"/>
                    <a:pt x="575" y="15"/>
                    <a:pt x="692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 bwMode="gray">
          <a:xfrm>
            <a:off x="415565" y="1143192"/>
            <a:ext cx="370903" cy="370816"/>
            <a:chOff x="-39968488" y="-31451551"/>
            <a:chExt cx="6735763" cy="6734175"/>
          </a:xfrm>
        </p:grpSpPr>
        <p:sp>
          <p:nvSpPr>
            <p:cNvPr id="14" name="Freeform 214"/>
            <p:cNvSpPr>
              <a:spLocks/>
            </p:cNvSpPr>
            <p:nvPr/>
          </p:nvSpPr>
          <p:spPr bwMode="gray">
            <a:xfrm>
              <a:off x="-36379151" y="-27619326"/>
              <a:ext cx="746125" cy="750888"/>
            </a:xfrm>
            <a:custGeom>
              <a:avLst/>
              <a:gdLst>
                <a:gd name="T0" fmla="*/ 125 w 199"/>
                <a:gd name="T1" fmla="*/ 192 h 200"/>
                <a:gd name="T2" fmla="*/ 5 w 199"/>
                <a:gd name="T3" fmla="*/ 196 h 200"/>
                <a:gd name="T4" fmla="*/ 9 w 199"/>
                <a:gd name="T5" fmla="*/ 4 h 200"/>
                <a:gd name="T6" fmla="*/ 125 w 199"/>
                <a:gd name="T7" fmla="*/ 8 h 200"/>
                <a:gd name="T8" fmla="*/ 193 w 199"/>
                <a:gd name="T9" fmla="*/ 76 h 200"/>
                <a:gd name="T10" fmla="*/ 193 w 199"/>
                <a:gd name="T11" fmla="*/ 124 h 200"/>
                <a:gd name="T12" fmla="*/ 125 w 199"/>
                <a:gd name="T1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00">
                  <a:moveTo>
                    <a:pt x="125" y="192"/>
                  </a:moveTo>
                  <a:cubicBezTo>
                    <a:pt x="92" y="200"/>
                    <a:pt x="44" y="194"/>
                    <a:pt x="5" y="196"/>
                  </a:cubicBezTo>
                  <a:cubicBezTo>
                    <a:pt x="8" y="133"/>
                    <a:pt x="0" y="60"/>
                    <a:pt x="9" y="4"/>
                  </a:cubicBezTo>
                  <a:cubicBezTo>
                    <a:pt x="47" y="6"/>
                    <a:pt x="93" y="0"/>
                    <a:pt x="125" y="8"/>
                  </a:cubicBezTo>
                  <a:cubicBezTo>
                    <a:pt x="160" y="18"/>
                    <a:pt x="183" y="41"/>
                    <a:pt x="193" y="76"/>
                  </a:cubicBezTo>
                  <a:cubicBezTo>
                    <a:pt x="199" y="89"/>
                    <a:pt x="199" y="111"/>
                    <a:pt x="193" y="124"/>
                  </a:cubicBezTo>
                  <a:cubicBezTo>
                    <a:pt x="183" y="159"/>
                    <a:pt x="160" y="182"/>
                    <a:pt x="125" y="19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17"/>
            <p:cNvSpPr>
              <a:spLocks noEditPoints="1"/>
            </p:cNvSpPr>
            <p:nvPr/>
          </p:nvSpPr>
          <p:spPr bwMode="gray">
            <a:xfrm>
              <a:off x="-39968488" y="-31451551"/>
              <a:ext cx="6735763" cy="6734175"/>
            </a:xfrm>
            <a:custGeom>
              <a:avLst/>
              <a:gdLst>
                <a:gd name="T0" fmla="*/ 818 w 1796"/>
                <a:gd name="T1" fmla="*/ 6 h 1796"/>
                <a:gd name="T2" fmla="*/ 978 w 1796"/>
                <a:gd name="T3" fmla="*/ 6 h 1796"/>
                <a:gd name="T4" fmla="*/ 1502 w 1796"/>
                <a:gd name="T5" fmla="*/ 234 h 1796"/>
                <a:gd name="T6" fmla="*/ 1562 w 1796"/>
                <a:gd name="T7" fmla="*/ 294 h 1796"/>
                <a:gd name="T8" fmla="*/ 1790 w 1796"/>
                <a:gd name="T9" fmla="*/ 818 h 1796"/>
                <a:gd name="T10" fmla="*/ 1790 w 1796"/>
                <a:gd name="T11" fmla="*/ 978 h 1796"/>
                <a:gd name="T12" fmla="*/ 1562 w 1796"/>
                <a:gd name="T13" fmla="*/ 1502 h 1796"/>
                <a:gd name="T14" fmla="*/ 1502 w 1796"/>
                <a:gd name="T15" fmla="*/ 1562 h 1796"/>
                <a:gd name="T16" fmla="*/ 978 w 1796"/>
                <a:gd name="T17" fmla="*/ 1790 h 1796"/>
                <a:gd name="T18" fmla="*/ 818 w 1796"/>
                <a:gd name="T19" fmla="*/ 1790 h 1796"/>
                <a:gd name="T20" fmla="*/ 294 w 1796"/>
                <a:gd name="T21" fmla="*/ 1562 h 1796"/>
                <a:gd name="T22" fmla="*/ 234 w 1796"/>
                <a:gd name="T23" fmla="*/ 1502 h 1796"/>
                <a:gd name="T24" fmla="*/ 6 w 1796"/>
                <a:gd name="T25" fmla="*/ 978 h 1796"/>
                <a:gd name="T26" fmla="*/ 6 w 1796"/>
                <a:gd name="T27" fmla="*/ 818 h 1796"/>
                <a:gd name="T28" fmla="*/ 234 w 1796"/>
                <a:gd name="T29" fmla="*/ 294 h 1796"/>
                <a:gd name="T30" fmla="*/ 294 w 1796"/>
                <a:gd name="T31" fmla="*/ 234 h 1796"/>
                <a:gd name="T32" fmla="*/ 818 w 1796"/>
                <a:gd name="T33" fmla="*/ 6 h 1796"/>
                <a:gd name="T34" fmla="*/ 1090 w 1796"/>
                <a:gd name="T35" fmla="*/ 326 h 1796"/>
                <a:gd name="T36" fmla="*/ 962 w 1796"/>
                <a:gd name="T37" fmla="*/ 322 h 1796"/>
                <a:gd name="T38" fmla="*/ 962 w 1796"/>
                <a:gd name="T39" fmla="*/ 258 h 1796"/>
                <a:gd name="T40" fmla="*/ 834 w 1796"/>
                <a:gd name="T41" fmla="*/ 258 h 1796"/>
                <a:gd name="T42" fmla="*/ 830 w 1796"/>
                <a:gd name="T43" fmla="*/ 322 h 1796"/>
                <a:gd name="T44" fmla="*/ 706 w 1796"/>
                <a:gd name="T45" fmla="*/ 326 h 1796"/>
                <a:gd name="T46" fmla="*/ 606 w 1796"/>
                <a:gd name="T47" fmla="*/ 350 h 1796"/>
                <a:gd name="T48" fmla="*/ 558 w 1796"/>
                <a:gd name="T49" fmla="*/ 374 h 1796"/>
                <a:gd name="T50" fmla="*/ 386 w 1796"/>
                <a:gd name="T51" fmla="*/ 646 h 1796"/>
                <a:gd name="T52" fmla="*/ 558 w 1796"/>
                <a:gd name="T53" fmla="*/ 974 h 1796"/>
                <a:gd name="T54" fmla="*/ 606 w 1796"/>
                <a:gd name="T55" fmla="*/ 998 h 1796"/>
                <a:gd name="T56" fmla="*/ 706 w 1796"/>
                <a:gd name="T57" fmla="*/ 1022 h 1796"/>
                <a:gd name="T58" fmla="*/ 834 w 1796"/>
                <a:gd name="T59" fmla="*/ 1026 h 1796"/>
                <a:gd name="T60" fmla="*/ 830 w 1796"/>
                <a:gd name="T61" fmla="*/ 1218 h 1796"/>
                <a:gd name="T62" fmla="*/ 714 w 1796"/>
                <a:gd name="T63" fmla="*/ 1214 h 1796"/>
                <a:gd name="T64" fmla="*/ 658 w 1796"/>
                <a:gd name="T65" fmla="*/ 1178 h 1796"/>
                <a:gd name="T66" fmla="*/ 650 w 1796"/>
                <a:gd name="T67" fmla="*/ 1154 h 1796"/>
                <a:gd name="T68" fmla="*/ 390 w 1796"/>
                <a:gd name="T69" fmla="*/ 1154 h 1796"/>
                <a:gd name="T70" fmla="*/ 394 w 1796"/>
                <a:gd name="T71" fmla="*/ 1182 h 1796"/>
                <a:gd name="T72" fmla="*/ 558 w 1796"/>
                <a:gd name="T73" fmla="*/ 1422 h 1796"/>
                <a:gd name="T74" fmla="*/ 606 w 1796"/>
                <a:gd name="T75" fmla="*/ 1446 h 1796"/>
                <a:gd name="T76" fmla="*/ 706 w 1796"/>
                <a:gd name="T77" fmla="*/ 1470 h 1796"/>
                <a:gd name="T78" fmla="*/ 834 w 1796"/>
                <a:gd name="T79" fmla="*/ 1474 h 1796"/>
                <a:gd name="T80" fmla="*/ 834 w 1796"/>
                <a:gd name="T81" fmla="*/ 1538 h 1796"/>
                <a:gd name="T82" fmla="*/ 962 w 1796"/>
                <a:gd name="T83" fmla="*/ 1538 h 1796"/>
                <a:gd name="T84" fmla="*/ 966 w 1796"/>
                <a:gd name="T85" fmla="*/ 1474 h 1796"/>
                <a:gd name="T86" fmla="*/ 1090 w 1796"/>
                <a:gd name="T87" fmla="*/ 1470 h 1796"/>
                <a:gd name="T88" fmla="*/ 1190 w 1796"/>
                <a:gd name="T89" fmla="*/ 1446 h 1796"/>
                <a:gd name="T90" fmla="*/ 1238 w 1796"/>
                <a:gd name="T91" fmla="*/ 1422 h 1796"/>
                <a:gd name="T92" fmla="*/ 1410 w 1796"/>
                <a:gd name="T93" fmla="*/ 1150 h 1796"/>
                <a:gd name="T94" fmla="*/ 1238 w 1796"/>
                <a:gd name="T95" fmla="*/ 822 h 1796"/>
                <a:gd name="T96" fmla="*/ 1190 w 1796"/>
                <a:gd name="T97" fmla="*/ 798 h 1796"/>
                <a:gd name="T98" fmla="*/ 1090 w 1796"/>
                <a:gd name="T99" fmla="*/ 774 h 1796"/>
                <a:gd name="T100" fmla="*/ 962 w 1796"/>
                <a:gd name="T101" fmla="*/ 770 h 1796"/>
                <a:gd name="T102" fmla="*/ 966 w 1796"/>
                <a:gd name="T103" fmla="*/ 578 h 1796"/>
                <a:gd name="T104" fmla="*/ 1082 w 1796"/>
                <a:gd name="T105" fmla="*/ 582 h 1796"/>
                <a:gd name="T106" fmla="*/ 1138 w 1796"/>
                <a:gd name="T107" fmla="*/ 618 h 1796"/>
                <a:gd name="T108" fmla="*/ 1146 w 1796"/>
                <a:gd name="T109" fmla="*/ 642 h 1796"/>
                <a:gd name="T110" fmla="*/ 1406 w 1796"/>
                <a:gd name="T111" fmla="*/ 642 h 1796"/>
                <a:gd name="T112" fmla="*/ 1402 w 1796"/>
                <a:gd name="T113" fmla="*/ 614 h 1796"/>
                <a:gd name="T114" fmla="*/ 1238 w 1796"/>
                <a:gd name="T115" fmla="*/ 374 h 1796"/>
                <a:gd name="T116" fmla="*/ 1190 w 1796"/>
                <a:gd name="T117" fmla="*/ 350 h 1796"/>
                <a:gd name="T118" fmla="*/ 1090 w 1796"/>
                <a:gd name="T119" fmla="*/ 32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96" h="1796">
                  <a:moveTo>
                    <a:pt x="818" y="6"/>
                  </a:moveTo>
                  <a:cubicBezTo>
                    <a:pt x="868" y="0"/>
                    <a:pt x="928" y="0"/>
                    <a:pt x="978" y="6"/>
                  </a:cubicBezTo>
                  <a:cubicBezTo>
                    <a:pt x="1207" y="28"/>
                    <a:pt x="1366" y="119"/>
                    <a:pt x="1502" y="234"/>
                  </a:cubicBezTo>
                  <a:cubicBezTo>
                    <a:pt x="1520" y="256"/>
                    <a:pt x="1540" y="276"/>
                    <a:pt x="1562" y="294"/>
                  </a:cubicBezTo>
                  <a:cubicBezTo>
                    <a:pt x="1677" y="430"/>
                    <a:pt x="1768" y="589"/>
                    <a:pt x="1790" y="818"/>
                  </a:cubicBezTo>
                  <a:cubicBezTo>
                    <a:pt x="1796" y="868"/>
                    <a:pt x="1796" y="928"/>
                    <a:pt x="1790" y="978"/>
                  </a:cubicBezTo>
                  <a:cubicBezTo>
                    <a:pt x="1768" y="1207"/>
                    <a:pt x="1677" y="1366"/>
                    <a:pt x="1562" y="1502"/>
                  </a:cubicBezTo>
                  <a:cubicBezTo>
                    <a:pt x="1540" y="1520"/>
                    <a:pt x="1520" y="1540"/>
                    <a:pt x="1502" y="1562"/>
                  </a:cubicBezTo>
                  <a:cubicBezTo>
                    <a:pt x="1366" y="1677"/>
                    <a:pt x="1207" y="1768"/>
                    <a:pt x="978" y="1790"/>
                  </a:cubicBezTo>
                  <a:cubicBezTo>
                    <a:pt x="928" y="1796"/>
                    <a:pt x="868" y="1796"/>
                    <a:pt x="818" y="1790"/>
                  </a:cubicBezTo>
                  <a:cubicBezTo>
                    <a:pt x="589" y="1768"/>
                    <a:pt x="430" y="1677"/>
                    <a:pt x="294" y="1562"/>
                  </a:cubicBezTo>
                  <a:cubicBezTo>
                    <a:pt x="276" y="1540"/>
                    <a:pt x="256" y="1520"/>
                    <a:pt x="234" y="1502"/>
                  </a:cubicBezTo>
                  <a:cubicBezTo>
                    <a:pt x="119" y="1366"/>
                    <a:pt x="28" y="1207"/>
                    <a:pt x="6" y="978"/>
                  </a:cubicBezTo>
                  <a:cubicBezTo>
                    <a:pt x="0" y="928"/>
                    <a:pt x="0" y="868"/>
                    <a:pt x="6" y="818"/>
                  </a:cubicBezTo>
                  <a:cubicBezTo>
                    <a:pt x="28" y="589"/>
                    <a:pt x="119" y="430"/>
                    <a:pt x="234" y="294"/>
                  </a:cubicBezTo>
                  <a:cubicBezTo>
                    <a:pt x="256" y="276"/>
                    <a:pt x="276" y="256"/>
                    <a:pt x="294" y="234"/>
                  </a:cubicBezTo>
                  <a:cubicBezTo>
                    <a:pt x="430" y="119"/>
                    <a:pt x="589" y="28"/>
                    <a:pt x="818" y="6"/>
                  </a:cubicBezTo>
                  <a:close/>
                  <a:moveTo>
                    <a:pt x="1090" y="326"/>
                  </a:moveTo>
                  <a:cubicBezTo>
                    <a:pt x="1055" y="317"/>
                    <a:pt x="1003" y="325"/>
                    <a:pt x="962" y="322"/>
                  </a:cubicBezTo>
                  <a:cubicBezTo>
                    <a:pt x="962" y="301"/>
                    <a:pt x="962" y="279"/>
                    <a:pt x="962" y="258"/>
                  </a:cubicBezTo>
                  <a:cubicBezTo>
                    <a:pt x="919" y="258"/>
                    <a:pt x="877" y="258"/>
                    <a:pt x="834" y="258"/>
                  </a:cubicBezTo>
                  <a:cubicBezTo>
                    <a:pt x="827" y="285"/>
                    <a:pt x="846" y="308"/>
                    <a:pt x="830" y="322"/>
                  </a:cubicBezTo>
                  <a:cubicBezTo>
                    <a:pt x="808" y="340"/>
                    <a:pt x="731" y="305"/>
                    <a:pt x="706" y="326"/>
                  </a:cubicBezTo>
                  <a:cubicBezTo>
                    <a:pt x="663" y="325"/>
                    <a:pt x="633" y="336"/>
                    <a:pt x="606" y="350"/>
                  </a:cubicBezTo>
                  <a:cubicBezTo>
                    <a:pt x="589" y="357"/>
                    <a:pt x="570" y="362"/>
                    <a:pt x="558" y="374"/>
                  </a:cubicBezTo>
                  <a:cubicBezTo>
                    <a:pt x="465" y="424"/>
                    <a:pt x="394" y="531"/>
                    <a:pt x="386" y="646"/>
                  </a:cubicBezTo>
                  <a:cubicBezTo>
                    <a:pt x="376" y="779"/>
                    <a:pt x="449" y="920"/>
                    <a:pt x="558" y="974"/>
                  </a:cubicBezTo>
                  <a:cubicBezTo>
                    <a:pt x="570" y="986"/>
                    <a:pt x="589" y="991"/>
                    <a:pt x="606" y="998"/>
                  </a:cubicBezTo>
                  <a:cubicBezTo>
                    <a:pt x="633" y="1012"/>
                    <a:pt x="663" y="1023"/>
                    <a:pt x="706" y="1022"/>
                  </a:cubicBezTo>
                  <a:cubicBezTo>
                    <a:pt x="741" y="1031"/>
                    <a:pt x="793" y="1023"/>
                    <a:pt x="834" y="1026"/>
                  </a:cubicBezTo>
                  <a:cubicBezTo>
                    <a:pt x="831" y="1089"/>
                    <a:pt x="839" y="1162"/>
                    <a:pt x="830" y="1218"/>
                  </a:cubicBezTo>
                  <a:cubicBezTo>
                    <a:pt x="792" y="1216"/>
                    <a:pt x="746" y="1222"/>
                    <a:pt x="714" y="1214"/>
                  </a:cubicBezTo>
                  <a:cubicBezTo>
                    <a:pt x="687" y="1210"/>
                    <a:pt x="676" y="1191"/>
                    <a:pt x="658" y="1178"/>
                  </a:cubicBezTo>
                  <a:cubicBezTo>
                    <a:pt x="659" y="1166"/>
                    <a:pt x="649" y="1166"/>
                    <a:pt x="650" y="1154"/>
                  </a:cubicBezTo>
                  <a:cubicBezTo>
                    <a:pt x="563" y="1154"/>
                    <a:pt x="477" y="1154"/>
                    <a:pt x="390" y="1154"/>
                  </a:cubicBezTo>
                  <a:cubicBezTo>
                    <a:pt x="392" y="1162"/>
                    <a:pt x="385" y="1180"/>
                    <a:pt x="394" y="1182"/>
                  </a:cubicBezTo>
                  <a:cubicBezTo>
                    <a:pt x="413" y="1298"/>
                    <a:pt x="472" y="1373"/>
                    <a:pt x="558" y="1422"/>
                  </a:cubicBezTo>
                  <a:cubicBezTo>
                    <a:pt x="568" y="1436"/>
                    <a:pt x="590" y="1438"/>
                    <a:pt x="606" y="1446"/>
                  </a:cubicBezTo>
                  <a:cubicBezTo>
                    <a:pt x="633" y="1460"/>
                    <a:pt x="663" y="1471"/>
                    <a:pt x="706" y="1470"/>
                  </a:cubicBezTo>
                  <a:cubicBezTo>
                    <a:pt x="741" y="1479"/>
                    <a:pt x="793" y="1471"/>
                    <a:pt x="834" y="1474"/>
                  </a:cubicBezTo>
                  <a:cubicBezTo>
                    <a:pt x="834" y="1495"/>
                    <a:pt x="834" y="1517"/>
                    <a:pt x="834" y="1538"/>
                  </a:cubicBezTo>
                  <a:cubicBezTo>
                    <a:pt x="877" y="1538"/>
                    <a:pt x="919" y="1538"/>
                    <a:pt x="962" y="1538"/>
                  </a:cubicBezTo>
                  <a:cubicBezTo>
                    <a:pt x="969" y="1511"/>
                    <a:pt x="950" y="1488"/>
                    <a:pt x="966" y="1474"/>
                  </a:cubicBezTo>
                  <a:cubicBezTo>
                    <a:pt x="988" y="1456"/>
                    <a:pt x="1065" y="1491"/>
                    <a:pt x="1090" y="1470"/>
                  </a:cubicBezTo>
                  <a:cubicBezTo>
                    <a:pt x="1133" y="1471"/>
                    <a:pt x="1163" y="1460"/>
                    <a:pt x="1190" y="1446"/>
                  </a:cubicBezTo>
                  <a:cubicBezTo>
                    <a:pt x="1207" y="1439"/>
                    <a:pt x="1226" y="1434"/>
                    <a:pt x="1238" y="1422"/>
                  </a:cubicBezTo>
                  <a:cubicBezTo>
                    <a:pt x="1331" y="1372"/>
                    <a:pt x="1402" y="1265"/>
                    <a:pt x="1410" y="1150"/>
                  </a:cubicBezTo>
                  <a:cubicBezTo>
                    <a:pt x="1420" y="1017"/>
                    <a:pt x="1347" y="876"/>
                    <a:pt x="1238" y="822"/>
                  </a:cubicBezTo>
                  <a:cubicBezTo>
                    <a:pt x="1226" y="810"/>
                    <a:pt x="1207" y="805"/>
                    <a:pt x="1190" y="798"/>
                  </a:cubicBezTo>
                  <a:cubicBezTo>
                    <a:pt x="1163" y="784"/>
                    <a:pt x="1133" y="773"/>
                    <a:pt x="1090" y="774"/>
                  </a:cubicBezTo>
                  <a:cubicBezTo>
                    <a:pt x="1055" y="765"/>
                    <a:pt x="1003" y="773"/>
                    <a:pt x="962" y="770"/>
                  </a:cubicBezTo>
                  <a:cubicBezTo>
                    <a:pt x="965" y="707"/>
                    <a:pt x="957" y="634"/>
                    <a:pt x="966" y="578"/>
                  </a:cubicBezTo>
                  <a:cubicBezTo>
                    <a:pt x="1004" y="580"/>
                    <a:pt x="1050" y="574"/>
                    <a:pt x="1082" y="582"/>
                  </a:cubicBezTo>
                  <a:cubicBezTo>
                    <a:pt x="1109" y="586"/>
                    <a:pt x="1120" y="605"/>
                    <a:pt x="1138" y="618"/>
                  </a:cubicBezTo>
                  <a:cubicBezTo>
                    <a:pt x="1137" y="630"/>
                    <a:pt x="1147" y="630"/>
                    <a:pt x="1146" y="642"/>
                  </a:cubicBezTo>
                  <a:cubicBezTo>
                    <a:pt x="1233" y="642"/>
                    <a:pt x="1319" y="642"/>
                    <a:pt x="1406" y="642"/>
                  </a:cubicBezTo>
                  <a:cubicBezTo>
                    <a:pt x="1404" y="634"/>
                    <a:pt x="1411" y="616"/>
                    <a:pt x="1402" y="614"/>
                  </a:cubicBezTo>
                  <a:cubicBezTo>
                    <a:pt x="1384" y="498"/>
                    <a:pt x="1324" y="423"/>
                    <a:pt x="1238" y="374"/>
                  </a:cubicBezTo>
                  <a:cubicBezTo>
                    <a:pt x="1228" y="360"/>
                    <a:pt x="1206" y="358"/>
                    <a:pt x="1190" y="350"/>
                  </a:cubicBezTo>
                  <a:cubicBezTo>
                    <a:pt x="1163" y="336"/>
                    <a:pt x="1133" y="325"/>
                    <a:pt x="1090" y="32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18"/>
            <p:cNvSpPr>
              <a:spLocks/>
            </p:cNvSpPr>
            <p:nvPr/>
          </p:nvSpPr>
          <p:spPr bwMode="gray">
            <a:xfrm>
              <a:off x="-37568188" y="-29298901"/>
              <a:ext cx="746125" cy="749300"/>
            </a:xfrm>
            <a:custGeom>
              <a:avLst/>
              <a:gdLst>
                <a:gd name="T0" fmla="*/ 74 w 199"/>
                <a:gd name="T1" fmla="*/ 8 h 200"/>
                <a:gd name="T2" fmla="*/ 194 w 199"/>
                <a:gd name="T3" fmla="*/ 4 h 200"/>
                <a:gd name="T4" fmla="*/ 190 w 199"/>
                <a:gd name="T5" fmla="*/ 196 h 200"/>
                <a:gd name="T6" fmla="*/ 74 w 199"/>
                <a:gd name="T7" fmla="*/ 192 h 200"/>
                <a:gd name="T8" fmla="*/ 6 w 199"/>
                <a:gd name="T9" fmla="*/ 124 h 200"/>
                <a:gd name="T10" fmla="*/ 6 w 199"/>
                <a:gd name="T11" fmla="*/ 76 h 200"/>
                <a:gd name="T12" fmla="*/ 74 w 199"/>
                <a:gd name="T13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00">
                  <a:moveTo>
                    <a:pt x="74" y="8"/>
                  </a:moveTo>
                  <a:cubicBezTo>
                    <a:pt x="107" y="0"/>
                    <a:pt x="155" y="6"/>
                    <a:pt x="194" y="4"/>
                  </a:cubicBezTo>
                  <a:cubicBezTo>
                    <a:pt x="191" y="67"/>
                    <a:pt x="199" y="140"/>
                    <a:pt x="190" y="196"/>
                  </a:cubicBezTo>
                  <a:cubicBezTo>
                    <a:pt x="152" y="194"/>
                    <a:pt x="106" y="200"/>
                    <a:pt x="74" y="192"/>
                  </a:cubicBezTo>
                  <a:cubicBezTo>
                    <a:pt x="39" y="182"/>
                    <a:pt x="16" y="159"/>
                    <a:pt x="6" y="124"/>
                  </a:cubicBezTo>
                  <a:cubicBezTo>
                    <a:pt x="0" y="111"/>
                    <a:pt x="0" y="89"/>
                    <a:pt x="6" y="76"/>
                  </a:cubicBezTo>
                  <a:cubicBezTo>
                    <a:pt x="16" y="41"/>
                    <a:pt x="39" y="18"/>
                    <a:pt x="74" y="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 bwMode="gray">
          <a:xfrm>
            <a:off x="2339753" y="1148452"/>
            <a:ext cx="870872" cy="332660"/>
            <a:chOff x="-40651113" y="-22818726"/>
            <a:chExt cx="5340350" cy="2039938"/>
          </a:xfrm>
        </p:grpSpPr>
        <p:sp>
          <p:nvSpPr>
            <p:cNvPr id="18" name="Freeform 383"/>
            <p:cNvSpPr>
              <a:spLocks noEditPoints="1"/>
            </p:cNvSpPr>
            <p:nvPr/>
          </p:nvSpPr>
          <p:spPr bwMode="gray">
            <a:xfrm>
              <a:off x="-40651113" y="-22818726"/>
              <a:ext cx="2039938" cy="2039938"/>
            </a:xfrm>
            <a:custGeom>
              <a:avLst/>
              <a:gdLst>
                <a:gd name="T0" fmla="*/ 112 w 544"/>
                <a:gd name="T1" fmla="*/ 72 h 544"/>
                <a:gd name="T2" fmla="*/ 432 w 544"/>
                <a:gd name="T3" fmla="*/ 72 h 544"/>
                <a:gd name="T4" fmla="*/ 472 w 544"/>
                <a:gd name="T5" fmla="*/ 112 h 544"/>
                <a:gd name="T6" fmla="*/ 472 w 544"/>
                <a:gd name="T7" fmla="*/ 432 h 544"/>
                <a:gd name="T8" fmla="*/ 432 w 544"/>
                <a:gd name="T9" fmla="*/ 472 h 544"/>
                <a:gd name="T10" fmla="*/ 112 w 544"/>
                <a:gd name="T11" fmla="*/ 472 h 544"/>
                <a:gd name="T12" fmla="*/ 72 w 544"/>
                <a:gd name="T13" fmla="*/ 432 h 544"/>
                <a:gd name="T14" fmla="*/ 72 w 544"/>
                <a:gd name="T15" fmla="*/ 112 h 544"/>
                <a:gd name="T16" fmla="*/ 112 w 544"/>
                <a:gd name="T17" fmla="*/ 72 h 544"/>
                <a:gd name="T18" fmla="*/ 276 w 544"/>
                <a:gd name="T19" fmla="*/ 400 h 544"/>
                <a:gd name="T20" fmla="*/ 268 w 544"/>
                <a:gd name="T21" fmla="*/ 144 h 544"/>
                <a:gd name="T22" fmla="*/ 276 w 544"/>
                <a:gd name="T23" fmla="*/ 40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4">
                  <a:moveTo>
                    <a:pt x="112" y="72"/>
                  </a:moveTo>
                  <a:cubicBezTo>
                    <a:pt x="179" y="0"/>
                    <a:pt x="365" y="0"/>
                    <a:pt x="432" y="72"/>
                  </a:cubicBezTo>
                  <a:cubicBezTo>
                    <a:pt x="444" y="87"/>
                    <a:pt x="457" y="100"/>
                    <a:pt x="472" y="112"/>
                  </a:cubicBezTo>
                  <a:cubicBezTo>
                    <a:pt x="544" y="179"/>
                    <a:pt x="544" y="365"/>
                    <a:pt x="472" y="432"/>
                  </a:cubicBezTo>
                  <a:cubicBezTo>
                    <a:pt x="457" y="444"/>
                    <a:pt x="444" y="457"/>
                    <a:pt x="432" y="472"/>
                  </a:cubicBezTo>
                  <a:cubicBezTo>
                    <a:pt x="365" y="544"/>
                    <a:pt x="179" y="544"/>
                    <a:pt x="112" y="472"/>
                  </a:cubicBezTo>
                  <a:cubicBezTo>
                    <a:pt x="100" y="457"/>
                    <a:pt x="87" y="444"/>
                    <a:pt x="72" y="432"/>
                  </a:cubicBezTo>
                  <a:cubicBezTo>
                    <a:pt x="0" y="365"/>
                    <a:pt x="0" y="179"/>
                    <a:pt x="72" y="112"/>
                  </a:cubicBezTo>
                  <a:cubicBezTo>
                    <a:pt x="87" y="100"/>
                    <a:pt x="100" y="87"/>
                    <a:pt x="112" y="72"/>
                  </a:cubicBezTo>
                  <a:close/>
                  <a:moveTo>
                    <a:pt x="276" y="400"/>
                  </a:moveTo>
                  <a:cubicBezTo>
                    <a:pt x="442" y="396"/>
                    <a:pt x="434" y="140"/>
                    <a:pt x="268" y="144"/>
                  </a:cubicBezTo>
                  <a:cubicBezTo>
                    <a:pt x="97" y="148"/>
                    <a:pt x="113" y="404"/>
                    <a:pt x="276" y="40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384"/>
            <p:cNvSpPr>
              <a:spLocks/>
            </p:cNvSpPr>
            <p:nvPr/>
          </p:nvSpPr>
          <p:spPr bwMode="gray">
            <a:xfrm>
              <a:off x="-38468301" y="-22518688"/>
              <a:ext cx="3157538" cy="1439863"/>
            </a:xfrm>
            <a:custGeom>
              <a:avLst/>
              <a:gdLst>
                <a:gd name="T0" fmla="*/ 522 w 842"/>
                <a:gd name="T1" fmla="*/ 0 h 384"/>
                <a:gd name="T2" fmla="*/ 650 w 842"/>
                <a:gd name="T3" fmla="*/ 0 h 384"/>
                <a:gd name="T4" fmla="*/ 670 w 842"/>
                <a:gd name="T5" fmla="*/ 8 h 384"/>
                <a:gd name="T6" fmla="*/ 674 w 842"/>
                <a:gd name="T7" fmla="*/ 12 h 384"/>
                <a:gd name="T8" fmla="*/ 838 w 842"/>
                <a:gd name="T9" fmla="*/ 176 h 384"/>
                <a:gd name="T10" fmla="*/ 842 w 842"/>
                <a:gd name="T11" fmla="*/ 180 h 384"/>
                <a:gd name="T12" fmla="*/ 842 w 842"/>
                <a:gd name="T13" fmla="*/ 204 h 384"/>
                <a:gd name="T14" fmla="*/ 838 w 842"/>
                <a:gd name="T15" fmla="*/ 208 h 384"/>
                <a:gd name="T16" fmla="*/ 674 w 842"/>
                <a:gd name="T17" fmla="*/ 372 h 384"/>
                <a:gd name="T18" fmla="*/ 670 w 842"/>
                <a:gd name="T19" fmla="*/ 376 h 384"/>
                <a:gd name="T20" fmla="*/ 650 w 842"/>
                <a:gd name="T21" fmla="*/ 384 h 384"/>
                <a:gd name="T22" fmla="*/ 522 w 842"/>
                <a:gd name="T23" fmla="*/ 384 h 384"/>
                <a:gd name="T24" fmla="*/ 594 w 842"/>
                <a:gd name="T25" fmla="*/ 272 h 384"/>
                <a:gd name="T26" fmla="*/ 602 w 842"/>
                <a:gd name="T27" fmla="*/ 268 h 384"/>
                <a:gd name="T28" fmla="*/ 610 w 842"/>
                <a:gd name="T29" fmla="*/ 256 h 384"/>
                <a:gd name="T30" fmla="*/ 6 w 842"/>
                <a:gd name="T31" fmla="*/ 256 h 384"/>
                <a:gd name="T32" fmla="*/ 2 w 842"/>
                <a:gd name="T33" fmla="*/ 256 h 384"/>
                <a:gd name="T34" fmla="*/ 6 w 842"/>
                <a:gd name="T35" fmla="*/ 224 h 384"/>
                <a:gd name="T36" fmla="*/ 6 w 842"/>
                <a:gd name="T37" fmla="*/ 160 h 384"/>
                <a:gd name="T38" fmla="*/ 6 w 842"/>
                <a:gd name="T39" fmla="*/ 128 h 384"/>
                <a:gd name="T40" fmla="*/ 458 w 842"/>
                <a:gd name="T41" fmla="*/ 128 h 384"/>
                <a:gd name="T42" fmla="*/ 606 w 842"/>
                <a:gd name="T43" fmla="*/ 128 h 384"/>
                <a:gd name="T44" fmla="*/ 602 w 842"/>
                <a:gd name="T45" fmla="*/ 120 h 384"/>
                <a:gd name="T46" fmla="*/ 522 w 842"/>
                <a:gd name="T4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2" h="384">
                  <a:moveTo>
                    <a:pt x="522" y="0"/>
                  </a:moveTo>
                  <a:cubicBezTo>
                    <a:pt x="565" y="0"/>
                    <a:pt x="607" y="0"/>
                    <a:pt x="650" y="0"/>
                  </a:cubicBezTo>
                  <a:cubicBezTo>
                    <a:pt x="655" y="4"/>
                    <a:pt x="665" y="4"/>
                    <a:pt x="670" y="8"/>
                  </a:cubicBezTo>
                  <a:cubicBezTo>
                    <a:pt x="669" y="11"/>
                    <a:pt x="672" y="12"/>
                    <a:pt x="674" y="12"/>
                  </a:cubicBezTo>
                  <a:cubicBezTo>
                    <a:pt x="727" y="68"/>
                    <a:pt x="782" y="123"/>
                    <a:pt x="838" y="176"/>
                  </a:cubicBezTo>
                  <a:cubicBezTo>
                    <a:pt x="837" y="179"/>
                    <a:pt x="840" y="180"/>
                    <a:pt x="842" y="180"/>
                  </a:cubicBezTo>
                  <a:cubicBezTo>
                    <a:pt x="842" y="188"/>
                    <a:pt x="842" y="196"/>
                    <a:pt x="842" y="204"/>
                  </a:cubicBezTo>
                  <a:cubicBezTo>
                    <a:pt x="839" y="203"/>
                    <a:pt x="838" y="206"/>
                    <a:pt x="838" y="208"/>
                  </a:cubicBezTo>
                  <a:cubicBezTo>
                    <a:pt x="782" y="261"/>
                    <a:pt x="727" y="316"/>
                    <a:pt x="674" y="372"/>
                  </a:cubicBezTo>
                  <a:cubicBezTo>
                    <a:pt x="671" y="371"/>
                    <a:pt x="670" y="374"/>
                    <a:pt x="670" y="376"/>
                  </a:cubicBezTo>
                  <a:cubicBezTo>
                    <a:pt x="665" y="380"/>
                    <a:pt x="655" y="380"/>
                    <a:pt x="650" y="384"/>
                  </a:cubicBezTo>
                  <a:cubicBezTo>
                    <a:pt x="607" y="384"/>
                    <a:pt x="565" y="384"/>
                    <a:pt x="522" y="384"/>
                  </a:cubicBezTo>
                  <a:cubicBezTo>
                    <a:pt x="477" y="335"/>
                    <a:pt x="572" y="305"/>
                    <a:pt x="594" y="272"/>
                  </a:cubicBezTo>
                  <a:cubicBezTo>
                    <a:pt x="597" y="271"/>
                    <a:pt x="598" y="268"/>
                    <a:pt x="602" y="268"/>
                  </a:cubicBezTo>
                  <a:cubicBezTo>
                    <a:pt x="603" y="263"/>
                    <a:pt x="609" y="262"/>
                    <a:pt x="610" y="256"/>
                  </a:cubicBezTo>
                  <a:cubicBezTo>
                    <a:pt x="409" y="256"/>
                    <a:pt x="207" y="256"/>
                    <a:pt x="6" y="256"/>
                  </a:cubicBezTo>
                  <a:cubicBezTo>
                    <a:pt x="5" y="256"/>
                    <a:pt x="3" y="256"/>
                    <a:pt x="2" y="256"/>
                  </a:cubicBezTo>
                  <a:cubicBezTo>
                    <a:pt x="8" y="250"/>
                    <a:pt x="6" y="236"/>
                    <a:pt x="6" y="224"/>
                  </a:cubicBezTo>
                  <a:cubicBezTo>
                    <a:pt x="13" y="212"/>
                    <a:pt x="13" y="172"/>
                    <a:pt x="6" y="160"/>
                  </a:cubicBezTo>
                  <a:cubicBezTo>
                    <a:pt x="10" y="148"/>
                    <a:pt x="0" y="129"/>
                    <a:pt x="6" y="128"/>
                  </a:cubicBezTo>
                  <a:cubicBezTo>
                    <a:pt x="142" y="128"/>
                    <a:pt x="308" y="128"/>
                    <a:pt x="458" y="128"/>
                  </a:cubicBezTo>
                  <a:cubicBezTo>
                    <a:pt x="503" y="128"/>
                    <a:pt x="570" y="139"/>
                    <a:pt x="606" y="128"/>
                  </a:cubicBezTo>
                  <a:cubicBezTo>
                    <a:pt x="612" y="126"/>
                    <a:pt x="606" y="121"/>
                    <a:pt x="602" y="120"/>
                  </a:cubicBezTo>
                  <a:cubicBezTo>
                    <a:pt x="580" y="82"/>
                    <a:pt x="477" y="53"/>
                    <a:pt x="522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 bwMode="gray">
          <a:xfrm>
            <a:off x="4139952" y="1151109"/>
            <a:ext cx="426311" cy="334663"/>
            <a:chOff x="-31683325" y="-23288625"/>
            <a:chExt cx="6697663" cy="5257800"/>
          </a:xfrm>
        </p:grpSpPr>
        <p:sp>
          <p:nvSpPr>
            <p:cNvPr id="21" name="Freeform 414"/>
            <p:cNvSpPr>
              <a:spLocks noEditPoints="1"/>
            </p:cNvSpPr>
            <p:nvPr/>
          </p:nvSpPr>
          <p:spPr bwMode="gray">
            <a:xfrm>
              <a:off x="-31683325" y="-23288625"/>
              <a:ext cx="6697663" cy="5257800"/>
            </a:xfrm>
            <a:custGeom>
              <a:avLst/>
              <a:gdLst>
                <a:gd name="T0" fmla="*/ 85 w 1786"/>
                <a:gd name="T1" fmla="*/ 5 h 1402"/>
                <a:gd name="T2" fmla="*/ 105 w 1786"/>
                <a:gd name="T3" fmla="*/ 1 h 1402"/>
                <a:gd name="T4" fmla="*/ 1681 w 1786"/>
                <a:gd name="T5" fmla="*/ 1 h 1402"/>
                <a:gd name="T6" fmla="*/ 1689 w 1786"/>
                <a:gd name="T7" fmla="*/ 1 h 1402"/>
                <a:gd name="T8" fmla="*/ 1701 w 1786"/>
                <a:gd name="T9" fmla="*/ 5 h 1402"/>
                <a:gd name="T10" fmla="*/ 1781 w 1786"/>
                <a:gd name="T11" fmla="*/ 85 h 1402"/>
                <a:gd name="T12" fmla="*/ 1785 w 1786"/>
                <a:gd name="T13" fmla="*/ 105 h 1402"/>
                <a:gd name="T14" fmla="*/ 1785 w 1786"/>
                <a:gd name="T15" fmla="*/ 1297 h 1402"/>
                <a:gd name="T16" fmla="*/ 1785 w 1786"/>
                <a:gd name="T17" fmla="*/ 1305 h 1402"/>
                <a:gd name="T18" fmla="*/ 1781 w 1786"/>
                <a:gd name="T19" fmla="*/ 1317 h 1402"/>
                <a:gd name="T20" fmla="*/ 1701 w 1786"/>
                <a:gd name="T21" fmla="*/ 1397 h 1402"/>
                <a:gd name="T22" fmla="*/ 1681 w 1786"/>
                <a:gd name="T23" fmla="*/ 1401 h 1402"/>
                <a:gd name="T24" fmla="*/ 105 w 1786"/>
                <a:gd name="T25" fmla="*/ 1401 h 1402"/>
                <a:gd name="T26" fmla="*/ 85 w 1786"/>
                <a:gd name="T27" fmla="*/ 1397 h 1402"/>
                <a:gd name="T28" fmla="*/ 5 w 1786"/>
                <a:gd name="T29" fmla="*/ 1317 h 1402"/>
                <a:gd name="T30" fmla="*/ 1 w 1786"/>
                <a:gd name="T31" fmla="*/ 1305 h 1402"/>
                <a:gd name="T32" fmla="*/ 1 w 1786"/>
                <a:gd name="T33" fmla="*/ 1297 h 1402"/>
                <a:gd name="T34" fmla="*/ 1 w 1786"/>
                <a:gd name="T35" fmla="*/ 105 h 1402"/>
                <a:gd name="T36" fmla="*/ 5 w 1786"/>
                <a:gd name="T37" fmla="*/ 85 h 1402"/>
                <a:gd name="T38" fmla="*/ 85 w 1786"/>
                <a:gd name="T39" fmla="*/ 5 h 1402"/>
                <a:gd name="T40" fmla="*/ 121 w 1786"/>
                <a:gd name="T41" fmla="*/ 133 h 1402"/>
                <a:gd name="T42" fmla="*/ 125 w 1786"/>
                <a:gd name="T43" fmla="*/ 385 h 1402"/>
                <a:gd name="T44" fmla="*/ 1665 w 1786"/>
                <a:gd name="T45" fmla="*/ 381 h 1402"/>
                <a:gd name="T46" fmla="*/ 1665 w 1786"/>
                <a:gd name="T47" fmla="*/ 125 h 1402"/>
                <a:gd name="T48" fmla="*/ 129 w 1786"/>
                <a:gd name="T49" fmla="*/ 121 h 1402"/>
                <a:gd name="T50" fmla="*/ 121 w 1786"/>
                <a:gd name="T51" fmla="*/ 133 h 1402"/>
                <a:gd name="T52" fmla="*/ 121 w 1786"/>
                <a:gd name="T53" fmla="*/ 517 h 1402"/>
                <a:gd name="T54" fmla="*/ 121 w 1786"/>
                <a:gd name="T55" fmla="*/ 637 h 1402"/>
                <a:gd name="T56" fmla="*/ 765 w 1786"/>
                <a:gd name="T57" fmla="*/ 641 h 1402"/>
                <a:gd name="T58" fmla="*/ 765 w 1786"/>
                <a:gd name="T59" fmla="*/ 505 h 1402"/>
                <a:gd name="T60" fmla="*/ 129 w 1786"/>
                <a:gd name="T61" fmla="*/ 505 h 1402"/>
                <a:gd name="T62" fmla="*/ 121 w 1786"/>
                <a:gd name="T63" fmla="*/ 517 h 1402"/>
                <a:gd name="T64" fmla="*/ 1017 w 1786"/>
                <a:gd name="T65" fmla="*/ 517 h 1402"/>
                <a:gd name="T66" fmla="*/ 1017 w 1786"/>
                <a:gd name="T67" fmla="*/ 1277 h 1402"/>
                <a:gd name="T68" fmla="*/ 1665 w 1786"/>
                <a:gd name="T69" fmla="*/ 1277 h 1402"/>
                <a:gd name="T70" fmla="*/ 1665 w 1786"/>
                <a:gd name="T71" fmla="*/ 509 h 1402"/>
                <a:gd name="T72" fmla="*/ 1025 w 1786"/>
                <a:gd name="T73" fmla="*/ 505 h 1402"/>
                <a:gd name="T74" fmla="*/ 1017 w 1786"/>
                <a:gd name="T75" fmla="*/ 517 h 1402"/>
                <a:gd name="T76" fmla="*/ 121 w 1786"/>
                <a:gd name="T77" fmla="*/ 765 h 1402"/>
                <a:gd name="T78" fmla="*/ 121 w 1786"/>
                <a:gd name="T79" fmla="*/ 893 h 1402"/>
                <a:gd name="T80" fmla="*/ 513 w 1786"/>
                <a:gd name="T81" fmla="*/ 893 h 1402"/>
                <a:gd name="T82" fmla="*/ 513 w 1786"/>
                <a:gd name="T83" fmla="*/ 765 h 1402"/>
                <a:gd name="T84" fmla="*/ 121 w 1786"/>
                <a:gd name="T85" fmla="*/ 765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6" h="1402">
                  <a:moveTo>
                    <a:pt x="85" y="5"/>
                  </a:moveTo>
                  <a:cubicBezTo>
                    <a:pt x="90" y="2"/>
                    <a:pt x="96" y="0"/>
                    <a:pt x="105" y="1"/>
                  </a:cubicBezTo>
                  <a:cubicBezTo>
                    <a:pt x="630" y="1"/>
                    <a:pt x="1156" y="1"/>
                    <a:pt x="1681" y="1"/>
                  </a:cubicBezTo>
                  <a:cubicBezTo>
                    <a:pt x="1684" y="1"/>
                    <a:pt x="1686" y="1"/>
                    <a:pt x="1689" y="1"/>
                  </a:cubicBezTo>
                  <a:cubicBezTo>
                    <a:pt x="1695" y="0"/>
                    <a:pt x="1696" y="5"/>
                    <a:pt x="1701" y="5"/>
                  </a:cubicBezTo>
                  <a:cubicBezTo>
                    <a:pt x="1737" y="22"/>
                    <a:pt x="1764" y="49"/>
                    <a:pt x="1781" y="85"/>
                  </a:cubicBezTo>
                  <a:cubicBezTo>
                    <a:pt x="1784" y="90"/>
                    <a:pt x="1786" y="96"/>
                    <a:pt x="1785" y="105"/>
                  </a:cubicBezTo>
                  <a:cubicBezTo>
                    <a:pt x="1785" y="502"/>
                    <a:pt x="1785" y="900"/>
                    <a:pt x="1785" y="1297"/>
                  </a:cubicBezTo>
                  <a:cubicBezTo>
                    <a:pt x="1785" y="1300"/>
                    <a:pt x="1785" y="1302"/>
                    <a:pt x="1785" y="1305"/>
                  </a:cubicBezTo>
                  <a:cubicBezTo>
                    <a:pt x="1786" y="1311"/>
                    <a:pt x="1781" y="1312"/>
                    <a:pt x="1781" y="1317"/>
                  </a:cubicBezTo>
                  <a:cubicBezTo>
                    <a:pt x="1764" y="1353"/>
                    <a:pt x="1737" y="1380"/>
                    <a:pt x="1701" y="1397"/>
                  </a:cubicBezTo>
                  <a:cubicBezTo>
                    <a:pt x="1696" y="1400"/>
                    <a:pt x="1690" y="1402"/>
                    <a:pt x="1681" y="1401"/>
                  </a:cubicBezTo>
                  <a:cubicBezTo>
                    <a:pt x="1156" y="1401"/>
                    <a:pt x="630" y="1401"/>
                    <a:pt x="105" y="1401"/>
                  </a:cubicBezTo>
                  <a:cubicBezTo>
                    <a:pt x="96" y="1402"/>
                    <a:pt x="90" y="1400"/>
                    <a:pt x="85" y="1397"/>
                  </a:cubicBezTo>
                  <a:cubicBezTo>
                    <a:pt x="49" y="1380"/>
                    <a:pt x="22" y="1353"/>
                    <a:pt x="5" y="1317"/>
                  </a:cubicBezTo>
                  <a:cubicBezTo>
                    <a:pt x="3" y="1314"/>
                    <a:pt x="1" y="1311"/>
                    <a:pt x="1" y="1305"/>
                  </a:cubicBezTo>
                  <a:cubicBezTo>
                    <a:pt x="1" y="1302"/>
                    <a:pt x="1" y="1300"/>
                    <a:pt x="1" y="1297"/>
                  </a:cubicBezTo>
                  <a:cubicBezTo>
                    <a:pt x="1" y="900"/>
                    <a:pt x="1" y="502"/>
                    <a:pt x="1" y="105"/>
                  </a:cubicBezTo>
                  <a:cubicBezTo>
                    <a:pt x="0" y="96"/>
                    <a:pt x="2" y="90"/>
                    <a:pt x="5" y="85"/>
                  </a:cubicBezTo>
                  <a:cubicBezTo>
                    <a:pt x="22" y="49"/>
                    <a:pt x="49" y="22"/>
                    <a:pt x="85" y="5"/>
                  </a:cubicBezTo>
                  <a:close/>
                  <a:moveTo>
                    <a:pt x="121" y="133"/>
                  </a:moveTo>
                  <a:cubicBezTo>
                    <a:pt x="124" y="216"/>
                    <a:pt x="116" y="309"/>
                    <a:pt x="125" y="385"/>
                  </a:cubicBezTo>
                  <a:cubicBezTo>
                    <a:pt x="637" y="382"/>
                    <a:pt x="1160" y="390"/>
                    <a:pt x="1665" y="381"/>
                  </a:cubicBezTo>
                  <a:cubicBezTo>
                    <a:pt x="1665" y="296"/>
                    <a:pt x="1665" y="210"/>
                    <a:pt x="1665" y="125"/>
                  </a:cubicBezTo>
                  <a:cubicBezTo>
                    <a:pt x="1161" y="116"/>
                    <a:pt x="640" y="124"/>
                    <a:pt x="129" y="121"/>
                  </a:cubicBezTo>
                  <a:cubicBezTo>
                    <a:pt x="124" y="123"/>
                    <a:pt x="121" y="126"/>
                    <a:pt x="121" y="133"/>
                  </a:cubicBezTo>
                  <a:close/>
                  <a:moveTo>
                    <a:pt x="121" y="517"/>
                  </a:moveTo>
                  <a:cubicBezTo>
                    <a:pt x="121" y="557"/>
                    <a:pt x="121" y="597"/>
                    <a:pt x="121" y="637"/>
                  </a:cubicBezTo>
                  <a:cubicBezTo>
                    <a:pt x="328" y="646"/>
                    <a:pt x="552" y="638"/>
                    <a:pt x="765" y="641"/>
                  </a:cubicBezTo>
                  <a:cubicBezTo>
                    <a:pt x="772" y="605"/>
                    <a:pt x="772" y="541"/>
                    <a:pt x="765" y="505"/>
                  </a:cubicBezTo>
                  <a:cubicBezTo>
                    <a:pt x="553" y="505"/>
                    <a:pt x="341" y="505"/>
                    <a:pt x="129" y="505"/>
                  </a:cubicBezTo>
                  <a:cubicBezTo>
                    <a:pt x="124" y="507"/>
                    <a:pt x="121" y="510"/>
                    <a:pt x="121" y="517"/>
                  </a:cubicBezTo>
                  <a:close/>
                  <a:moveTo>
                    <a:pt x="1017" y="517"/>
                  </a:moveTo>
                  <a:cubicBezTo>
                    <a:pt x="1017" y="770"/>
                    <a:pt x="1017" y="1024"/>
                    <a:pt x="1017" y="1277"/>
                  </a:cubicBezTo>
                  <a:cubicBezTo>
                    <a:pt x="1224" y="1284"/>
                    <a:pt x="1458" y="1284"/>
                    <a:pt x="1665" y="1277"/>
                  </a:cubicBezTo>
                  <a:cubicBezTo>
                    <a:pt x="1665" y="1021"/>
                    <a:pt x="1665" y="765"/>
                    <a:pt x="1665" y="509"/>
                  </a:cubicBezTo>
                  <a:cubicBezTo>
                    <a:pt x="1460" y="500"/>
                    <a:pt x="1237" y="508"/>
                    <a:pt x="1025" y="505"/>
                  </a:cubicBezTo>
                  <a:cubicBezTo>
                    <a:pt x="1020" y="507"/>
                    <a:pt x="1017" y="510"/>
                    <a:pt x="1017" y="517"/>
                  </a:cubicBezTo>
                  <a:close/>
                  <a:moveTo>
                    <a:pt x="121" y="765"/>
                  </a:moveTo>
                  <a:cubicBezTo>
                    <a:pt x="121" y="808"/>
                    <a:pt x="121" y="850"/>
                    <a:pt x="121" y="893"/>
                  </a:cubicBezTo>
                  <a:cubicBezTo>
                    <a:pt x="242" y="900"/>
                    <a:pt x="392" y="900"/>
                    <a:pt x="513" y="893"/>
                  </a:cubicBezTo>
                  <a:cubicBezTo>
                    <a:pt x="513" y="850"/>
                    <a:pt x="513" y="808"/>
                    <a:pt x="513" y="765"/>
                  </a:cubicBezTo>
                  <a:cubicBezTo>
                    <a:pt x="392" y="758"/>
                    <a:pt x="242" y="758"/>
                    <a:pt x="121" y="76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415"/>
            <p:cNvSpPr>
              <a:spLocks/>
            </p:cNvSpPr>
            <p:nvPr/>
          </p:nvSpPr>
          <p:spPr bwMode="gray">
            <a:xfrm>
              <a:off x="-27412950" y="-20935950"/>
              <a:ext cx="1514475" cy="1514475"/>
            </a:xfrm>
            <a:custGeom>
              <a:avLst/>
              <a:gdLst>
                <a:gd name="T0" fmla="*/ 86 w 404"/>
                <a:gd name="T1" fmla="*/ 46 h 404"/>
                <a:gd name="T2" fmla="*/ 318 w 404"/>
                <a:gd name="T3" fmla="*/ 46 h 404"/>
                <a:gd name="T4" fmla="*/ 358 w 404"/>
                <a:gd name="T5" fmla="*/ 86 h 404"/>
                <a:gd name="T6" fmla="*/ 358 w 404"/>
                <a:gd name="T7" fmla="*/ 318 h 404"/>
                <a:gd name="T8" fmla="*/ 318 w 404"/>
                <a:gd name="T9" fmla="*/ 358 h 404"/>
                <a:gd name="T10" fmla="*/ 86 w 404"/>
                <a:gd name="T11" fmla="*/ 358 h 404"/>
                <a:gd name="T12" fmla="*/ 46 w 404"/>
                <a:gd name="T13" fmla="*/ 318 h 404"/>
                <a:gd name="T14" fmla="*/ 46 w 404"/>
                <a:gd name="T15" fmla="*/ 86 h 404"/>
                <a:gd name="T16" fmla="*/ 86 w 404"/>
                <a:gd name="T17" fmla="*/ 46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404">
                  <a:moveTo>
                    <a:pt x="86" y="46"/>
                  </a:moveTo>
                  <a:cubicBezTo>
                    <a:pt x="140" y="0"/>
                    <a:pt x="264" y="0"/>
                    <a:pt x="318" y="46"/>
                  </a:cubicBezTo>
                  <a:cubicBezTo>
                    <a:pt x="330" y="61"/>
                    <a:pt x="343" y="74"/>
                    <a:pt x="358" y="86"/>
                  </a:cubicBezTo>
                  <a:cubicBezTo>
                    <a:pt x="404" y="140"/>
                    <a:pt x="404" y="264"/>
                    <a:pt x="358" y="318"/>
                  </a:cubicBezTo>
                  <a:cubicBezTo>
                    <a:pt x="343" y="330"/>
                    <a:pt x="330" y="343"/>
                    <a:pt x="318" y="358"/>
                  </a:cubicBezTo>
                  <a:cubicBezTo>
                    <a:pt x="264" y="404"/>
                    <a:pt x="140" y="404"/>
                    <a:pt x="86" y="358"/>
                  </a:cubicBezTo>
                  <a:cubicBezTo>
                    <a:pt x="74" y="343"/>
                    <a:pt x="61" y="330"/>
                    <a:pt x="46" y="318"/>
                  </a:cubicBezTo>
                  <a:cubicBezTo>
                    <a:pt x="0" y="264"/>
                    <a:pt x="0" y="140"/>
                    <a:pt x="46" y="86"/>
                  </a:cubicBezTo>
                  <a:cubicBezTo>
                    <a:pt x="61" y="74"/>
                    <a:pt x="74" y="61"/>
                    <a:pt x="86" y="46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416"/>
            <p:cNvSpPr>
              <a:spLocks/>
            </p:cNvSpPr>
            <p:nvPr/>
          </p:nvSpPr>
          <p:spPr bwMode="gray">
            <a:xfrm>
              <a:off x="-27674888" y="-19413538"/>
              <a:ext cx="2039938" cy="674688"/>
            </a:xfrm>
            <a:custGeom>
              <a:avLst/>
              <a:gdLst>
                <a:gd name="T0" fmla="*/ 424 w 544"/>
                <a:gd name="T1" fmla="*/ 0 h 180"/>
                <a:gd name="T2" fmla="*/ 544 w 544"/>
                <a:gd name="T3" fmla="*/ 180 h 180"/>
                <a:gd name="T4" fmla="*/ 0 w 544"/>
                <a:gd name="T5" fmla="*/ 180 h 180"/>
                <a:gd name="T6" fmla="*/ 116 w 544"/>
                <a:gd name="T7" fmla="*/ 4 h 180"/>
                <a:gd name="T8" fmla="*/ 424 w 54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180">
                  <a:moveTo>
                    <a:pt x="424" y="0"/>
                  </a:moveTo>
                  <a:cubicBezTo>
                    <a:pt x="485" y="39"/>
                    <a:pt x="540" y="84"/>
                    <a:pt x="544" y="180"/>
                  </a:cubicBezTo>
                  <a:cubicBezTo>
                    <a:pt x="363" y="180"/>
                    <a:pt x="181" y="180"/>
                    <a:pt x="0" y="180"/>
                  </a:cubicBezTo>
                  <a:cubicBezTo>
                    <a:pt x="4" y="87"/>
                    <a:pt x="55" y="40"/>
                    <a:pt x="116" y="4"/>
                  </a:cubicBezTo>
                  <a:cubicBezTo>
                    <a:pt x="178" y="56"/>
                    <a:pt x="358" y="74"/>
                    <a:pt x="424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4" name="Group 23"/>
          <p:cNvGrpSpPr>
            <a:grpSpLocks noChangeAspect="1"/>
          </p:cNvGrpSpPr>
          <p:nvPr/>
        </p:nvGrpSpPr>
        <p:grpSpPr bwMode="gray">
          <a:xfrm>
            <a:off x="3419872" y="1124976"/>
            <a:ext cx="416356" cy="370816"/>
            <a:chOff x="-22769513" y="-23179088"/>
            <a:chExt cx="6821488" cy="6075363"/>
          </a:xfrm>
        </p:grpSpPr>
        <p:sp>
          <p:nvSpPr>
            <p:cNvPr id="25" name="Freeform 417"/>
            <p:cNvSpPr>
              <a:spLocks/>
            </p:cNvSpPr>
            <p:nvPr/>
          </p:nvSpPr>
          <p:spPr bwMode="gray">
            <a:xfrm>
              <a:off x="-20674013" y="-23179088"/>
              <a:ext cx="3649663" cy="3375025"/>
            </a:xfrm>
            <a:custGeom>
              <a:avLst/>
              <a:gdLst>
                <a:gd name="T0" fmla="*/ 125 w 973"/>
                <a:gd name="T1" fmla="*/ 64 h 900"/>
                <a:gd name="T2" fmla="*/ 385 w 973"/>
                <a:gd name="T3" fmla="*/ 60 h 900"/>
                <a:gd name="T4" fmla="*/ 533 w 973"/>
                <a:gd name="T5" fmla="*/ 232 h 900"/>
                <a:gd name="T6" fmla="*/ 973 w 973"/>
                <a:gd name="T7" fmla="*/ 740 h 900"/>
                <a:gd name="T8" fmla="*/ 489 w 973"/>
                <a:gd name="T9" fmla="*/ 752 h 900"/>
                <a:gd name="T10" fmla="*/ 445 w 973"/>
                <a:gd name="T11" fmla="*/ 796 h 900"/>
                <a:gd name="T12" fmla="*/ 381 w 973"/>
                <a:gd name="T13" fmla="*/ 900 h 900"/>
                <a:gd name="T14" fmla="*/ 121 w 973"/>
                <a:gd name="T15" fmla="*/ 420 h 900"/>
                <a:gd name="T16" fmla="*/ 85 w 973"/>
                <a:gd name="T17" fmla="*/ 104 h 900"/>
                <a:gd name="T18" fmla="*/ 125 w 973"/>
                <a:gd name="T19" fmla="*/ 6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3" h="900">
                  <a:moveTo>
                    <a:pt x="125" y="64"/>
                  </a:moveTo>
                  <a:cubicBezTo>
                    <a:pt x="188" y="8"/>
                    <a:pt x="315" y="0"/>
                    <a:pt x="385" y="60"/>
                  </a:cubicBezTo>
                  <a:cubicBezTo>
                    <a:pt x="438" y="106"/>
                    <a:pt x="481" y="174"/>
                    <a:pt x="533" y="232"/>
                  </a:cubicBezTo>
                  <a:cubicBezTo>
                    <a:pt x="675" y="388"/>
                    <a:pt x="857" y="578"/>
                    <a:pt x="973" y="740"/>
                  </a:cubicBezTo>
                  <a:cubicBezTo>
                    <a:pt x="870" y="631"/>
                    <a:pt x="580" y="637"/>
                    <a:pt x="489" y="752"/>
                  </a:cubicBezTo>
                  <a:cubicBezTo>
                    <a:pt x="469" y="762"/>
                    <a:pt x="457" y="779"/>
                    <a:pt x="445" y="796"/>
                  </a:cubicBezTo>
                  <a:cubicBezTo>
                    <a:pt x="416" y="823"/>
                    <a:pt x="397" y="860"/>
                    <a:pt x="381" y="900"/>
                  </a:cubicBezTo>
                  <a:cubicBezTo>
                    <a:pt x="303" y="756"/>
                    <a:pt x="207" y="579"/>
                    <a:pt x="121" y="420"/>
                  </a:cubicBezTo>
                  <a:cubicBezTo>
                    <a:pt x="72" y="329"/>
                    <a:pt x="0" y="212"/>
                    <a:pt x="85" y="104"/>
                  </a:cubicBezTo>
                  <a:cubicBezTo>
                    <a:pt x="100" y="92"/>
                    <a:pt x="113" y="79"/>
                    <a:pt x="125" y="6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418"/>
            <p:cNvSpPr>
              <a:spLocks/>
            </p:cNvSpPr>
            <p:nvPr/>
          </p:nvSpPr>
          <p:spPr bwMode="gray">
            <a:xfrm>
              <a:off x="-22229763" y="-22339300"/>
              <a:ext cx="2114550" cy="2565400"/>
            </a:xfrm>
            <a:custGeom>
              <a:avLst/>
              <a:gdLst>
                <a:gd name="T0" fmla="*/ 44 w 564"/>
                <a:gd name="T1" fmla="*/ 340 h 684"/>
                <a:gd name="T2" fmla="*/ 392 w 564"/>
                <a:gd name="T3" fmla="*/ 0 h 684"/>
                <a:gd name="T4" fmla="*/ 396 w 564"/>
                <a:gd name="T5" fmla="*/ 28 h 684"/>
                <a:gd name="T6" fmla="*/ 564 w 564"/>
                <a:gd name="T7" fmla="*/ 384 h 684"/>
                <a:gd name="T8" fmla="*/ 332 w 564"/>
                <a:gd name="T9" fmla="*/ 616 h 684"/>
                <a:gd name="T10" fmla="*/ 76 w 564"/>
                <a:gd name="T11" fmla="*/ 628 h 684"/>
                <a:gd name="T12" fmla="*/ 36 w 564"/>
                <a:gd name="T13" fmla="*/ 588 h 684"/>
                <a:gd name="T14" fmla="*/ 0 w 564"/>
                <a:gd name="T15" fmla="*/ 488 h 684"/>
                <a:gd name="T16" fmla="*/ 0 w 564"/>
                <a:gd name="T17" fmla="*/ 448 h 684"/>
                <a:gd name="T18" fmla="*/ 44 w 564"/>
                <a:gd name="T19" fmla="*/ 34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4" h="684">
                  <a:moveTo>
                    <a:pt x="44" y="340"/>
                  </a:moveTo>
                  <a:cubicBezTo>
                    <a:pt x="162" y="231"/>
                    <a:pt x="278" y="99"/>
                    <a:pt x="392" y="0"/>
                  </a:cubicBezTo>
                  <a:cubicBezTo>
                    <a:pt x="394" y="8"/>
                    <a:pt x="387" y="26"/>
                    <a:pt x="396" y="28"/>
                  </a:cubicBezTo>
                  <a:cubicBezTo>
                    <a:pt x="427" y="171"/>
                    <a:pt x="510" y="264"/>
                    <a:pt x="564" y="384"/>
                  </a:cubicBezTo>
                  <a:cubicBezTo>
                    <a:pt x="485" y="460"/>
                    <a:pt x="408" y="537"/>
                    <a:pt x="332" y="616"/>
                  </a:cubicBezTo>
                  <a:cubicBezTo>
                    <a:pt x="279" y="674"/>
                    <a:pt x="139" y="684"/>
                    <a:pt x="76" y="628"/>
                  </a:cubicBezTo>
                  <a:cubicBezTo>
                    <a:pt x="64" y="613"/>
                    <a:pt x="51" y="600"/>
                    <a:pt x="36" y="588"/>
                  </a:cubicBezTo>
                  <a:cubicBezTo>
                    <a:pt x="22" y="557"/>
                    <a:pt x="2" y="531"/>
                    <a:pt x="0" y="488"/>
                  </a:cubicBezTo>
                  <a:cubicBezTo>
                    <a:pt x="0" y="475"/>
                    <a:pt x="0" y="461"/>
                    <a:pt x="0" y="448"/>
                  </a:cubicBezTo>
                  <a:cubicBezTo>
                    <a:pt x="4" y="402"/>
                    <a:pt x="24" y="371"/>
                    <a:pt x="44" y="34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420"/>
            <p:cNvSpPr>
              <a:spLocks noEditPoints="1"/>
            </p:cNvSpPr>
            <p:nvPr/>
          </p:nvSpPr>
          <p:spPr bwMode="gray">
            <a:xfrm>
              <a:off x="-19878675" y="-20497800"/>
              <a:ext cx="3930650" cy="2673350"/>
            </a:xfrm>
            <a:custGeom>
              <a:avLst/>
              <a:gdLst>
                <a:gd name="T0" fmla="*/ 845 w 1048"/>
                <a:gd name="T1" fmla="*/ 393 h 713"/>
                <a:gd name="T2" fmla="*/ 1037 w 1048"/>
                <a:gd name="T3" fmla="*/ 713 h 713"/>
                <a:gd name="T4" fmla="*/ 13 w 1048"/>
                <a:gd name="T5" fmla="*/ 713 h 713"/>
                <a:gd name="T6" fmla="*/ 201 w 1048"/>
                <a:gd name="T7" fmla="*/ 393 h 713"/>
                <a:gd name="T8" fmla="*/ 509 w 1048"/>
                <a:gd name="T9" fmla="*/ 9 h 713"/>
                <a:gd name="T10" fmla="*/ 845 w 1048"/>
                <a:gd name="T11" fmla="*/ 393 h 713"/>
                <a:gd name="T12" fmla="*/ 501 w 1048"/>
                <a:gd name="T13" fmla="*/ 393 h 713"/>
                <a:gd name="T14" fmla="*/ 517 w 1048"/>
                <a:gd name="T15" fmla="*/ 265 h 713"/>
                <a:gd name="T16" fmla="*/ 501 w 1048"/>
                <a:gd name="T17" fmla="*/ 3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8" h="713">
                  <a:moveTo>
                    <a:pt x="845" y="393"/>
                  </a:moveTo>
                  <a:cubicBezTo>
                    <a:pt x="1048" y="360"/>
                    <a:pt x="1047" y="532"/>
                    <a:pt x="1037" y="713"/>
                  </a:cubicBezTo>
                  <a:cubicBezTo>
                    <a:pt x="696" y="713"/>
                    <a:pt x="354" y="713"/>
                    <a:pt x="13" y="713"/>
                  </a:cubicBezTo>
                  <a:cubicBezTo>
                    <a:pt x="3" y="534"/>
                    <a:pt x="0" y="362"/>
                    <a:pt x="201" y="393"/>
                  </a:cubicBezTo>
                  <a:cubicBezTo>
                    <a:pt x="202" y="174"/>
                    <a:pt x="307" y="18"/>
                    <a:pt x="509" y="9"/>
                  </a:cubicBezTo>
                  <a:cubicBezTo>
                    <a:pt x="720" y="0"/>
                    <a:pt x="855" y="157"/>
                    <a:pt x="845" y="393"/>
                  </a:cubicBezTo>
                  <a:close/>
                  <a:moveTo>
                    <a:pt x="501" y="393"/>
                  </a:moveTo>
                  <a:cubicBezTo>
                    <a:pt x="597" y="416"/>
                    <a:pt x="622" y="259"/>
                    <a:pt x="517" y="265"/>
                  </a:cubicBezTo>
                  <a:cubicBezTo>
                    <a:pt x="442" y="269"/>
                    <a:pt x="442" y="379"/>
                    <a:pt x="501" y="393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421"/>
            <p:cNvSpPr>
              <a:spLocks/>
            </p:cNvSpPr>
            <p:nvPr/>
          </p:nvSpPr>
          <p:spPr bwMode="gray">
            <a:xfrm>
              <a:off x="-22769513" y="-20043775"/>
              <a:ext cx="1544638" cy="1784350"/>
            </a:xfrm>
            <a:custGeom>
              <a:avLst/>
              <a:gdLst>
                <a:gd name="T0" fmla="*/ 20 w 412"/>
                <a:gd name="T1" fmla="*/ 136 h 476"/>
                <a:gd name="T2" fmla="*/ 116 w 412"/>
                <a:gd name="T3" fmla="*/ 0 h 476"/>
                <a:gd name="T4" fmla="*/ 136 w 412"/>
                <a:gd name="T5" fmla="*/ 20 h 476"/>
                <a:gd name="T6" fmla="*/ 176 w 412"/>
                <a:gd name="T7" fmla="*/ 60 h 476"/>
                <a:gd name="T8" fmla="*/ 388 w 412"/>
                <a:gd name="T9" fmla="*/ 116 h 476"/>
                <a:gd name="T10" fmla="*/ 368 w 412"/>
                <a:gd name="T11" fmla="*/ 224 h 476"/>
                <a:gd name="T12" fmla="*/ 336 w 412"/>
                <a:gd name="T13" fmla="*/ 460 h 476"/>
                <a:gd name="T14" fmla="*/ 248 w 412"/>
                <a:gd name="T15" fmla="*/ 416 h 476"/>
                <a:gd name="T16" fmla="*/ 272 w 412"/>
                <a:gd name="T17" fmla="*/ 328 h 476"/>
                <a:gd name="T18" fmla="*/ 144 w 412"/>
                <a:gd name="T19" fmla="*/ 324 h 476"/>
                <a:gd name="T20" fmla="*/ 168 w 412"/>
                <a:gd name="T21" fmla="*/ 412 h 476"/>
                <a:gd name="T22" fmla="*/ 80 w 412"/>
                <a:gd name="T23" fmla="*/ 460 h 476"/>
                <a:gd name="T24" fmla="*/ 48 w 412"/>
                <a:gd name="T25" fmla="*/ 228 h 476"/>
                <a:gd name="T26" fmla="*/ 20 w 412"/>
                <a:gd name="T27" fmla="*/ 188 h 476"/>
                <a:gd name="T28" fmla="*/ 20 w 412"/>
                <a:gd name="T29" fmla="*/ 13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2" h="476">
                  <a:moveTo>
                    <a:pt x="20" y="136"/>
                  </a:moveTo>
                  <a:cubicBezTo>
                    <a:pt x="31" y="70"/>
                    <a:pt x="69" y="30"/>
                    <a:pt x="116" y="0"/>
                  </a:cubicBezTo>
                  <a:cubicBezTo>
                    <a:pt x="127" y="3"/>
                    <a:pt x="124" y="18"/>
                    <a:pt x="136" y="20"/>
                  </a:cubicBezTo>
                  <a:cubicBezTo>
                    <a:pt x="146" y="37"/>
                    <a:pt x="157" y="52"/>
                    <a:pt x="176" y="60"/>
                  </a:cubicBezTo>
                  <a:cubicBezTo>
                    <a:pt x="219" y="104"/>
                    <a:pt x="299" y="131"/>
                    <a:pt x="388" y="116"/>
                  </a:cubicBezTo>
                  <a:cubicBezTo>
                    <a:pt x="404" y="155"/>
                    <a:pt x="395" y="206"/>
                    <a:pt x="368" y="224"/>
                  </a:cubicBezTo>
                  <a:cubicBezTo>
                    <a:pt x="412" y="273"/>
                    <a:pt x="405" y="434"/>
                    <a:pt x="336" y="460"/>
                  </a:cubicBezTo>
                  <a:cubicBezTo>
                    <a:pt x="296" y="475"/>
                    <a:pt x="255" y="452"/>
                    <a:pt x="248" y="416"/>
                  </a:cubicBezTo>
                  <a:cubicBezTo>
                    <a:pt x="240" y="373"/>
                    <a:pt x="272" y="356"/>
                    <a:pt x="272" y="328"/>
                  </a:cubicBezTo>
                  <a:cubicBezTo>
                    <a:pt x="273" y="240"/>
                    <a:pt x="146" y="246"/>
                    <a:pt x="144" y="324"/>
                  </a:cubicBezTo>
                  <a:cubicBezTo>
                    <a:pt x="143" y="352"/>
                    <a:pt x="171" y="389"/>
                    <a:pt x="168" y="412"/>
                  </a:cubicBezTo>
                  <a:cubicBezTo>
                    <a:pt x="162" y="451"/>
                    <a:pt x="122" y="476"/>
                    <a:pt x="80" y="460"/>
                  </a:cubicBezTo>
                  <a:cubicBezTo>
                    <a:pt x="15" y="436"/>
                    <a:pt x="0" y="280"/>
                    <a:pt x="48" y="228"/>
                  </a:cubicBezTo>
                  <a:cubicBezTo>
                    <a:pt x="42" y="211"/>
                    <a:pt x="23" y="208"/>
                    <a:pt x="20" y="188"/>
                  </a:cubicBezTo>
                  <a:cubicBezTo>
                    <a:pt x="13" y="173"/>
                    <a:pt x="17" y="152"/>
                    <a:pt x="20" y="13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422"/>
            <p:cNvSpPr>
              <a:spLocks/>
            </p:cNvSpPr>
            <p:nvPr/>
          </p:nvSpPr>
          <p:spPr bwMode="gray">
            <a:xfrm>
              <a:off x="-19834225" y="-17584738"/>
              <a:ext cx="3844925" cy="481013"/>
            </a:xfrm>
            <a:custGeom>
              <a:avLst/>
              <a:gdLst>
                <a:gd name="T0" fmla="*/ 5 w 1025"/>
                <a:gd name="T1" fmla="*/ 0 h 128"/>
                <a:gd name="T2" fmla="*/ 1025 w 1025"/>
                <a:gd name="T3" fmla="*/ 0 h 128"/>
                <a:gd name="T4" fmla="*/ 1025 w 1025"/>
                <a:gd name="T5" fmla="*/ 128 h 128"/>
                <a:gd name="T6" fmla="*/ 1 w 1025"/>
                <a:gd name="T7" fmla="*/ 128 h 128"/>
                <a:gd name="T8" fmla="*/ 1 w 1025"/>
                <a:gd name="T9" fmla="*/ 12 h 128"/>
                <a:gd name="T10" fmla="*/ 5 w 1025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28">
                  <a:moveTo>
                    <a:pt x="5" y="0"/>
                  </a:moveTo>
                  <a:cubicBezTo>
                    <a:pt x="345" y="0"/>
                    <a:pt x="685" y="0"/>
                    <a:pt x="1025" y="0"/>
                  </a:cubicBezTo>
                  <a:cubicBezTo>
                    <a:pt x="1025" y="43"/>
                    <a:pt x="1025" y="85"/>
                    <a:pt x="1025" y="128"/>
                  </a:cubicBezTo>
                  <a:cubicBezTo>
                    <a:pt x="684" y="128"/>
                    <a:pt x="342" y="128"/>
                    <a:pt x="1" y="128"/>
                  </a:cubicBezTo>
                  <a:cubicBezTo>
                    <a:pt x="1" y="89"/>
                    <a:pt x="1" y="51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 bwMode="gray">
          <a:xfrm>
            <a:off x="6012160" y="1158403"/>
            <a:ext cx="276144" cy="370816"/>
            <a:chOff x="-41686163" y="-16643350"/>
            <a:chExt cx="5010151" cy="6727825"/>
          </a:xfrm>
        </p:grpSpPr>
        <p:sp>
          <p:nvSpPr>
            <p:cNvPr id="31" name="Freeform 486"/>
            <p:cNvSpPr>
              <a:spLocks/>
            </p:cNvSpPr>
            <p:nvPr/>
          </p:nvSpPr>
          <p:spPr bwMode="gray">
            <a:xfrm>
              <a:off x="-37620575" y="-14212888"/>
              <a:ext cx="944563" cy="1863725"/>
            </a:xfrm>
            <a:custGeom>
              <a:avLst/>
              <a:gdLst>
                <a:gd name="T0" fmla="*/ 0 w 252"/>
                <a:gd name="T1" fmla="*/ 497 h 497"/>
                <a:gd name="T2" fmla="*/ 0 w 252"/>
                <a:gd name="T3" fmla="*/ 365 h 497"/>
                <a:gd name="T4" fmla="*/ 0 w 252"/>
                <a:gd name="T5" fmla="*/ 137 h 497"/>
                <a:gd name="T6" fmla="*/ 0 w 252"/>
                <a:gd name="T7" fmla="*/ 1 h 497"/>
                <a:gd name="T8" fmla="*/ 8 w 252"/>
                <a:gd name="T9" fmla="*/ 5 h 497"/>
                <a:gd name="T10" fmla="*/ 0 w 252"/>
                <a:gd name="T11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497">
                  <a:moveTo>
                    <a:pt x="0" y="497"/>
                  </a:moveTo>
                  <a:cubicBezTo>
                    <a:pt x="0" y="453"/>
                    <a:pt x="0" y="409"/>
                    <a:pt x="0" y="365"/>
                  </a:cubicBezTo>
                  <a:cubicBezTo>
                    <a:pt x="78" y="330"/>
                    <a:pt x="85" y="170"/>
                    <a:pt x="0" y="137"/>
                  </a:cubicBezTo>
                  <a:cubicBezTo>
                    <a:pt x="0" y="92"/>
                    <a:pt x="0" y="46"/>
                    <a:pt x="0" y="1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252" y="52"/>
                    <a:pt x="242" y="458"/>
                    <a:pt x="0" y="497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493"/>
            <p:cNvSpPr>
              <a:spLocks/>
            </p:cNvSpPr>
            <p:nvPr/>
          </p:nvSpPr>
          <p:spPr bwMode="gray">
            <a:xfrm>
              <a:off x="-41686163" y="-14703425"/>
              <a:ext cx="1411288" cy="2849563"/>
            </a:xfrm>
            <a:custGeom>
              <a:avLst/>
              <a:gdLst>
                <a:gd name="T0" fmla="*/ 44 w 376"/>
                <a:gd name="T1" fmla="*/ 696 h 760"/>
                <a:gd name="T2" fmla="*/ 0 w 376"/>
                <a:gd name="T3" fmla="*/ 648 h 760"/>
                <a:gd name="T4" fmla="*/ 0 w 376"/>
                <a:gd name="T5" fmla="*/ 112 h 760"/>
                <a:gd name="T6" fmla="*/ 44 w 376"/>
                <a:gd name="T7" fmla="*/ 64 h 760"/>
                <a:gd name="T8" fmla="*/ 124 w 376"/>
                <a:gd name="T9" fmla="*/ 64 h 760"/>
                <a:gd name="T10" fmla="*/ 132 w 376"/>
                <a:gd name="T11" fmla="*/ 0 h 760"/>
                <a:gd name="T12" fmla="*/ 376 w 376"/>
                <a:gd name="T13" fmla="*/ 0 h 760"/>
                <a:gd name="T14" fmla="*/ 376 w 376"/>
                <a:gd name="T15" fmla="*/ 760 h 760"/>
                <a:gd name="T16" fmla="*/ 128 w 376"/>
                <a:gd name="T17" fmla="*/ 760 h 760"/>
                <a:gd name="T18" fmla="*/ 44 w 376"/>
                <a:gd name="T19" fmla="*/ 696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760">
                  <a:moveTo>
                    <a:pt x="44" y="696"/>
                  </a:moveTo>
                  <a:cubicBezTo>
                    <a:pt x="16" y="693"/>
                    <a:pt x="1" y="678"/>
                    <a:pt x="0" y="648"/>
                  </a:cubicBezTo>
                  <a:cubicBezTo>
                    <a:pt x="0" y="469"/>
                    <a:pt x="0" y="291"/>
                    <a:pt x="0" y="112"/>
                  </a:cubicBezTo>
                  <a:cubicBezTo>
                    <a:pt x="1" y="82"/>
                    <a:pt x="16" y="67"/>
                    <a:pt x="44" y="64"/>
                  </a:cubicBezTo>
                  <a:cubicBezTo>
                    <a:pt x="71" y="64"/>
                    <a:pt x="97" y="64"/>
                    <a:pt x="124" y="64"/>
                  </a:cubicBezTo>
                  <a:cubicBezTo>
                    <a:pt x="135" y="51"/>
                    <a:pt x="121" y="13"/>
                    <a:pt x="132" y="0"/>
                  </a:cubicBezTo>
                  <a:cubicBezTo>
                    <a:pt x="213" y="0"/>
                    <a:pt x="295" y="0"/>
                    <a:pt x="376" y="0"/>
                  </a:cubicBezTo>
                  <a:cubicBezTo>
                    <a:pt x="376" y="253"/>
                    <a:pt x="376" y="507"/>
                    <a:pt x="376" y="760"/>
                  </a:cubicBezTo>
                  <a:cubicBezTo>
                    <a:pt x="293" y="760"/>
                    <a:pt x="211" y="760"/>
                    <a:pt x="128" y="760"/>
                  </a:cubicBezTo>
                  <a:cubicBezTo>
                    <a:pt x="144" y="689"/>
                    <a:pt x="111" y="692"/>
                    <a:pt x="44" y="69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495"/>
            <p:cNvSpPr>
              <a:spLocks/>
            </p:cNvSpPr>
            <p:nvPr/>
          </p:nvSpPr>
          <p:spPr bwMode="gray">
            <a:xfrm>
              <a:off x="-40054213" y="-16643350"/>
              <a:ext cx="2178050" cy="6727825"/>
            </a:xfrm>
            <a:custGeom>
              <a:avLst/>
              <a:gdLst>
                <a:gd name="T0" fmla="*/ 501 w 581"/>
                <a:gd name="T1" fmla="*/ 5 h 1794"/>
                <a:gd name="T2" fmla="*/ 541 w 581"/>
                <a:gd name="T3" fmla="*/ 5 h 1794"/>
                <a:gd name="T4" fmla="*/ 581 w 581"/>
                <a:gd name="T5" fmla="*/ 53 h 1794"/>
                <a:gd name="T6" fmla="*/ 581 w 581"/>
                <a:gd name="T7" fmla="*/ 1741 h 1794"/>
                <a:gd name="T8" fmla="*/ 541 w 581"/>
                <a:gd name="T9" fmla="*/ 1789 h 1794"/>
                <a:gd name="T10" fmla="*/ 501 w 581"/>
                <a:gd name="T11" fmla="*/ 1789 h 1794"/>
                <a:gd name="T12" fmla="*/ 457 w 581"/>
                <a:gd name="T13" fmla="*/ 1729 h 1794"/>
                <a:gd name="T14" fmla="*/ 457 w 581"/>
                <a:gd name="T15" fmla="*/ 1725 h 1794"/>
                <a:gd name="T16" fmla="*/ 121 w 581"/>
                <a:gd name="T17" fmla="*/ 1385 h 1794"/>
                <a:gd name="T18" fmla="*/ 13 w 581"/>
                <a:gd name="T19" fmla="*/ 1269 h 1794"/>
                <a:gd name="T20" fmla="*/ 13 w 581"/>
                <a:gd name="T21" fmla="*/ 1085 h 1794"/>
                <a:gd name="T22" fmla="*/ 13 w 581"/>
                <a:gd name="T23" fmla="*/ 709 h 1794"/>
                <a:gd name="T24" fmla="*/ 13 w 581"/>
                <a:gd name="T25" fmla="*/ 521 h 1794"/>
                <a:gd name="T26" fmla="*/ 121 w 581"/>
                <a:gd name="T27" fmla="*/ 405 h 1794"/>
                <a:gd name="T28" fmla="*/ 457 w 581"/>
                <a:gd name="T29" fmla="*/ 69 h 1794"/>
                <a:gd name="T30" fmla="*/ 457 w 581"/>
                <a:gd name="T31" fmla="*/ 65 h 1794"/>
                <a:gd name="T32" fmla="*/ 501 w 581"/>
                <a:gd name="T33" fmla="*/ 5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1" h="1794">
                  <a:moveTo>
                    <a:pt x="501" y="5"/>
                  </a:moveTo>
                  <a:cubicBezTo>
                    <a:pt x="513" y="0"/>
                    <a:pt x="529" y="0"/>
                    <a:pt x="541" y="5"/>
                  </a:cubicBezTo>
                  <a:cubicBezTo>
                    <a:pt x="562" y="14"/>
                    <a:pt x="579" y="26"/>
                    <a:pt x="581" y="53"/>
                  </a:cubicBezTo>
                  <a:cubicBezTo>
                    <a:pt x="581" y="616"/>
                    <a:pt x="581" y="1178"/>
                    <a:pt x="581" y="1741"/>
                  </a:cubicBezTo>
                  <a:cubicBezTo>
                    <a:pt x="579" y="1768"/>
                    <a:pt x="562" y="1780"/>
                    <a:pt x="541" y="1789"/>
                  </a:cubicBezTo>
                  <a:cubicBezTo>
                    <a:pt x="529" y="1794"/>
                    <a:pt x="513" y="1794"/>
                    <a:pt x="501" y="1789"/>
                  </a:cubicBezTo>
                  <a:cubicBezTo>
                    <a:pt x="475" y="1780"/>
                    <a:pt x="460" y="1760"/>
                    <a:pt x="457" y="1729"/>
                  </a:cubicBezTo>
                  <a:cubicBezTo>
                    <a:pt x="457" y="1728"/>
                    <a:pt x="457" y="1726"/>
                    <a:pt x="457" y="1725"/>
                  </a:cubicBezTo>
                  <a:cubicBezTo>
                    <a:pt x="352" y="1619"/>
                    <a:pt x="234" y="1498"/>
                    <a:pt x="121" y="1385"/>
                  </a:cubicBezTo>
                  <a:cubicBezTo>
                    <a:pt x="83" y="1347"/>
                    <a:pt x="22" y="1305"/>
                    <a:pt x="13" y="1269"/>
                  </a:cubicBezTo>
                  <a:cubicBezTo>
                    <a:pt x="1" y="1220"/>
                    <a:pt x="13" y="1144"/>
                    <a:pt x="13" y="1085"/>
                  </a:cubicBezTo>
                  <a:cubicBezTo>
                    <a:pt x="13" y="947"/>
                    <a:pt x="13" y="847"/>
                    <a:pt x="13" y="709"/>
                  </a:cubicBezTo>
                  <a:cubicBezTo>
                    <a:pt x="13" y="649"/>
                    <a:pt x="0" y="569"/>
                    <a:pt x="13" y="521"/>
                  </a:cubicBezTo>
                  <a:cubicBezTo>
                    <a:pt x="22" y="488"/>
                    <a:pt x="91" y="435"/>
                    <a:pt x="121" y="405"/>
                  </a:cubicBezTo>
                  <a:cubicBezTo>
                    <a:pt x="239" y="287"/>
                    <a:pt x="346" y="186"/>
                    <a:pt x="457" y="69"/>
                  </a:cubicBezTo>
                  <a:cubicBezTo>
                    <a:pt x="457" y="68"/>
                    <a:pt x="457" y="66"/>
                    <a:pt x="457" y="65"/>
                  </a:cubicBezTo>
                  <a:cubicBezTo>
                    <a:pt x="460" y="34"/>
                    <a:pt x="475" y="14"/>
                    <a:pt x="501" y="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 bwMode="gray">
          <a:xfrm>
            <a:off x="6516216" y="1170975"/>
            <a:ext cx="368840" cy="370816"/>
            <a:chOff x="-41854438" y="-8731250"/>
            <a:chExt cx="7110413" cy="7148513"/>
          </a:xfrm>
        </p:grpSpPr>
        <p:sp>
          <p:nvSpPr>
            <p:cNvPr id="35" name="Freeform 499"/>
            <p:cNvSpPr>
              <a:spLocks/>
            </p:cNvSpPr>
            <p:nvPr/>
          </p:nvSpPr>
          <p:spPr bwMode="gray">
            <a:xfrm>
              <a:off x="-37676138" y="-4514850"/>
              <a:ext cx="2932113" cy="2932113"/>
            </a:xfrm>
            <a:custGeom>
              <a:avLst/>
              <a:gdLst>
                <a:gd name="T0" fmla="*/ 191 w 782"/>
                <a:gd name="T1" fmla="*/ 15 h 782"/>
                <a:gd name="T2" fmla="*/ 271 w 782"/>
                <a:gd name="T3" fmla="*/ 15 h 782"/>
                <a:gd name="T4" fmla="*/ 767 w 782"/>
                <a:gd name="T5" fmla="*/ 511 h 782"/>
                <a:gd name="T6" fmla="*/ 767 w 782"/>
                <a:gd name="T7" fmla="*/ 591 h 782"/>
                <a:gd name="T8" fmla="*/ 591 w 782"/>
                <a:gd name="T9" fmla="*/ 767 h 782"/>
                <a:gd name="T10" fmla="*/ 511 w 782"/>
                <a:gd name="T11" fmla="*/ 767 h 782"/>
                <a:gd name="T12" fmla="*/ 15 w 782"/>
                <a:gd name="T13" fmla="*/ 271 h 782"/>
                <a:gd name="T14" fmla="*/ 15 w 782"/>
                <a:gd name="T15" fmla="*/ 191 h 782"/>
                <a:gd name="T16" fmla="*/ 191 w 782"/>
                <a:gd name="T17" fmla="*/ 1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2" h="782">
                  <a:moveTo>
                    <a:pt x="191" y="15"/>
                  </a:moveTo>
                  <a:cubicBezTo>
                    <a:pt x="210" y="0"/>
                    <a:pt x="252" y="0"/>
                    <a:pt x="271" y="15"/>
                  </a:cubicBezTo>
                  <a:cubicBezTo>
                    <a:pt x="435" y="182"/>
                    <a:pt x="600" y="347"/>
                    <a:pt x="767" y="511"/>
                  </a:cubicBezTo>
                  <a:cubicBezTo>
                    <a:pt x="782" y="530"/>
                    <a:pt x="782" y="572"/>
                    <a:pt x="767" y="591"/>
                  </a:cubicBezTo>
                  <a:cubicBezTo>
                    <a:pt x="707" y="648"/>
                    <a:pt x="648" y="707"/>
                    <a:pt x="591" y="767"/>
                  </a:cubicBezTo>
                  <a:cubicBezTo>
                    <a:pt x="572" y="782"/>
                    <a:pt x="530" y="782"/>
                    <a:pt x="511" y="767"/>
                  </a:cubicBezTo>
                  <a:cubicBezTo>
                    <a:pt x="347" y="600"/>
                    <a:pt x="182" y="435"/>
                    <a:pt x="15" y="271"/>
                  </a:cubicBezTo>
                  <a:cubicBezTo>
                    <a:pt x="0" y="252"/>
                    <a:pt x="0" y="210"/>
                    <a:pt x="15" y="191"/>
                  </a:cubicBezTo>
                  <a:cubicBezTo>
                    <a:pt x="75" y="134"/>
                    <a:pt x="134" y="75"/>
                    <a:pt x="191" y="15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520"/>
            <p:cNvSpPr>
              <a:spLocks noEditPoints="1"/>
            </p:cNvSpPr>
            <p:nvPr/>
          </p:nvSpPr>
          <p:spPr bwMode="gray">
            <a:xfrm>
              <a:off x="-41854438" y="-8731250"/>
              <a:ext cx="4803775" cy="4841875"/>
            </a:xfrm>
            <a:custGeom>
              <a:avLst/>
              <a:gdLst>
                <a:gd name="T0" fmla="*/ 229 w 1281"/>
                <a:gd name="T1" fmla="*/ 163 h 1291"/>
                <a:gd name="T2" fmla="*/ 577 w 1281"/>
                <a:gd name="T3" fmla="*/ 15 h 1291"/>
                <a:gd name="T4" fmla="*/ 1049 w 1281"/>
                <a:gd name="T5" fmla="*/ 159 h 1291"/>
                <a:gd name="T6" fmla="*/ 1049 w 1281"/>
                <a:gd name="T7" fmla="*/ 163 h 1291"/>
                <a:gd name="T8" fmla="*/ 1121 w 1281"/>
                <a:gd name="T9" fmla="*/ 227 h 1291"/>
                <a:gd name="T10" fmla="*/ 1281 w 1281"/>
                <a:gd name="T11" fmla="*/ 603 h 1291"/>
                <a:gd name="T12" fmla="*/ 1281 w 1281"/>
                <a:gd name="T13" fmla="*/ 703 h 1291"/>
                <a:gd name="T14" fmla="*/ 1161 w 1281"/>
                <a:gd name="T15" fmla="*/ 1027 h 1291"/>
                <a:gd name="T16" fmla="*/ 1157 w 1281"/>
                <a:gd name="T17" fmla="*/ 1031 h 1291"/>
                <a:gd name="T18" fmla="*/ 1153 w 1281"/>
                <a:gd name="T19" fmla="*/ 1031 h 1291"/>
                <a:gd name="T20" fmla="*/ 1233 w 1281"/>
                <a:gd name="T21" fmla="*/ 1115 h 1291"/>
                <a:gd name="T22" fmla="*/ 1233 w 1281"/>
                <a:gd name="T23" fmla="*/ 1119 h 1291"/>
                <a:gd name="T24" fmla="*/ 1105 w 1281"/>
                <a:gd name="T25" fmla="*/ 1243 h 1291"/>
                <a:gd name="T26" fmla="*/ 1021 w 1281"/>
                <a:gd name="T27" fmla="*/ 1167 h 1291"/>
                <a:gd name="T28" fmla="*/ 1013 w 1281"/>
                <a:gd name="T29" fmla="*/ 1175 h 1291"/>
                <a:gd name="T30" fmla="*/ 693 w 1281"/>
                <a:gd name="T31" fmla="*/ 1291 h 1291"/>
                <a:gd name="T32" fmla="*/ 593 w 1281"/>
                <a:gd name="T33" fmla="*/ 1291 h 1291"/>
                <a:gd name="T34" fmla="*/ 217 w 1281"/>
                <a:gd name="T35" fmla="*/ 1131 h 1291"/>
                <a:gd name="T36" fmla="*/ 149 w 1281"/>
                <a:gd name="T37" fmla="*/ 1059 h 1291"/>
                <a:gd name="T38" fmla="*/ 1 w 1281"/>
                <a:gd name="T39" fmla="*/ 659 h 1291"/>
                <a:gd name="T40" fmla="*/ 153 w 1281"/>
                <a:gd name="T41" fmla="*/ 239 h 1291"/>
                <a:gd name="T42" fmla="*/ 157 w 1281"/>
                <a:gd name="T43" fmla="*/ 239 h 1291"/>
                <a:gd name="T44" fmla="*/ 165 w 1281"/>
                <a:gd name="T45" fmla="*/ 227 h 1291"/>
                <a:gd name="T46" fmla="*/ 217 w 1281"/>
                <a:gd name="T47" fmla="*/ 175 h 1291"/>
                <a:gd name="T48" fmla="*/ 229 w 1281"/>
                <a:gd name="T49" fmla="*/ 163 h 1291"/>
                <a:gd name="T50" fmla="*/ 609 w 1281"/>
                <a:gd name="T51" fmla="*/ 143 h 1291"/>
                <a:gd name="T52" fmla="*/ 585 w 1281"/>
                <a:gd name="T53" fmla="*/ 147 h 1291"/>
                <a:gd name="T54" fmla="*/ 309 w 1281"/>
                <a:gd name="T55" fmla="*/ 263 h 1291"/>
                <a:gd name="T56" fmla="*/ 253 w 1281"/>
                <a:gd name="T57" fmla="*/ 319 h 1291"/>
                <a:gd name="T58" fmla="*/ 137 w 1281"/>
                <a:gd name="T59" fmla="*/ 595 h 1291"/>
                <a:gd name="T60" fmla="*/ 133 w 1281"/>
                <a:gd name="T61" fmla="*/ 619 h 1291"/>
                <a:gd name="T62" fmla="*/ 133 w 1281"/>
                <a:gd name="T63" fmla="*/ 683 h 1291"/>
                <a:gd name="T64" fmla="*/ 137 w 1281"/>
                <a:gd name="T65" fmla="*/ 711 h 1291"/>
                <a:gd name="T66" fmla="*/ 601 w 1281"/>
                <a:gd name="T67" fmla="*/ 1159 h 1291"/>
                <a:gd name="T68" fmla="*/ 701 w 1281"/>
                <a:gd name="T69" fmla="*/ 1159 h 1291"/>
                <a:gd name="T70" fmla="*/ 969 w 1281"/>
                <a:gd name="T71" fmla="*/ 1043 h 1291"/>
                <a:gd name="T72" fmla="*/ 1033 w 1281"/>
                <a:gd name="T73" fmla="*/ 979 h 1291"/>
                <a:gd name="T74" fmla="*/ 1149 w 1281"/>
                <a:gd name="T75" fmla="*/ 711 h 1291"/>
                <a:gd name="T76" fmla="*/ 1149 w 1281"/>
                <a:gd name="T77" fmla="*/ 611 h 1291"/>
                <a:gd name="T78" fmla="*/ 701 w 1281"/>
                <a:gd name="T79" fmla="*/ 147 h 1291"/>
                <a:gd name="T80" fmla="*/ 673 w 1281"/>
                <a:gd name="T81" fmla="*/ 143 h 1291"/>
                <a:gd name="T82" fmla="*/ 609 w 1281"/>
                <a:gd name="T83" fmla="*/ 14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1" h="1291">
                  <a:moveTo>
                    <a:pt x="229" y="163"/>
                  </a:moveTo>
                  <a:cubicBezTo>
                    <a:pt x="308" y="99"/>
                    <a:pt x="438" y="26"/>
                    <a:pt x="577" y="15"/>
                  </a:cubicBezTo>
                  <a:cubicBezTo>
                    <a:pt x="769" y="0"/>
                    <a:pt x="937" y="63"/>
                    <a:pt x="1049" y="159"/>
                  </a:cubicBezTo>
                  <a:cubicBezTo>
                    <a:pt x="1049" y="160"/>
                    <a:pt x="1049" y="162"/>
                    <a:pt x="1049" y="163"/>
                  </a:cubicBezTo>
                  <a:cubicBezTo>
                    <a:pt x="1077" y="180"/>
                    <a:pt x="1095" y="207"/>
                    <a:pt x="1121" y="227"/>
                  </a:cubicBezTo>
                  <a:cubicBezTo>
                    <a:pt x="1203" y="324"/>
                    <a:pt x="1265" y="441"/>
                    <a:pt x="1281" y="603"/>
                  </a:cubicBezTo>
                  <a:cubicBezTo>
                    <a:pt x="1281" y="636"/>
                    <a:pt x="1281" y="670"/>
                    <a:pt x="1281" y="703"/>
                  </a:cubicBezTo>
                  <a:cubicBezTo>
                    <a:pt x="1266" y="836"/>
                    <a:pt x="1222" y="940"/>
                    <a:pt x="1161" y="1027"/>
                  </a:cubicBezTo>
                  <a:cubicBezTo>
                    <a:pt x="1158" y="1026"/>
                    <a:pt x="1157" y="1029"/>
                    <a:pt x="1157" y="1031"/>
                  </a:cubicBezTo>
                  <a:cubicBezTo>
                    <a:pt x="1156" y="1031"/>
                    <a:pt x="1154" y="1031"/>
                    <a:pt x="1153" y="1031"/>
                  </a:cubicBezTo>
                  <a:cubicBezTo>
                    <a:pt x="1174" y="1065"/>
                    <a:pt x="1205" y="1088"/>
                    <a:pt x="1233" y="1115"/>
                  </a:cubicBezTo>
                  <a:cubicBezTo>
                    <a:pt x="1233" y="1116"/>
                    <a:pt x="1233" y="1118"/>
                    <a:pt x="1233" y="1119"/>
                  </a:cubicBezTo>
                  <a:cubicBezTo>
                    <a:pt x="1188" y="1158"/>
                    <a:pt x="1150" y="1204"/>
                    <a:pt x="1105" y="1243"/>
                  </a:cubicBezTo>
                  <a:cubicBezTo>
                    <a:pt x="1079" y="1219"/>
                    <a:pt x="1050" y="1175"/>
                    <a:pt x="1021" y="1167"/>
                  </a:cubicBezTo>
                  <a:cubicBezTo>
                    <a:pt x="1017" y="1169"/>
                    <a:pt x="1014" y="1171"/>
                    <a:pt x="1013" y="1175"/>
                  </a:cubicBezTo>
                  <a:cubicBezTo>
                    <a:pt x="926" y="1233"/>
                    <a:pt x="824" y="1277"/>
                    <a:pt x="693" y="1291"/>
                  </a:cubicBezTo>
                  <a:cubicBezTo>
                    <a:pt x="660" y="1291"/>
                    <a:pt x="626" y="1291"/>
                    <a:pt x="593" y="1291"/>
                  </a:cubicBezTo>
                  <a:cubicBezTo>
                    <a:pt x="431" y="1275"/>
                    <a:pt x="314" y="1213"/>
                    <a:pt x="217" y="1131"/>
                  </a:cubicBezTo>
                  <a:cubicBezTo>
                    <a:pt x="195" y="1106"/>
                    <a:pt x="172" y="1083"/>
                    <a:pt x="149" y="1059"/>
                  </a:cubicBezTo>
                  <a:cubicBezTo>
                    <a:pt x="68" y="960"/>
                    <a:pt x="2" y="817"/>
                    <a:pt x="1" y="659"/>
                  </a:cubicBezTo>
                  <a:cubicBezTo>
                    <a:pt x="0" y="493"/>
                    <a:pt x="69" y="338"/>
                    <a:pt x="153" y="239"/>
                  </a:cubicBezTo>
                  <a:cubicBezTo>
                    <a:pt x="154" y="239"/>
                    <a:pt x="156" y="239"/>
                    <a:pt x="157" y="239"/>
                  </a:cubicBezTo>
                  <a:cubicBezTo>
                    <a:pt x="158" y="233"/>
                    <a:pt x="164" y="232"/>
                    <a:pt x="165" y="227"/>
                  </a:cubicBezTo>
                  <a:cubicBezTo>
                    <a:pt x="184" y="211"/>
                    <a:pt x="201" y="194"/>
                    <a:pt x="217" y="175"/>
                  </a:cubicBezTo>
                  <a:cubicBezTo>
                    <a:pt x="223" y="173"/>
                    <a:pt x="227" y="169"/>
                    <a:pt x="229" y="163"/>
                  </a:cubicBezTo>
                  <a:close/>
                  <a:moveTo>
                    <a:pt x="609" y="143"/>
                  </a:moveTo>
                  <a:cubicBezTo>
                    <a:pt x="602" y="145"/>
                    <a:pt x="585" y="138"/>
                    <a:pt x="585" y="147"/>
                  </a:cubicBezTo>
                  <a:cubicBezTo>
                    <a:pt x="463" y="156"/>
                    <a:pt x="384" y="208"/>
                    <a:pt x="309" y="263"/>
                  </a:cubicBezTo>
                  <a:cubicBezTo>
                    <a:pt x="289" y="280"/>
                    <a:pt x="270" y="299"/>
                    <a:pt x="253" y="319"/>
                  </a:cubicBezTo>
                  <a:cubicBezTo>
                    <a:pt x="198" y="394"/>
                    <a:pt x="146" y="473"/>
                    <a:pt x="137" y="595"/>
                  </a:cubicBezTo>
                  <a:cubicBezTo>
                    <a:pt x="128" y="595"/>
                    <a:pt x="135" y="612"/>
                    <a:pt x="133" y="619"/>
                  </a:cubicBezTo>
                  <a:cubicBezTo>
                    <a:pt x="126" y="631"/>
                    <a:pt x="126" y="671"/>
                    <a:pt x="133" y="683"/>
                  </a:cubicBezTo>
                  <a:cubicBezTo>
                    <a:pt x="135" y="691"/>
                    <a:pt x="128" y="709"/>
                    <a:pt x="137" y="711"/>
                  </a:cubicBezTo>
                  <a:cubicBezTo>
                    <a:pt x="180" y="972"/>
                    <a:pt x="331" y="1125"/>
                    <a:pt x="601" y="1159"/>
                  </a:cubicBezTo>
                  <a:cubicBezTo>
                    <a:pt x="625" y="1166"/>
                    <a:pt x="677" y="1166"/>
                    <a:pt x="701" y="1159"/>
                  </a:cubicBezTo>
                  <a:cubicBezTo>
                    <a:pt x="815" y="1145"/>
                    <a:pt x="900" y="1102"/>
                    <a:pt x="969" y="1043"/>
                  </a:cubicBezTo>
                  <a:cubicBezTo>
                    <a:pt x="994" y="1025"/>
                    <a:pt x="1015" y="1004"/>
                    <a:pt x="1033" y="979"/>
                  </a:cubicBezTo>
                  <a:cubicBezTo>
                    <a:pt x="1092" y="910"/>
                    <a:pt x="1135" y="825"/>
                    <a:pt x="1149" y="711"/>
                  </a:cubicBezTo>
                  <a:cubicBezTo>
                    <a:pt x="1156" y="687"/>
                    <a:pt x="1156" y="635"/>
                    <a:pt x="1149" y="611"/>
                  </a:cubicBezTo>
                  <a:cubicBezTo>
                    <a:pt x="1115" y="341"/>
                    <a:pt x="962" y="190"/>
                    <a:pt x="701" y="147"/>
                  </a:cubicBezTo>
                  <a:cubicBezTo>
                    <a:pt x="699" y="138"/>
                    <a:pt x="681" y="145"/>
                    <a:pt x="673" y="143"/>
                  </a:cubicBezTo>
                  <a:cubicBezTo>
                    <a:pt x="661" y="136"/>
                    <a:pt x="621" y="136"/>
                    <a:pt x="609" y="14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7" name="Group 36"/>
          <p:cNvGrpSpPr>
            <a:grpSpLocks noChangeAspect="1"/>
          </p:cNvGrpSpPr>
          <p:nvPr/>
        </p:nvGrpSpPr>
        <p:grpSpPr bwMode="gray">
          <a:xfrm>
            <a:off x="4788024" y="1116380"/>
            <a:ext cx="399544" cy="370816"/>
            <a:chOff x="-31770638" y="-16773525"/>
            <a:chExt cx="6689725" cy="6208712"/>
          </a:xfrm>
        </p:grpSpPr>
        <p:sp>
          <p:nvSpPr>
            <p:cNvPr id="38" name="Freeform 558"/>
            <p:cNvSpPr>
              <a:spLocks/>
            </p:cNvSpPr>
            <p:nvPr/>
          </p:nvSpPr>
          <p:spPr bwMode="gray">
            <a:xfrm>
              <a:off x="-29865638" y="-14389100"/>
              <a:ext cx="2879725" cy="2879725"/>
            </a:xfrm>
            <a:custGeom>
              <a:avLst/>
              <a:gdLst>
                <a:gd name="T0" fmla="*/ 768 w 768"/>
                <a:gd name="T1" fmla="*/ 256 h 768"/>
                <a:gd name="T2" fmla="*/ 768 w 768"/>
                <a:gd name="T3" fmla="*/ 512 h 768"/>
                <a:gd name="T4" fmla="*/ 512 w 768"/>
                <a:gd name="T5" fmla="*/ 512 h 768"/>
                <a:gd name="T6" fmla="*/ 512 w 768"/>
                <a:gd name="T7" fmla="*/ 768 h 768"/>
                <a:gd name="T8" fmla="*/ 256 w 768"/>
                <a:gd name="T9" fmla="*/ 768 h 768"/>
                <a:gd name="T10" fmla="*/ 256 w 768"/>
                <a:gd name="T11" fmla="*/ 512 h 768"/>
                <a:gd name="T12" fmla="*/ 0 w 768"/>
                <a:gd name="T13" fmla="*/ 512 h 768"/>
                <a:gd name="T14" fmla="*/ 0 w 768"/>
                <a:gd name="T15" fmla="*/ 256 h 768"/>
                <a:gd name="T16" fmla="*/ 252 w 768"/>
                <a:gd name="T17" fmla="*/ 256 h 768"/>
                <a:gd name="T18" fmla="*/ 256 w 768"/>
                <a:gd name="T19" fmla="*/ 0 h 768"/>
                <a:gd name="T20" fmla="*/ 512 w 768"/>
                <a:gd name="T21" fmla="*/ 0 h 768"/>
                <a:gd name="T22" fmla="*/ 512 w 768"/>
                <a:gd name="T23" fmla="*/ 256 h 768"/>
                <a:gd name="T24" fmla="*/ 768 w 768"/>
                <a:gd name="T25" fmla="*/ 25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8" h="768">
                  <a:moveTo>
                    <a:pt x="768" y="256"/>
                  </a:moveTo>
                  <a:cubicBezTo>
                    <a:pt x="768" y="341"/>
                    <a:pt x="768" y="427"/>
                    <a:pt x="768" y="512"/>
                  </a:cubicBezTo>
                  <a:cubicBezTo>
                    <a:pt x="683" y="512"/>
                    <a:pt x="597" y="512"/>
                    <a:pt x="512" y="512"/>
                  </a:cubicBezTo>
                  <a:cubicBezTo>
                    <a:pt x="512" y="597"/>
                    <a:pt x="512" y="683"/>
                    <a:pt x="512" y="768"/>
                  </a:cubicBezTo>
                  <a:cubicBezTo>
                    <a:pt x="427" y="768"/>
                    <a:pt x="341" y="768"/>
                    <a:pt x="256" y="768"/>
                  </a:cubicBezTo>
                  <a:cubicBezTo>
                    <a:pt x="256" y="683"/>
                    <a:pt x="256" y="597"/>
                    <a:pt x="256" y="512"/>
                  </a:cubicBezTo>
                  <a:cubicBezTo>
                    <a:pt x="171" y="512"/>
                    <a:pt x="85" y="512"/>
                    <a:pt x="0" y="512"/>
                  </a:cubicBezTo>
                  <a:cubicBezTo>
                    <a:pt x="0" y="427"/>
                    <a:pt x="0" y="341"/>
                    <a:pt x="0" y="256"/>
                  </a:cubicBezTo>
                  <a:cubicBezTo>
                    <a:pt x="84" y="256"/>
                    <a:pt x="168" y="256"/>
                    <a:pt x="252" y="256"/>
                  </a:cubicBezTo>
                  <a:cubicBezTo>
                    <a:pt x="261" y="179"/>
                    <a:pt x="253" y="84"/>
                    <a:pt x="256" y="0"/>
                  </a:cubicBezTo>
                  <a:cubicBezTo>
                    <a:pt x="341" y="0"/>
                    <a:pt x="427" y="0"/>
                    <a:pt x="512" y="0"/>
                  </a:cubicBezTo>
                  <a:cubicBezTo>
                    <a:pt x="512" y="85"/>
                    <a:pt x="512" y="171"/>
                    <a:pt x="512" y="256"/>
                  </a:cubicBezTo>
                  <a:cubicBezTo>
                    <a:pt x="597" y="256"/>
                    <a:pt x="683" y="256"/>
                    <a:pt x="768" y="256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579"/>
            <p:cNvSpPr>
              <a:spLocks/>
            </p:cNvSpPr>
            <p:nvPr/>
          </p:nvSpPr>
          <p:spPr bwMode="gray">
            <a:xfrm>
              <a:off x="-29849763" y="-16773525"/>
              <a:ext cx="2935288" cy="1247775"/>
            </a:xfrm>
            <a:custGeom>
              <a:avLst/>
              <a:gdLst>
                <a:gd name="T0" fmla="*/ 0 w 783"/>
                <a:gd name="T1" fmla="*/ 108 h 333"/>
                <a:gd name="T2" fmla="*/ 108 w 783"/>
                <a:gd name="T3" fmla="*/ 0 h 333"/>
                <a:gd name="T4" fmla="*/ 652 w 783"/>
                <a:gd name="T5" fmla="*/ 0 h 333"/>
                <a:gd name="T6" fmla="*/ 664 w 783"/>
                <a:gd name="T7" fmla="*/ 0 h 333"/>
                <a:gd name="T8" fmla="*/ 760 w 783"/>
                <a:gd name="T9" fmla="*/ 108 h 333"/>
                <a:gd name="T10" fmla="*/ 756 w 783"/>
                <a:gd name="T11" fmla="*/ 312 h 333"/>
                <a:gd name="T12" fmla="*/ 640 w 783"/>
                <a:gd name="T13" fmla="*/ 312 h 333"/>
                <a:gd name="T14" fmla="*/ 640 w 783"/>
                <a:gd name="T15" fmla="*/ 124 h 333"/>
                <a:gd name="T16" fmla="*/ 120 w 783"/>
                <a:gd name="T17" fmla="*/ 124 h 333"/>
                <a:gd name="T18" fmla="*/ 116 w 783"/>
                <a:gd name="T19" fmla="*/ 312 h 333"/>
                <a:gd name="T20" fmla="*/ 0 w 783"/>
                <a:gd name="T21" fmla="*/ 312 h 333"/>
                <a:gd name="T22" fmla="*/ 0 w 783"/>
                <a:gd name="T23" fmla="*/ 108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333">
                  <a:moveTo>
                    <a:pt x="0" y="108"/>
                  </a:moveTo>
                  <a:cubicBezTo>
                    <a:pt x="9" y="45"/>
                    <a:pt x="45" y="9"/>
                    <a:pt x="108" y="0"/>
                  </a:cubicBezTo>
                  <a:cubicBezTo>
                    <a:pt x="289" y="0"/>
                    <a:pt x="471" y="0"/>
                    <a:pt x="652" y="0"/>
                  </a:cubicBezTo>
                  <a:cubicBezTo>
                    <a:pt x="656" y="0"/>
                    <a:pt x="660" y="0"/>
                    <a:pt x="664" y="0"/>
                  </a:cubicBezTo>
                  <a:cubicBezTo>
                    <a:pt x="716" y="16"/>
                    <a:pt x="754" y="46"/>
                    <a:pt x="760" y="108"/>
                  </a:cubicBezTo>
                  <a:cubicBezTo>
                    <a:pt x="744" y="143"/>
                    <a:pt x="783" y="289"/>
                    <a:pt x="756" y="312"/>
                  </a:cubicBezTo>
                  <a:cubicBezTo>
                    <a:pt x="730" y="333"/>
                    <a:pt x="678" y="297"/>
                    <a:pt x="640" y="312"/>
                  </a:cubicBezTo>
                  <a:cubicBezTo>
                    <a:pt x="640" y="249"/>
                    <a:pt x="640" y="187"/>
                    <a:pt x="640" y="124"/>
                  </a:cubicBezTo>
                  <a:cubicBezTo>
                    <a:pt x="476" y="117"/>
                    <a:pt x="284" y="117"/>
                    <a:pt x="120" y="124"/>
                  </a:cubicBezTo>
                  <a:cubicBezTo>
                    <a:pt x="117" y="185"/>
                    <a:pt x="125" y="257"/>
                    <a:pt x="116" y="312"/>
                  </a:cubicBezTo>
                  <a:cubicBezTo>
                    <a:pt x="77" y="312"/>
                    <a:pt x="39" y="312"/>
                    <a:pt x="0" y="312"/>
                  </a:cubicBezTo>
                  <a:cubicBezTo>
                    <a:pt x="0" y="244"/>
                    <a:pt x="0" y="176"/>
                    <a:pt x="0" y="10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580"/>
            <p:cNvSpPr>
              <a:spLocks noEditPoints="1"/>
            </p:cNvSpPr>
            <p:nvPr/>
          </p:nvSpPr>
          <p:spPr bwMode="gray">
            <a:xfrm>
              <a:off x="-31770638" y="-15333663"/>
              <a:ext cx="6689725" cy="4768850"/>
            </a:xfrm>
            <a:custGeom>
              <a:avLst/>
              <a:gdLst>
                <a:gd name="T0" fmla="*/ 96 w 1784"/>
                <a:gd name="T1" fmla="*/ 48 h 1272"/>
                <a:gd name="T2" fmla="*/ 228 w 1784"/>
                <a:gd name="T3" fmla="*/ 0 h 1272"/>
                <a:gd name="T4" fmla="*/ 1556 w 1784"/>
                <a:gd name="T5" fmla="*/ 0 h 1272"/>
                <a:gd name="T6" fmla="*/ 1572 w 1784"/>
                <a:gd name="T7" fmla="*/ 0 h 1272"/>
                <a:gd name="T8" fmla="*/ 1688 w 1784"/>
                <a:gd name="T9" fmla="*/ 48 h 1272"/>
                <a:gd name="T10" fmla="*/ 1736 w 1784"/>
                <a:gd name="T11" fmla="*/ 96 h 1272"/>
                <a:gd name="T12" fmla="*/ 1784 w 1784"/>
                <a:gd name="T13" fmla="*/ 228 h 1272"/>
                <a:gd name="T14" fmla="*/ 1784 w 1784"/>
                <a:gd name="T15" fmla="*/ 1044 h 1272"/>
                <a:gd name="T16" fmla="*/ 1784 w 1784"/>
                <a:gd name="T17" fmla="*/ 1060 h 1272"/>
                <a:gd name="T18" fmla="*/ 1736 w 1784"/>
                <a:gd name="T19" fmla="*/ 1176 h 1272"/>
                <a:gd name="T20" fmla="*/ 1688 w 1784"/>
                <a:gd name="T21" fmla="*/ 1224 h 1272"/>
                <a:gd name="T22" fmla="*/ 1556 w 1784"/>
                <a:gd name="T23" fmla="*/ 1272 h 1272"/>
                <a:gd name="T24" fmla="*/ 228 w 1784"/>
                <a:gd name="T25" fmla="*/ 1272 h 1272"/>
                <a:gd name="T26" fmla="*/ 96 w 1784"/>
                <a:gd name="T27" fmla="*/ 1224 h 1272"/>
                <a:gd name="T28" fmla="*/ 48 w 1784"/>
                <a:gd name="T29" fmla="*/ 1176 h 1272"/>
                <a:gd name="T30" fmla="*/ 0 w 1784"/>
                <a:gd name="T31" fmla="*/ 1044 h 1272"/>
                <a:gd name="T32" fmla="*/ 0 w 1784"/>
                <a:gd name="T33" fmla="*/ 228 h 1272"/>
                <a:gd name="T34" fmla="*/ 48 w 1784"/>
                <a:gd name="T35" fmla="*/ 96 h 1272"/>
                <a:gd name="T36" fmla="*/ 96 w 1784"/>
                <a:gd name="T37" fmla="*/ 48 h 1272"/>
                <a:gd name="T38" fmla="*/ 868 w 1784"/>
                <a:gd name="T39" fmla="*/ 124 h 1272"/>
                <a:gd name="T40" fmla="*/ 840 w 1784"/>
                <a:gd name="T41" fmla="*/ 128 h 1272"/>
                <a:gd name="T42" fmla="*/ 564 w 1784"/>
                <a:gd name="T43" fmla="*/ 244 h 1272"/>
                <a:gd name="T44" fmla="*/ 500 w 1784"/>
                <a:gd name="T45" fmla="*/ 308 h 1272"/>
                <a:gd name="T46" fmla="*/ 380 w 1784"/>
                <a:gd name="T47" fmla="*/ 608 h 1272"/>
                <a:gd name="T48" fmla="*/ 380 w 1784"/>
                <a:gd name="T49" fmla="*/ 612 h 1272"/>
                <a:gd name="T50" fmla="*/ 380 w 1784"/>
                <a:gd name="T51" fmla="*/ 660 h 1272"/>
                <a:gd name="T52" fmla="*/ 384 w 1784"/>
                <a:gd name="T53" fmla="*/ 688 h 1272"/>
                <a:gd name="T54" fmla="*/ 500 w 1784"/>
                <a:gd name="T55" fmla="*/ 964 h 1272"/>
                <a:gd name="T56" fmla="*/ 564 w 1784"/>
                <a:gd name="T57" fmla="*/ 1028 h 1272"/>
                <a:gd name="T58" fmla="*/ 864 w 1784"/>
                <a:gd name="T59" fmla="*/ 1148 h 1272"/>
                <a:gd name="T60" fmla="*/ 868 w 1784"/>
                <a:gd name="T61" fmla="*/ 1148 h 1272"/>
                <a:gd name="T62" fmla="*/ 916 w 1784"/>
                <a:gd name="T63" fmla="*/ 1148 h 1272"/>
                <a:gd name="T64" fmla="*/ 944 w 1784"/>
                <a:gd name="T65" fmla="*/ 1144 h 1272"/>
                <a:gd name="T66" fmla="*/ 1220 w 1784"/>
                <a:gd name="T67" fmla="*/ 1028 h 1272"/>
                <a:gd name="T68" fmla="*/ 1284 w 1784"/>
                <a:gd name="T69" fmla="*/ 964 h 1272"/>
                <a:gd name="T70" fmla="*/ 1400 w 1784"/>
                <a:gd name="T71" fmla="*/ 688 h 1272"/>
                <a:gd name="T72" fmla="*/ 1404 w 1784"/>
                <a:gd name="T73" fmla="*/ 660 h 1272"/>
                <a:gd name="T74" fmla="*/ 1404 w 1784"/>
                <a:gd name="T75" fmla="*/ 612 h 1272"/>
                <a:gd name="T76" fmla="*/ 1400 w 1784"/>
                <a:gd name="T77" fmla="*/ 584 h 1272"/>
                <a:gd name="T78" fmla="*/ 1284 w 1784"/>
                <a:gd name="T79" fmla="*/ 308 h 1272"/>
                <a:gd name="T80" fmla="*/ 1220 w 1784"/>
                <a:gd name="T81" fmla="*/ 244 h 1272"/>
                <a:gd name="T82" fmla="*/ 944 w 1784"/>
                <a:gd name="T83" fmla="*/ 128 h 1272"/>
                <a:gd name="T84" fmla="*/ 916 w 1784"/>
                <a:gd name="T85" fmla="*/ 124 h 1272"/>
                <a:gd name="T86" fmla="*/ 868 w 1784"/>
                <a:gd name="T87" fmla="*/ 124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84" h="1272">
                  <a:moveTo>
                    <a:pt x="96" y="48"/>
                  </a:moveTo>
                  <a:cubicBezTo>
                    <a:pt x="134" y="26"/>
                    <a:pt x="169" y="1"/>
                    <a:pt x="228" y="0"/>
                  </a:cubicBezTo>
                  <a:cubicBezTo>
                    <a:pt x="671" y="0"/>
                    <a:pt x="1113" y="0"/>
                    <a:pt x="1556" y="0"/>
                  </a:cubicBezTo>
                  <a:cubicBezTo>
                    <a:pt x="1561" y="0"/>
                    <a:pt x="1567" y="0"/>
                    <a:pt x="1572" y="0"/>
                  </a:cubicBezTo>
                  <a:cubicBezTo>
                    <a:pt x="1620" y="7"/>
                    <a:pt x="1654" y="27"/>
                    <a:pt x="1688" y="48"/>
                  </a:cubicBezTo>
                  <a:cubicBezTo>
                    <a:pt x="1705" y="63"/>
                    <a:pt x="1721" y="79"/>
                    <a:pt x="1736" y="96"/>
                  </a:cubicBezTo>
                  <a:cubicBezTo>
                    <a:pt x="1758" y="134"/>
                    <a:pt x="1783" y="169"/>
                    <a:pt x="1784" y="228"/>
                  </a:cubicBezTo>
                  <a:cubicBezTo>
                    <a:pt x="1784" y="500"/>
                    <a:pt x="1784" y="772"/>
                    <a:pt x="1784" y="1044"/>
                  </a:cubicBezTo>
                  <a:cubicBezTo>
                    <a:pt x="1784" y="1049"/>
                    <a:pt x="1784" y="1055"/>
                    <a:pt x="1784" y="1060"/>
                  </a:cubicBezTo>
                  <a:cubicBezTo>
                    <a:pt x="1777" y="1108"/>
                    <a:pt x="1757" y="1142"/>
                    <a:pt x="1736" y="1176"/>
                  </a:cubicBezTo>
                  <a:cubicBezTo>
                    <a:pt x="1721" y="1193"/>
                    <a:pt x="1705" y="1209"/>
                    <a:pt x="1688" y="1224"/>
                  </a:cubicBezTo>
                  <a:cubicBezTo>
                    <a:pt x="1650" y="1246"/>
                    <a:pt x="1615" y="1271"/>
                    <a:pt x="1556" y="1272"/>
                  </a:cubicBezTo>
                  <a:cubicBezTo>
                    <a:pt x="1113" y="1272"/>
                    <a:pt x="671" y="1272"/>
                    <a:pt x="228" y="1272"/>
                  </a:cubicBezTo>
                  <a:cubicBezTo>
                    <a:pt x="169" y="1271"/>
                    <a:pt x="134" y="1246"/>
                    <a:pt x="96" y="1224"/>
                  </a:cubicBezTo>
                  <a:cubicBezTo>
                    <a:pt x="79" y="1209"/>
                    <a:pt x="63" y="1193"/>
                    <a:pt x="48" y="1176"/>
                  </a:cubicBezTo>
                  <a:cubicBezTo>
                    <a:pt x="26" y="1138"/>
                    <a:pt x="1" y="1103"/>
                    <a:pt x="0" y="1044"/>
                  </a:cubicBezTo>
                  <a:cubicBezTo>
                    <a:pt x="0" y="772"/>
                    <a:pt x="0" y="500"/>
                    <a:pt x="0" y="228"/>
                  </a:cubicBezTo>
                  <a:cubicBezTo>
                    <a:pt x="1" y="169"/>
                    <a:pt x="26" y="134"/>
                    <a:pt x="48" y="96"/>
                  </a:cubicBezTo>
                  <a:cubicBezTo>
                    <a:pt x="63" y="79"/>
                    <a:pt x="79" y="63"/>
                    <a:pt x="96" y="48"/>
                  </a:cubicBezTo>
                  <a:close/>
                  <a:moveTo>
                    <a:pt x="868" y="124"/>
                  </a:moveTo>
                  <a:cubicBezTo>
                    <a:pt x="860" y="126"/>
                    <a:pt x="842" y="119"/>
                    <a:pt x="840" y="128"/>
                  </a:cubicBezTo>
                  <a:cubicBezTo>
                    <a:pt x="719" y="138"/>
                    <a:pt x="634" y="184"/>
                    <a:pt x="564" y="244"/>
                  </a:cubicBezTo>
                  <a:cubicBezTo>
                    <a:pt x="538" y="261"/>
                    <a:pt x="517" y="282"/>
                    <a:pt x="500" y="308"/>
                  </a:cubicBezTo>
                  <a:cubicBezTo>
                    <a:pt x="434" y="382"/>
                    <a:pt x="389" y="477"/>
                    <a:pt x="380" y="608"/>
                  </a:cubicBezTo>
                  <a:cubicBezTo>
                    <a:pt x="380" y="609"/>
                    <a:pt x="380" y="611"/>
                    <a:pt x="380" y="612"/>
                  </a:cubicBezTo>
                  <a:cubicBezTo>
                    <a:pt x="373" y="619"/>
                    <a:pt x="373" y="653"/>
                    <a:pt x="380" y="660"/>
                  </a:cubicBezTo>
                  <a:cubicBezTo>
                    <a:pt x="382" y="668"/>
                    <a:pt x="375" y="686"/>
                    <a:pt x="384" y="688"/>
                  </a:cubicBezTo>
                  <a:cubicBezTo>
                    <a:pt x="394" y="809"/>
                    <a:pt x="440" y="894"/>
                    <a:pt x="500" y="964"/>
                  </a:cubicBezTo>
                  <a:cubicBezTo>
                    <a:pt x="517" y="990"/>
                    <a:pt x="538" y="1011"/>
                    <a:pt x="564" y="1028"/>
                  </a:cubicBezTo>
                  <a:cubicBezTo>
                    <a:pt x="638" y="1094"/>
                    <a:pt x="733" y="1139"/>
                    <a:pt x="864" y="1148"/>
                  </a:cubicBezTo>
                  <a:cubicBezTo>
                    <a:pt x="865" y="1148"/>
                    <a:pt x="867" y="1148"/>
                    <a:pt x="868" y="1148"/>
                  </a:cubicBezTo>
                  <a:cubicBezTo>
                    <a:pt x="875" y="1155"/>
                    <a:pt x="909" y="1155"/>
                    <a:pt x="916" y="1148"/>
                  </a:cubicBezTo>
                  <a:cubicBezTo>
                    <a:pt x="924" y="1146"/>
                    <a:pt x="942" y="1153"/>
                    <a:pt x="944" y="1144"/>
                  </a:cubicBezTo>
                  <a:cubicBezTo>
                    <a:pt x="1065" y="1134"/>
                    <a:pt x="1150" y="1088"/>
                    <a:pt x="1220" y="1028"/>
                  </a:cubicBezTo>
                  <a:cubicBezTo>
                    <a:pt x="1246" y="1011"/>
                    <a:pt x="1267" y="990"/>
                    <a:pt x="1284" y="964"/>
                  </a:cubicBezTo>
                  <a:cubicBezTo>
                    <a:pt x="1344" y="894"/>
                    <a:pt x="1390" y="809"/>
                    <a:pt x="1400" y="688"/>
                  </a:cubicBezTo>
                  <a:cubicBezTo>
                    <a:pt x="1409" y="686"/>
                    <a:pt x="1402" y="668"/>
                    <a:pt x="1404" y="660"/>
                  </a:cubicBezTo>
                  <a:cubicBezTo>
                    <a:pt x="1411" y="653"/>
                    <a:pt x="1411" y="619"/>
                    <a:pt x="1404" y="612"/>
                  </a:cubicBezTo>
                  <a:cubicBezTo>
                    <a:pt x="1402" y="604"/>
                    <a:pt x="1409" y="586"/>
                    <a:pt x="1400" y="584"/>
                  </a:cubicBezTo>
                  <a:cubicBezTo>
                    <a:pt x="1390" y="463"/>
                    <a:pt x="1344" y="378"/>
                    <a:pt x="1284" y="308"/>
                  </a:cubicBezTo>
                  <a:cubicBezTo>
                    <a:pt x="1267" y="282"/>
                    <a:pt x="1246" y="261"/>
                    <a:pt x="1220" y="244"/>
                  </a:cubicBezTo>
                  <a:cubicBezTo>
                    <a:pt x="1150" y="184"/>
                    <a:pt x="1065" y="138"/>
                    <a:pt x="944" y="128"/>
                  </a:cubicBezTo>
                  <a:cubicBezTo>
                    <a:pt x="942" y="119"/>
                    <a:pt x="924" y="126"/>
                    <a:pt x="916" y="124"/>
                  </a:cubicBezTo>
                  <a:cubicBezTo>
                    <a:pt x="909" y="117"/>
                    <a:pt x="875" y="117"/>
                    <a:pt x="868" y="12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1" name="Freeform 783"/>
          <p:cNvSpPr>
            <a:spLocks noChangeAspect="1"/>
          </p:cNvSpPr>
          <p:nvPr/>
        </p:nvSpPr>
        <p:spPr bwMode="gray">
          <a:xfrm>
            <a:off x="5436096" y="1122958"/>
            <a:ext cx="343806" cy="370817"/>
          </a:xfrm>
          <a:custGeom>
            <a:avLst/>
            <a:gdLst>
              <a:gd name="T0" fmla="*/ 525 w 1665"/>
              <a:gd name="T1" fmla="*/ 260 h 1796"/>
              <a:gd name="T2" fmla="*/ 1665 w 1665"/>
              <a:gd name="T3" fmla="*/ 0 h 1796"/>
              <a:gd name="T4" fmla="*/ 1665 w 1665"/>
              <a:gd name="T5" fmla="*/ 1264 h 1796"/>
              <a:gd name="T6" fmla="*/ 1665 w 1665"/>
              <a:gd name="T7" fmla="*/ 1284 h 1796"/>
              <a:gd name="T8" fmla="*/ 1653 w 1665"/>
              <a:gd name="T9" fmla="*/ 1336 h 1796"/>
              <a:gd name="T10" fmla="*/ 1629 w 1665"/>
              <a:gd name="T11" fmla="*/ 1384 h 1796"/>
              <a:gd name="T12" fmla="*/ 1589 w 1665"/>
              <a:gd name="T13" fmla="*/ 1436 h 1796"/>
              <a:gd name="T14" fmla="*/ 1533 w 1665"/>
              <a:gd name="T15" fmla="*/ 1492 h 1796"/>
              <a:gd name="T16" fmla="*/ 1293 w 1665"/>
              <a:gd name="T17" fmla="*/ 1604 h 1796"/>
              <a:gd name="T18" fmla="*/ 1265 w 1665"/>
              <a:gd name="T19" fmla="*/ 1604 h 1796"/>
              <a:gd name="T20" fmla="*/ 1205 w 1665"/>
              <a:gd name="T21" fmla="*/ 1604 h 1796"/>
              <a:gd name="T22" fmla="*/ 1109 w 1665"/>
              <a:gd name="T23" fmla="*/ 1576 h 1796"/>
              <a:gd name="T24" fmla="*/ 1061 w 1665"/>
              <a:gd name="T25" fmla="*/ 1532 h 1796"/>
              <a:gd name="T26" fmla="*/ 1033 w 1665"/>
              <a:gd name="T27" fmla="*/ 1464 h 1796"/>
              <a:gd name="T28" fmla="*/ 1033 w 1665"/>
              <a:gd name="T29" fmla="*/ 1388 h 1796"/>
              <a:gd name="T30" fmla="*/ 1113 w 1665"/>
              <a:gd name="T31" fmla="*/ 1232 h 1796"/>
              <a:gd name="T32" fmla="*/ 1161 w 1665"/>
              <a:gd name="T33" fmla="*/ 1184 h 1796"/>
              <a:gd name="T34" fmla="*/ 1413 w 1665"/>
              <a:gd name="T35" fmla="*/ 1068 h 1796"/>
              <a:gd name="T36" fmla="*/ 1497 w 1665"/>
              <a:gd name="T37" fmla="*/ 1068 h 1796"/>
              <a:gd name="T38" fmla="*/ 1533 w 1665"/>
              <a:gd name="T39" fmla="*/ 1072 h 1796"/>
              <a:gd name="T40" fmla="*/ 1533 w 1665"/>
              <a:gd name="T41" fmla="*/ 1076 h 1796"/>
              <a:gd name="T42" fmla="*/ 1541 w 1665"/>
              <a:gd name="T43" fmla="*/ 1080 h 1796"/>
              <a:gd name="T44" fmla="*/ 1541 w 1665"/>
              <a:gd name="T45" fmla="*/ 284 h 1796"/>
              <a:gd name="T46" fmla="*/ 1529 w 1665"/>
              <a:gd name="T47" fmla="*/ 288 h 1796"/>
              <a:gd name="T48" fmla="*/ 653 w 1665"/>
              <a:gd name="T49" fmla="*/ 488 h 1796"/>
              <a:gd name="T50" fmla="*/ 645 w 1665"/>
              <a:gd name="T51" fmla="*/ 492 h 1796"/>
              <a:gd name="T52" fmla="*/ 641 w 1665"/>
              <a:gd name="T53" fmla="*/ 1456 h 1796"/>
              <a:gd name="T54" fmla="*/ 641 w 1665"/>
              <a:gd name="T55" fmla="*/ 1476 h 1796"/>
              <a:gd name="T56" fmla="*/ 629 w 1665"/>
              <a:gd name="T57" fmla="*/ 1528 h 1796"/>
              <a:gd name="T58" fmla="*/ 605 w 1665"/>
              <a:gd name="T59" fmla="*/ 1576 h 1796"/>
              <a:gd name="T60" fmla="*/ 565 w 1665"/>
              <a:gd name="T61" fmla="*/ 1628 h 1796"/>
              <a:gd name="T62" fmla="*/ 509 w 1665"/>
              <a:gd name="T63" fmla="*/ 1684 h 1796"/>
              <a:gd name="T64" fmla="*/ 269 w 1665"/>
              <a:gd name="T65" fmla="*/ 1796 h 1796"/>
              <a:gd name="T66" fmla="*/ 241 w 1665"/>
              <a:gd name="T67" fmla="*/ 1796 h 1796"/>
              <a:gd name="T68" fmla="*/ 181 w 1665"/>
              <a:gd name="T69" fmla="*/ 1796 h 1796"/>
              <a:gd name="T70" fmla="*/ 85 w 1665"/>
              <a:gd name="T71" fmla="*/ 1768 h 1796"/>
              <a:gd name="T72" fmla="*/ 37 w 1665"/>
              <a:gd name="T73" fmla="*/ 1724 h 1796"/>
              <a:gd name="T74" fmla="*/ 9 w 1665"/>
              <a:gd name="T75" fmla="*/ 1656 h 1796"/>
              <a:gd name="T76" fmla="*/ 9 w 1665"/>
              <a:gd name="T77" fmla="*/ 1580 h 1796"/>
              <a:gd name="T78" fmla="*/ 89 w 1665"/>
              <a:gd name="T79" fmla="*/ 1424 h 1796"/>
              <a:gd name="T80" fmla="*/ 137 w 1665"/>
              <a:gd name="T81" fmla="*/ 1376 h 1796"/>
              <a:gd name="T82" fmla="*/ 389 w 1665"/>
              <a:gd name="T83" fmla="*/ 1260 h 1796"/>
              <a:gd name="T84" fmla="*/ 473 w 1665"/>
              <a:gd name="T85" fmla="*/ 1260 h 1796"/>
              <a:gd name="T86" fmla="*/ 509 w 1665"/>
              <a:gd name="T87" fmla="*/ 1264 h 1796"/>
              <a:gd name="T88" fmla="*/ 509 w 1665"/>
              <a:gd name="T89" fmla="*/ 1268 h 1796"/>
              <a:gd name="T90" fmla="*/ 509 w 1665"/>
              <a:gd name="T91" fmla="*/ 1272 h 1796"/>
              <a:gd name="T92" fmla="*/ 521 w 1665"/>
              <a:gd name="T93" fmla="*/ 1260 h 1796"/>
              <a:gd name="T94" fmla="*/ 521 w 1665"/>
              <a:gd name="T95" fmla="*/ 264 h 1796"/>
              <a:gd name="T96" fmla="*/ 525 w 1665"/>
              <a:gd name="T97" fmla="*/ 260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65" h="1796">
                <a:moveTo>
                  <a:pt x="525" y="260"/>
                </a:moveTo>
                <a:cubicBezTo>
                  <a:pt x="911" y="179"/>
                  <a:pt x="1282" y="84"/>
                  <a:pt x="1665" y="0"/>
                </a:cubicBezTo>
                <a:cubicBezTo>
                  <a:pt x="1665" y="421"/>
                  <a:pt x="1665" y="843"/>
                  <a:pt x="1665" y="1264"/>
                </a:cubicBezTo>
                <a:cubicBezTo>
                  <a:pt x="1665" y="1271"/>
                  <a:pt x="1665" y="1277"/>
                  <a:pt x="1665" y="1284"/>
                </a:cubicBezTo>
                <a:cubicBezTo>
                  <a:pt x="1663" y="1303"/>
                  <a:pt x="1653" y="1315"/>
                  <a:pt x="1653" y="1336"/>
                </a:cubicBezTo>
                <a:cubicBezTo>
                  <a:pt x="1643" y="1350"/>
                  <a:pt x="1637" y="1368"/>
                  <a:pt x="1629" y="1384"/>
                </a:cubicBezTo>
                <a:cubicBezTo>
                  <a:pt x="1614" y="1400"/>
                  <a:pt x="1606" y="1422"/>
                  <a:pt x="1589" y="1436"/>
                </a:cubicBezTo>
                <a:cubicBezTo>
                  <a:pt x="1569" y="1453"/>
                  <a:pt x="1550" y="1472"/>
                  <a:pt x="1533" y="1492"/>
                </a:cubicBezTo>
                <a:cubicBezTo>
                  <a:pt x="1472" y="1548"/>
                  <a:pt x="1392" y="1585"/>
                  <a:pt x="1293" y="1604"/>
                </a:cubicBezTo>
                <a:cubicBezTo>
                  <a:pt x="1284" y="1604"/>
                  <a:pt x="1274" y="1604"/>
                  <a:pt x="1265" y="1604"/>
                </a:cubicBezTo>
                <a:cubicBezTo>
                  <a:pt x="1245" y="1604"/>
                  <a:pt x="1225" y="1604"/>
                  <a:pt x="1205" y="1604"/>
                </a:cubicBezTo>
                <a:cubicBezTo>
                  <a:pt x="1166" y="1601"/>
                  <a:pt x="1139" y="1587"/>
                  <a:pt x="1109" y="1576"/>
                </a:cubicBezTo>
                <a:cubicBezTo>
                  <a:pt x="1093" y="1562"/>
                  <a:pt x="1075" y="1549"/>
                  <a:pt x="1061" y="1532"/>
                </a:cubicBezTo>
                <a:cubicBezTo>
                  <a:pt x="1049" y="1512"/>
                  <a:pt x="1039" y="1490"/>
                  <a:pt x="1033" y="1464"/>
                </a:cubicBezTo>
                <a:cubicBezTo>
                  <a:pt x="1024" y="1442"/>
                  <a:pt x="1031" y="1412"/>
                  <a:pt x="1033" y="1388"/>
                </a:cubicBezTo>
                <a:cubicBezTo>
                  <a:pt x="1048" y="1324"/>
                  <a:pt x="1074" y="1272"/>
                  <a:pt x="1113" y="1232"/>
                </a:cubicBezTo>
                <a:cubicBezTo>
                  <a:pt x="1131" y="1218"/>
                  <a:pt x="1147" y="1202"/>
                  <a:pt x="1161" y="1184"/>
                </a:cubicBezTo>
                <a:cubicBezTo>
                  <a:pt x="1225" y="1125"/>
                  <a:pt x="1307" y="1084"/>
                  <a:pt x="1413" y="1068"/>
                </a:cubicBezTo>
                <a:cubicBezTo>
                  <a:pt x="1445" y="1065"/>
                  <a:pt x="1465" y="1065"/>
                  <a:pt x="1497" y="1068"/>
                </a:cubicBezTo>
                <a:cubicBezTo>
                  <a:pt x="1510" y="1068"/>
                  <a:pt x="1517" y="1075"/>
                  <a:pt x="1533" y="1072"/>
                </a:cubicBezTo>
                <a:cubicBezTo>
                  <a:pt x="1533" y="1073"/>
                  <a:pt x="1533" y="1075"/>
                  <a:pt x="1533" y="1076"/>
                </a:cubicBezTo>
                <a:cubicBezTo>
                  <a:pt x="1533" y="1080"/>
                  <a:pt x="1538" y="1079"/>
                  <a:pt x="1541" y="1080"/>
                </a:cubicBezTo>
                <a:cubicBezTo>
                  <a:pt x="1548" y="824"/>
                  <a:pt x="1548" y="540"/>
                  <a:pt x="1541" y="284"/>
                </a:cubicBezTo>
                <a:cubicBezTo>
                  <a:pt x="1535" y="284"/>
                  <a:pt x="1530" y="283"/>
                  <a:pt x="1529" y="288"/>
                </a:cubicBezTo>
                <a:cubicBezTo>
                  <a:pt x="1231" y="349"/>
                  <a:pt x="945" y="421"/>
                  <a:pt x="653" y="488"/>
                </a:cubicBezTo>
                <a:cubicBezTo>
                  <a:pt x="648" y="487"/>
                  <a:pt x="646" y="489"/>
                  <a:pt x="645" y="492"/>
                </a:cubicBezTo>
                <a:cubicBezTo>
                  <a:pt x="636" y="805"/>
                  <a:pt x="644" y="1136"/>
                  <a:pt x="641" y="1456"/>
                </a:cubicBezTo>
                <a:cubicBezTo>
                  <a:pt x="641" y="1463"/>
                  <a:pt x="641" y="1469"/>
                  <a:pt x="641" y="1476"/>
                </a:cubicBezTo>
                <a:cubicBezTo>
                  <a:pt x="639" y="1495"/>
                  <a:pt x="629" y="1507"/>
                  <a:pt x="629" y="1528"/>
                </a:cubicBezTo>
                <a:cubicBezTo>
                  <a:pt x="619" y="1542"/>
                  <a:pt x="613" y="1560"/>
                  <a:pt x="605" y="1576"/>
                </a:cubicBezTo>
                <a:cubicBezTo>
                  <a:pt x="590" y="1592"/>
                  <a:pt x="582" y="1614"/>
                  <a:pt x="565" y="1628"/>
                </a:cubicBezTo>
                <a:cubicBezTo>
                  <a:pt x="545" y="1645"/>
                  <a:pt x="526" y="1664"/>
                  <a:pt x="509" y="1684"/>
                </a:cubicBezTo>
                <a:cubicBezTo>
                  <a:pt x="448" y="1740"/>
                  <a:pt x="368" y="1777"/>
                  <a:pt x="269" y="1796"/>
                </a:cubicBezTo>
                <a:cubicBezTo>
                  <a:pt x="260" y="1796"/>
                  <a:pt x="250" y="1796"/>
                  <a:pt x="241" y="1796"/>
                </a:cubicBezTo>
                <a:cubicBezTo>
                  <a:pt x="221" y="1796"/>
                  <a:pt x="201" y="1796"/>
                  <a:pt x="181" y="1796"/>
                </a:cubicBezTo>
                <a:cubicBezTo>
                  <a:pt x="142" y="1793"/>
                  <a:pt x="115" y="1779"/>
                  <a:pt x="85" y="1768"/>
                </a:cubicBezTo>
                <a:cubicBezTo>
                  <a:pt x="69" y="1754"/>
                  <a:pt x="51" y="1741"/>
                  <a:pt x="37" y="1724"/>
                </a:cubicBezTo>
                <a:cubicBezTo>
                  <a:pt x="25" y="1704"/>
                  <a:pt x="15" y="1682"/>
                  <a:pt x="9" y="1656"/>
                </a:cubicBezTo>
                <a:cubicBezTo>
                  <a:pt x="0" y="1634"/>
                  <a:pt x="7" y="1604"/>
                  <a:pt x="9" y="1580"/>
                </a:cubicBezTo>
                <a:cubicBezTo>
                  <a:pt x="24" y="1516"/>
                  <a:pt x="50" y="1464"/>
                  <a:pt x="89" y="1424"/>
                </a:cubicBezTo>
                <a:cubicBezTo>
                  <a:pt x="107" y="1410"/>
                  <a:pt x="123" y="1394"/>
                  <a:pt x="137" y="1376"/>
                </a:cubicBezTo>
                <a:cubicBezTo>
                  <a:pt x="201" y="1317"/>
                  <a:pt x="283" y="1276"/>
                  <a:pt x="389" y="1260"/>
                </a:cubicBezTo>
                <a:cubicBezTo>
                  <a:pt x="421" y="1257"/>
                  <a:pt x="441" y="1257"/>
                  <a:pt x="473" y="1260"/>
                </a:cubicBezTo>
                <a:cubicBezTo>
                  <a:pt x="486" y="1260"/>
                  <a:pt x="493" y="1267"/>
                  <a:pt x="509" y="1264"/>
                </a:cubicBezTo>
                <a:cubicBezTo>
                  <a:pt x="509" y="1265"/>
                  <a:pt x="509" y="1267"/>
                  <a:pt x="509" y="1268"/>
                </a:cubicBezTo>
                <a:cubicBezTo>
                  <a:pt x="509" y="1269"/>
                  <a:pt x="509" y="1271"/>
                  <a:pt x="509" y="1272"/>
                </a:cubicBezTo>
                <a:cubicBezTo>
                  <a:pt x="518" y="1273"/>
                  <a:pt x="522" y="1269"/>
                  <a:pt x="521" y="1260"/>
                </a:cubicBezTo>
                <a:cubicBezTo>
                  <a:pt x="521" y="928"/>
                  <a:pt x="521" y="596"/>
                  <a:pt x="521" y="264"/>
                </a:cubicBezTo>
                <a:cubicBezTo>
                  <a:pt x="523" y="264"/>
                  <a:pt x="526" y="263"/>
                  <a:pt x="525" y="260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 bwMode="gray">
          <a:xfrm>
            <a:off x="7092280" y="1131590"/>
            <a:ext cx="384534" cy="370817"/>
            <a:chOff x="-31319788" y="-7699375"/>
            <a:chExt cx="6719888" cy="6480175"/>
          </a:xfrm>
        </p:grpSpPr>
        <p:sp>
          <p:nvSpPr>
            <p:cNvPr id="43" name="Freeform 584"/>
            <p:cNvSpPr>
              <a:spLocks/>
            </p:cNvSpPr>
            <p:nvPr/>
          </p:nvSpPr>
          <p:spPr bwMode="gray">
            <a:xfrm>
              <a:off x="-29419550" y="-6259513"/>
              <a:ext cx="2898775" cy="479425"/>
            </a:xfrm>
            <a:custGeom>
              <a:avLst/>
              <a:gdLst>
                <a:gd name="T0" fmla="*/ 9 w 773"/>
                <a:gd name="T1" fmla="*/ 0 h 128"/>
                <a:gd name="T2" fmla="*/ 773 w 773"/>
                <a:gd name="T3" fmla="*/ 0 h 128"/>
                <a:gd name="T4" fmla="*/ 773 w 773"/>
                <a:gd name="T5" fmla="*/ 128 h 128"/>
                <a:gd name="T6" fmla="*/ 5 w 773"/>
                <a:gd name="T7" fmla="*/ 128 h 128"/>
                <a:gd name="T8" fmla="*/ 9 w 773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128">
                  <a:moveTo>
                    <a:pt x="9" y="0"/>
                  </a:moveTo>
                  <a:cubicBezTo>
                    <a:pt x="264" y="0"/>
                    <a:pt x="518" y="0"/>
                    <a:pt x="773" y="0"/>
                  </a:cubicBezTo>
                  <a:cubicBezTo>
                    <a:pt x="773" y="43"/>
                    <a:pt x="773" y="85"/>
                    <a:pt x="773" y="128"/>
                  </a:cubicBezTo>
                  <a:cubicBezTo>
                    <a:pt x="517" y="128"/>
                    <a:pt x="261" y="128"/>
                    <a:pt x="5" y="128"/>
                  </a:cubicBezTo>
                  <a:cubicBezTo>
                    <a:pt x="8" y="87"/>
                    <a:pt x="0" y="35"/>
                    <a:pt x="9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585"/>
            <p:cNvSpPr>
              <a:spLocks/>
            </p:cNvSpPr>
            <p:nvPr/>
          </p:nvSpPr>
          <p:spPr bwMode="gray">
            <a:xfrm>
              <a:off x="-29419550" y="-5299075"/>
              <a:ext cx="2898775" cy="479425"/>
            </a:xfrm>
            <a:custGeom>
              <a:avLst/>
              <a:gdLst>
                <a:gd name="T0" fmla="*/ 9 w 773"/>
                <a:gd name="T1" fmla="*/ 0 h 128"/>
                <a:gd name="T2" fmla="*/ 773 w 773"/>
                <a:gd name="T3" fmla="*/ 0 h 128"/>
                <a:gd name="T4" fmla="*/ 773 w 773"/>
                <a:gd name="T5" fmla="*/ 128 h 128"/>
                <a:gd name="T6" fmla="*/ 5 w 773"/>
                <a:gd name="T7" fmla="*/ 128 h 128"/>
                <a:gd name="T8" fmla="*/ 9 w 773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128">
                  <a:moveTo>
                    <a:pt x="9" y="0"/>
                  </a:moveTo>
                  <a:cubicBezTo>
                    <a:pt x="264" y="0"/>
                    <a:pt x="518" y="0"/>
                    <a:pt x="773" y="0"/>
                  </a:cubicBezTo>
                  <a:cubicBezTo>
                    <a:pt x="773" y="43"/>
                    <a:pt x="773" y="85"/>
                    <a:pt x="773" y="128"/>
                  </a:cubicBezTo>
                  <a:cubicBezTo>
                    <a:pt x="517" y="128"/>
                    <a:pt x="261" y="128"/>
                    <a:pt x="5" y="128"/>
                  </a:cubicBezTo>
                  <a:cubicBezTo>
                    <a:pt x="8" y="87"/>
                    <a:pt x="0" y="35"/>
                    <a:pt x="9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588"/>
            <p:cNvSpPr>
              <a:spLocks/>
            </p:cNvSpPr>
            <p:nvPr/>
          </p:nvSpPr>
          <p:spPr bwMode="gray">
            <a:xfrm>
              <a:off x="-29419550" y="-4338638"/>
              <a:ext cx="2898775" cy="479425"/>
            </a:xfrm>
            <a:custGeom>
              <a:avLst/>
              <a:gdLst>
                <a:gd name="T0" fmla="*/ 9 w 773"/>
                <a:gd name="T1" fmla="*/ 0 h 128"/>
                <a:gd name="T2" fmla="*/ 773 w 773"/>
                <a:gd name="T3" fmla="*/ 0 h 128"/>
                <a:gd name="T4" fmla="*/ 773 w 773"/>
                <a:gd name="T5" fmla="*/ 128 h 128"/>
                <a:gd name="T6" fmla="*/ 5 w 773"/>
                <a:gd name="T7" fmla="*/ 128 h 128"/>
                <a:gd name="T8" fmla="*/ 9 w 773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128">
                  <a:moveTo>
                    <a:pt x="9" y="0"/>
                  </a:moveTo>
                  <a:cubicBezTo>
                    <a:pt x="264" y="0"/>
                    <a:pt x="518" y="0"/>
                    <a:pt x="773" y="0"/>
                  </a:cubicBezTo>
                  <a:cubicBezTo>
                    <a:pt x="773" y="43"/>
                    <a:pt x="773" y="85"/>
                    <a:pt x="773" y="128"/>
                  </a:cubicBezTo>
                  <a:cubicBezTo>
                    <a:pt x="517" y="128"/>
                    <a:pt x="261" y="128"/>
                    <a:pt x="5" y="128"/>
                  </a:cubicBezTo>
                  <a:cubicBezTo>
                    <a:pt x="8" y="87"/>
                    <a:pt x="0" y="35"/>
                    <a:pt x="9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602"/>
            <p:cNvSpPr>
              <a:spLocks noEditPoints="1"/>
            </p:cNvSpPr>
            <p:nvPr/>
          </p:nvSpPr>
          <p:spPr bwMode="gray">
            <a:xfrm>
              <a:off x="-31319788" y="-7699375"/>
              <a:ext cx="6719888" cy="6480175"/>
            </a:xfrm>
            <a:custGeom>
              <a:avLst/>
              <a:gdLst>
                <a:gd name="T0" fmla="*/ 984 w 1792"/>
                <a:gd name="T1" fmla="*/ 4 h 1728"/>
                <a:gd name="T2" fmla="*/ 1576 w 1792"/>
                <a:gd name="T3" fmla="*/ 244 h 1728"/>
                <a:gd name="T4" fmla="*/ 1628 w 1792"/>
                <a:gd name="T5" fmla="*/ 296 h 1728"/>
                <a:gd name="T6" fmla="*/ 1792 w 1792"/>
                <a:gd name="T7" fmla="*/ 664 h 1728"/>
                <a:gd name="T8" fmla="*/ 1792 w 1792"/>
                <a:gd name="T9" fmla="*/ 744 h 1728"/>
                <a:gd name="T10" fmla="*/ 1640 w 1792"/>
                <a:gd name="T11" fmla="*/ 1096 h 1728"/>
                <a:gd name="T12" fmla="*/ 1576 w 1792"/>
                <a:gd name="T13" fmla="*/ 1164 h 1728"/>
                <a:gd name="T14" fmla="*/ 1472 w 1792"/>
                <a:gd name="T15" fmla="*/ 1380 h 1728"/>
                <a:gd name="T16" fmla="*/ 1388 w 1792"/>
                <a:gd name="T17" fmla="*/ 1512 h 1728"/>
                <a:gd name="T18" fmla="*/ 1376 w 1792"/>
                <a:gd name="T19" fmla="*/ 1524 h 1728"/>
                <a:gd name="T20" fmla="*/ 1328 w 1792"/>
                <a:gd name="T21" fmla="*/ 1572 h 1728"/>
                <a:gd name="T22" fmla="*/ 1316 w 1792"/>
                <a:gd name="T23" fmla="*/ 1584 h 1728"/>
                <a:gd name="T24" fmla="*/ 968 w 1792"/>
                <a:gd name="T25" fmla="*/ 1724 h 1728"/>
                <a:gd name="T26" fmla="*/ 924 w 1792"/>
                <a:gd name="T27" fmla="*/ 1728 h 1728"/>
                <a:gd name="T28" fmla="*/ 900 w 1792"/>
                <a:gd name="T29" fmla="*/ 1728 h 1728"/>
                <a:gd name="T30" fmla="*/ 888 w 1792"/>
                <a:gd name="T31" fmla="*/ 1412 h 1728"/>
                <a:gd name="T32" fmla="*/ 860 w 1792"/>
                <a:gd name="T33" fmla="*/ 1408 h 1728"/>
                <a:gd name="T34" fmla="*/ 808 w 1792"/>
                <a:gd name="T35" fmla="*/ 1404 h 1728"/>
                <a:gd name="T36" fmla="*/ 216 w 1792"/>
                <a:gd name="T37" fmla="*/ 1164 h 1728"/>
                <a:gd name="T38" fmla="*/ 164 w 1792"/>
                <a:gd name="T39" fmla="*/ 1112 h 1728"/>
                <a:gd name="T40" fmla="*/ 0 w 1792"/>
                <a:gd name="T41" fmla="*/ 744 h 1728"/>
                <a:gd name="T42" fmla="*/ 0 w 1792"/>
                <a:gd name="T43" fmla="*/ 664 h 1728"/>
                <a:gd name="T44" fmla="*/ 164 w 1792"/>
                <a:gd name="T45" fmla="*/ 296 h 1728"/>
                <a:gd name="T46" fmla="*/ 216 w 1792"/>
                <a:gd name="T47" fmla="*/ 244 h 1728"/>
                <a:gd name="T48" fmla="*/ 808 w 1792"/>
                <a:gd name="T49" fmla="*/ 4 h 1728"/>
                <a:gd name="T50" fmla="*/ 860 w 1792"/>
                <a:gd name="T51" fmla="*/ 0 h 1728"/>
                <a:gd name="T52" fmla="*/ 932 w 1792"/>
                <a:gd name="T53" fmla="*/ 0 h 1728"/>
                <a:gd name="T54" fmla="*/ 984 w 1792"/>
                <a:gd name="T55" fmla="*/ 4 h 1728"/>
                <a:gd name="T56" fmla="*/ 832 w 1792"/>
                <a:gd name="T57" fmla="*/ 132 h 1728"/>
                <a:gd name="T58" fmla="*/ 360 w 1792"/>
                <a:gd name="T59" fmla="*/ 288 h 1728"/>
                <a:gd name="T60" fmla="*/ 132 w 1792"/>
                <a:gd name="T61" fmla="*/ 664 h 1728"/>
                <a:gd name="T62" fmla="*/ 132 w 1792"/>
                <a:gd name="T63" fmla="*/ 744 h 1728"/>
                <a:gd name="T64" fmla="*/ 248 w 1792"/>
                <a:gd name="T65" fmla="*/ 1012 h 1728"/>
                <a:gd name="T66" fmla="*/ 324 w 1792"/>
                <a:gd name="T67" fmla="*/ 1088 h 1728"/>
                <a:gd name="T68" fmla="*/ 440 w 1792"/>
                <a:gd name="T69" fmla="*/ 1164 h 1728"/>
                <a:gd name="T70" fmla="*/ 492 w 1792"/>
                <a:gd name="T71" fmla="*/ 1192 h 1728"/>
                <a:gd name="T72" fmla="*/ 816 w 1792"/>
                <a:gd name="T73" fmla="*/ 1276 h 1728"/>
                <a:gd name="T74" fmla="*/ 860 w 1792"/>
                <a:gd name="T75" fmla="*/ 1280 h 1728"/>
                <a:gd name="T76" fmla="*/ 1116 w 1792"/>
                <a:gd name="T77" fmla="*/ 1492 h 1728"/>
                <a:gd name="T78" fmla="*/ 1132 w 1792"/>
                <a:gd name="T79" fmla="*/ 1548 h 1728"/>
                <a:gd name="T80" fmla="*/ 1232 w 1792"/>
                <a:gd name="T81" fmla="*/ 1484 h 1728"/>
                <a:gd name="T82" fmla="*/ 1292 w 1792"/>
                <a:gd name="T83" fmla="*/ 1424 h 1728"/>
                <a:gd name="T84" fmla="*/ 1440 w 1792"/>
                <a:gd name="T85" fmla="*/ 1116 h 1728"/>
                <a:gd name="T86" fmla="*/ 1492 w 1792"/>
                <a:gd name="T87" fmla="*/ 1064 h 1728"/>
                <a:gd name="T88" fmla="*/ 1660 w 1792"/>
                <a:gd name="T89" fmla="*/ 744 h 1728"/>
                <a:gd name="T90" fmla="*/ 1660 w 1792"/>
                <a:gd name="T91" fmla="*/ 664 h 1728"/>
                <a:gd name="T92" fmla="*/ 1620 w 1792"/>
                <a:gd name="T93" fmla="*/ 504 h 1728"/>
                <a:gd name="T94" fmla="*/ 960 w 1792"/>
                <a:gd name="T95" fmla="*/ 132 h 1728"/>
                <a:gd name="T96" fmla="*/ 832 w 1792"/>
                <a:gd name="T97" fmla="*/ 1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92" h="1728">
                  <a:moveTo>
                    <a:pt x="984" y="4"/>
                  </a:moveTo>
                  <a:cubicBezTo>
                    <a:pt x="1242" y="23"/>
                    <a:pt x="1423" y="119"/>
                    <a:pt x="1576" y="244"/>
                  </a:cubicBezTo>
                  <a:cubicBezTo>
                    <a:pt x="1592" y="263"/>
                    <a:pt x="1609" y="280"/>
                    <a:pt x="1628" y="296"/>
                  </a:cubicBezTo>
                  <a:cubicBezTo>
                    <a:pt x="1710" y="391"/>
                    <a:pt x="1772" y="506"/>
                    <a:pt x="1792" y="664"/>
                  </a:cubicBezTo>
                  <a:cubicBezTo>
                    <a:pt x="1792" y="691"/>
                    <a:pt x="1792" y="717"/>
                    <a:pt x="1792" y="744"/>
                  </a:cubicBezTo>
                  <a:cubicBezTo>
                    <a:pt x="1773" y="893"/>
                    <a:pt x="1718" y="1006"/>
                    <a:pt x="1640" y="1096"/>
                  </a:cubicBezTo>
                  <a:cubicBezTo>
                    <a:pt x="1618" y="1118"/>
                    <a:pt x="1597" y="1141"/>
                    <a:pt x="1576" y="1164"/>
                  </a:cubicBezTo>
                  <a:cubicBezTo>
                    <a:pt x="1514" y="1203"/>
                    <a:pt x="1508" y="1303"/>
                    <a:pt x="1472" y="1380"/>
                  </a:cubicBezTo>
                  <a:cubicBezTo>
                    <a:pt x="1448" y="1431"/>
                    <a:pt x="1417" y="1471"/>
                    <a:pt x="1388" y="1512"/>
                  </a:cubicBezTo>
                  <a:cubicBezTo>
                    <a:pt x="1382" y="1514"/>
                    <a:pt x="1378" y="1518"/>
                    <a:pt x="1376" y="1524"/>
                  </a:cubicBezTo>
                  <a:cubicBezTo>
                    <a:pt x="1358" y="1538"/>
                    <a:pt x="1342" y="1554"/>
                    <a:pt x="1328" y="1572"/>
                  </a:cubicBezTo>
                  <a:cubicBezTo>
                    <a:pt x="1322" y="1574"/>
                    <a:pt x="1318" y="1578"/>
                    <a:pt x="1316" y="1584"/>
                  </a:cubicBezTo>
                  <a:cubicBezTo>
                    <a:pt x="1223" y="1654"/>
                    <a:pt x="1117" y="1710"/>
                    <a:pt x="968" y="1724"/>
                  </a:cubicBezTo>
                  <a:cubicBezTo>
                    <a:pt x="955" y="1727"/>
                    <a:pt x="931" y="1719"/>
                    <a:pt x="924" y="1728"/>
                  </a:cubicBezTo>
                  <a:cubicBezTo>
                    <a:pt x="916" y="1728"/>
                    <a:pt x="908" y="1728"/>
                    <a:pt x="900" y="1728"/>
                  </a:cubicBezTo>
                  <a:cubicBezTo>
                    <a:pt x="974" y="1662"/>
                    <a:pt x="1062" y="1438"/>
                    <a:pt x="888" y="1412"/>
                  </a:cubicBezTo>
                  <a:cubicBezTo>
                    <a:pt x="886" y="1403"/>
                    <a:pt x="868" y="1410"/>
                    <a:pt x="860" y="1408"/>
                  </a:cubicBezTo>
                  <a:cubicBezTo>
                    <a:pt x="851" y="1399"/>
                    <a:pt x="824" y="1407"/>
                    <a:pt x="808" y="1404"/>
                  </a:cubicBezTo>
                  <a:cubicBezTo>
                    <a:pt x="550" y="1384"/>
                    <a:pt x="368" y="1289"/>
                    <a:pt x="216" y="1164"/>
                  </a:cubicBezTo>
                  <a:cubicBezTo>
                    <a:pt x="200" y="1145"/>
                    <a:pt x="183" y="1128"/>
                    <a:pt x="164" y="1112"/>
                  </a:cubicBezTo>
                  <a:cubicBezTo>
                    <a:pt x="82" y="1017"/>
                    <a:pt x="19" y="902"/>
                    <a:pt x="0" y="744"/>
                  </a:cubicBezTo>
                  <a:cubicBezTo>
                    <a:pt x="0" y="717"/>
                    <a:pt x="0" y="691"/>
                    <a:pt x="0" y="664"/>
                  </a:cubicBezTo>
                  <a:cubicBezTo>
                    <a:pt x="20" y="506"/>
                    <a:pt x="82" y="391"/>
                    <a:pt x="164" y="296"/>
                  </a:cubicBezTo>
                  <a:cubicBezTo>
                    <a:pt x="183" y="280"/>
                    <a:pt x="200" y="263"/>
                    <a:pt x="216" y="244"/>
                  </a:cubicBezTo>
                  <a:cubicBezTo>
                    <a:pt x="369" y="119"/>
                    <a:pt x="550" y="23"/>
                    <a:pt x="808" y="4"/>
                  </a:cubicBezTo>
                  <a:cubicBezTo>
                    <a:pt x="824" y="1"/>
                    <a:pt x="851" y="9"/>
                    <a:pt x="860" y="0"/>
                  </a:cubicBezTo>
                  <a:cubicBezTo>
                    <a:pt x="884" y="0"/>
                    <a:pt x="908" y="0"/>
                    <a:pt x="932" y="0"/>
                  </a:cubicBezTo>
                  <a:cubicBezTo>
                    <a:pt x="941" y="9"/>
                    <a:pt x="968" y="1"/>
                    <a:pt x="984" y="4"/>
                  </a:cubicBezTo>
                  <a:close/>
                  <a:moveTo>
                    <a:pt x="832" y="132"/>
                  </a:moveTo>
                  <a:cubicBezTo>
                    <a:pt x="647" y="142"/>
                    <a:pt x="484" y="198"/>
                    <a:pt x="360" y="288"/>
                  </a:cubicBezTo>
                  <a:cubicBezTo>
                    <a:pt x="248" y="369"/>
                    <a:pt x="143" y="507"/>
                    <a:pt x="132" y="664"/>
                  </a:cubicBezTo>
                  <a:cubicBezTo>
                    <a:pt x="125" y="681"/>
                    <a:pt x="125" y="727"/>
                    <a:pt x="132" y="744"/>
                  </a:cubicBezTo>
                  <a:cubicBezTo>
                    <a:pt x="139" y="865"/>
                    <a:pt x="189" y="943"/>
                    <a:pt x="248" y="1012"/>
                  </a:cubicBezTo>
                  <a:cubicBezTo>
                    <a:pt x="272" y="1039"/>
                    <a:pt x="292" y="1069"/>
                    <a:pt x="324" y="1088"/>
                  </a:cubicBezTo>
                  <a:cubicBezTo>
                    <a:pt x="360" y="1116"/>
                    <a:pt x="395" y="1145"/>
                    <a:pt x="440" y="1164"/>
                  </a:cubicBezTo>
                  <a:cubicBezTo>
                    <a:pt x="455" y="1175"/>
                    <a:pt x="474" y="1183"/>
                    <a:pt x="492" y="1192"/>
                  </a:cubicBezTo>
                  <a:cubicBezTo>
                    <a:pt x="584" y="1236"/>
                    <a:pt x="689" y="1267"/>
                    <a:pt x="816" y="1276"/>
                  </a:cubicBezTo>
                  <a:cubicBezTo>
                    <a:pt x="823" y="1285"/>
                    <a:pt x="847" y="1277"/>
                    <a:pt x="860" y="1280"/>
                  </a:cubicBezTo>
                  <a:cubicBezTo>
                    <a:pt x="1010" y="1286"/>
                    <a:pt x="1085" y="1367"/>
                    <a:pt x="1116" y="1492"/>
                  </a:cubicBezTo>
                  <a:cubicBezTo>
                    <a:pt x="1122" y="1507"/>
                    <a:pt x="1112" y="1560"/>
                    <a:pt x="1132" y="1548"/>
                  </a:cubicBezTo>
                  <a:cubicBezTo>
                    <a:pt x="1171" y="1532"/>
                    <a:pt x="1205" y="1512"/>
                    <a:pt x="1232" y="1484"/>
                  </a:cubicBezTo>
                  <a:cubicBezTo>
                    <a:pt x="1256" y="1468"/>
                    <a:pt x="1276" y="1448"/>
                    <a:pt x="1292" y="1424"/>
                  </a:cubicBezTo>
                  <a:cubicBezTo>
                    <a:pt x="1371" y="1351"/>
                    <a:pt x="1383" y="1211"/>
                    <a:pt x="1440" y="1116"/>
                  </a:cubicBezTo>
                  <a:cubicBezTo>
                    <a:pt x="1455" y="1096"/>
                    <a:pt x="1476" y="1083"/>
                    <a:pt x="1492" y="1064"/>
                  </a:cubicBezTo>
                  <a:cubicBezTo>
                    <a:pt x="1575" y="984"/>
                    <a:pt x="1649" y="896"/>
                    <a:pt x="1660" y="744"/>
                  </a:cubicBezTo>
                  <a:cubicBezTo>
                    <a:pt x="1667" y="727"/>
                    <a:pt x="1667" y="681"/>
                    <a:pt x="1660" y="664"/>
                  </a:cubicBezTo>
                  <a:cubicBezTo>
                    <a:pt x="1654" y="601"/>
                    <a:pt x="1643" y="549"/>
                    <a:pt x="1620" y="504"/>
                  </a:cubicBezTo>
                  <a:cubicBezTo>
                    <a:pt x="1508" y="283"/>
                    <a:pt x="1258" y="154"/>
                    <a:pt x="960" y="132"/>
                  </a:cubicBezTo>
                  <a:cubicBezTo>
                    <a:pt x="927" y="125"/>
                    <a:pt x="865" y="125"/>
                    <a:pt x="832" y="13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 bwMode="gray">
          <a:xfrm>
            <a:off x="7596336" y="1150466"/>
            <a:ext cx="370817" cy="370816"/>
            <a:chOff x="-23685501" y="-6297613"/>
            <a:chExt cx="6232526" cy="6232526"/>
          </a:xfrm>
        </p:grpSpPr>
        <p:sp>
          <p:nvSpPr>
            <p:cNvPr id="48" name="Freeform 802"/>
            <p:cNvSpPr>
              <a:spLocks/>
            </p:cNvSpPr>
            <p:nvPr/>
          </p:nvSpPr>
          <p:spPr bwMode="gray">
            <a:xfrm>
              <a:off x="-23685501" y="-4038600"/>
              <a:ext cx="3990975" cy="3973513"/>
            </a:xfrm>
            <a:custGeom>
              <a:avLst/>
              <a:gdLst>
                <a:gd name="T0" fmla="*/ 812 w 1064"/>
                <a:gd name="T1" fmla="*/ 68 h 1060"/>
                <a:gd name="T2" fmla="*/ 880 w 1064"/>
                <a:gd name="T3" fmla="*/ 0 h 1060"/>
                <a:gd name="T4" fmla="*/ 904 w 1064"/>
                <a:gd name="T5" fmla="*/ 24 h 1060"/>
                <a:gd name="T6" fmla="*/ 936 w 1064"/>
                <a:gd name="T7" fmla="*/ 60 h 1060"/>
                <a:gd name="T8" fmla="*/ 1000 w 1064"/>
                <a:gd name="T9" fmla="*/ 124 h 1060"/>
                <a:gd name="T10" fmla="*/ 1060 w 1064"/>
                <a:gd name="T11" fmla="*/ 176 h 1060"/>
                <a:gd name="T12" fmla="*/ 1064 w 1064"/>
                <a:gd name="T13" fmla="*/ 184 h 1060"/>
                <a:gd name="T14" fmla="*/ 904 w 1064"/>
                <a:gd name="T15" fmla="*/ 348 h 1060"/>
                <a:gd name="T16" fmla="*/ 780 w 1064"/>
                <a:gd name="T17" fmla="*/ 468 h 1060"/>
                <a:gd name="T18" fmla="*/ 476 w 1064"/>
                <a:gd name="T19" fmla="*/ 772 h 1060"/>
                <a:gd name="T20" fmla="*/ 340 w 1064"/>
                <a:gd name="T21" fmla="*/ 908 h 1060"/>
                <a:gd name="T22" fmla="*/ 328 w 1064"/>
                <a:gd name="T23" fmla="*/ 920 h 1060"/>
                <a:gd name="T24" fmla="*/ 0 w 1064"/>
                <a:gd name="T25" fmla="*/ 1060 h 1060"/>
                <a:gd name="T26" fmla="*/ 136 w 1064"/>
                <a:gd name="T27" fmla="*/ 740 h 1060"/>
                <a:gd name="T28" fmla="*/ 172 w 1064"/>
                <a:gd name="T29" fmla="*/ 704 h 1060"/>
                <a:gd name="T30" fmla="*/ 384 w 1064"/>
                <a:gd name="T31" fmla="*/ 492 h 1060"/>
                <a:gd name="T32" fmla="*/ 508 w 1064"/>
                <a:gd name="T33" fmla="*/ 372 h 1060"/>
                <a:gd name="T34" fmla="*/ 812 w 1064"/>
                <a:gd name="T35" fmla="*/ 68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4" h="1060">
                  <a:moveTo>
                    <a:pt x="812" y="68"/>
                  </a:moveTo>
                  <a:cubicBezTo>
                    <a:pt x="836" y="47"/>
                    <a:pt x="859" y="24"/>
                    <a:pt x="880" y="0"/>
                  </a:cubicBezTo>
                  <a:cubicBezTo>
                    <a:pt x="892" y="4"/>
                    <a:pt x="893" y="19"/>
                    <a:pt x="904" y="24"/>
                  </a:cubicBezTo>
                  <a:cubicBezTo>
                    <a:pt x="915" y="35"/>
                    <a:pt x="922" y="52"/>
                    <a:pt x="936" y="60"/>
                  </a:cubicBezTo>
                  <a:cubicBezTo>
                    <a:pt x="956" y="83"/>
                    <a:pt x="977" y="104"/>
                    <a:pt x="1000" y="124"/>
                  </a:cubicBezTo>
                  <a:cubicBezTo>
                    <a:pt x="1017" y="144"/>
                    <a:pt x="1039" y="160"/>
                    <a:pt x="1060" y="176"/>
                  </a:cubicBezTo>
                  <a:cubicBezTo>
                    <a:pt x="1061" y="179"/>
                    <a:pt x="1064" y="180"/>
                    <a:pt x="1064" y="184"/>
                  </a:cubicBezTo>
                  <a:cubicBezTo>
                    <a:pt x="1013" y="241"/>
                    <a:pt x="955" y="291"/>
                    <a:pt x="904" y="348"/>
                  </a:cubicBezTo>
                  <a:cubicBezTo>
                    <a:pt x="860" y="386"/>
                    <a:pt x="824" y="430"/>
                    <a:pt x="780" y="468"/>
                  </a:cubicBezTo>
                  <a:cubicBezTo>
                    <a:pt x="677" y="568"/>
                    <a:pt x="576" y="669"/>
                    <a:pt x="476" y="772"/>
                  </a:cubicBezTo>
                  <a:cubicBezTo>
                    <a:pt x="429" y="816"/>
                    <a:pt x="384" y="861"/>
                    <a:pt x="340" y="908"/>
                  </a:cubicBezTo>
                  <a:cubicBezTo>
                    <a:pt x="334" y="910"/>
                    <a:pt x="330" y="914"/>
                    <a:pt x="328" y="920"/>
                  </a:cubicBezTo>
                  <a:cubicBezTo>
                    <a:pt x="229" y="977"/>
                    <a:pt x="111" y="1015"/>
                    <a:pt x="0" y="1060"/>
                  </a:cubicBezTo>
                  <a:cubicBezTo>
                    <a:pt x="43" y="951"/>
                    <a:pt x="82" y="838"/>
                    <a:pt x="136" y="740"/>
                  </a:cubicBezTo>
                  <a:cubicBezTo>
                    <a:pt x="149" y="729"/>
                    <a:pt x="157" y="713"/>
                    <a:pt x="172" y="704"/>
                  </a:cubicBezTo>
                  <a:cubicBezTo>
                    <a:pt x="244" y="635"/>
                    <a:pt x="315" y="564"/>
                    <a:pt x="384" y="492"/>
                  </a:cubicBezTo>
                  <a:cubicBezTo>
                    <a:pt x="428" y="454"/>
                    <a:pt x="464" y="410"/>
                    <a:pt x="508" y="372"/>
                  </a:cubicBezTo>
                  <a:cubicBezTo>
                    <a:pt x="611" y="272"/>
                    <a:pt x="712" y="171"/>
                    <a:pt x="812" y="6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811"/>
            <p:cNvSpPr>
              <a:spLocks/>
            </p:cNvSpPr>
            <p:nvPr/>
          </p:nvSpPr>
          <p:spPr bwMode="gray">
            <a:xfrm>
              <a:off x="-20828000" y="-6297613"/>
              <a:ext cx="3375025" cy="3375025"/>
            </a:xfrm>
            <a:custGeom>
              <a:avLst/>
              <a:gdLst>
                <a:gd name="T0" fmla="*/ 154 w 900"/>
                <a:gd name="T1" fmla="*/ 2 h 900"/>
                <a:gd name="T2" fmla="*/ 226 w 900"/>
                <a:gd name="T3" fmla="*/ 6 h 900"/>
                <a:gd name="T4" fmla="*/ 606 w 900"/>
                <a:gd name="T5" fmla="*/ 206 h 900"/>
                <a:gd name="T6" fmla="*/ 622 w 900"/>
                <a:gd name="T7" fmla="*/ 222 h 900"/>
                <a:gd name="T8" fmla="*/ 678 w 900"/>
                <a:gd name="T9" fmla="*/ 278 h 900"/>
                <a:gd name="T10" fmla="*/ 694 w 900"/>
                <a:gd name="T11" fmla="*/ 294 h 900"/>
                <a:gd name="T12" fmla="*/ 894 w 900"/>
                <a:gd name="T13" fmla="*/ 674 h 900"/>
                <a:gd name="T14" fmla="*/ 898 w 900"/>
                <a:gd name="T15" fmla="*/ 746 h 900"/>
                <a:gd name="T16" fmla="*/ 746 w 900"/>
                <a:gd name="T17" fmla="*/ 898 h 900"/>
                <a:gd name="T18" fmla="*/ 674 w 900"/>
                <a:gd name="T19" fmla="*/ 894 h 900"/>
                <a:gd name="T20" fmla="*/ 294 w 900"/>
                <a:gd name="T21" fmla="*/ 694 h 900"/>
                <a:gd name="T22" fmla="*/ 294 w 900"/>
                <a:gd name="T23" fmla="*/ 690 h 900"/>
                <a:gd name="T24" fmla="*/ 278 w 900"/>
                <a:gd name="T25" fmla="*/ 678 h 900"/>
                <a:gd name="T26" fmla="*/ 222 w 900"/>
                <a:gd name="T27" fmla="*/ 622 h 900"/>
                <a:gd name="T28" fmla="*/ 206 w 900"/>
                <a:gd name="T29" fmla="*/ 606 h 900"/>
                <a:gd name="T30" fmla="*/ 6 w 900"/>
                <a:gd name="T31" fmla="*/ 226 h 900"/>
                <a:gd name="T32" fmla="*/ 2 w 900"/>
                <a:gd name="T33" fmla="*/ 154 h 900"/>
                <a:gd name="T34" fmla="*/ 154 w 900"/>
                <a:gd name="T35" fmla="*/ 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0" h="900">
                  <a:moveTo>
                    <a:pt x="154" y="2"/>
                  </a:moveTo>
                  <a:cubicBezTo>
                    <a:pt x="181" y="0"/>
                    <a:pt x="203" y="4"/>
                    <a:pt x="226" y="6"/>
                  </a:cubicBezTo>
                  <a:cubicBezTo>
                    <a:pt x="391" y="34"/>
                    <a:pt x="500" y="118"/>
                    <a:pt x="606" y="206"/>
                  </a:cubicBezTo>
                  <a:cubicBezTo>
                    <a:pt x="610" y="213"/>
                    <a:pt x="615" y="218"/>
                    <a:pt x="622" y="222"/>
                  </a:cubicBezTo>
                  <a:cubicBezTo>
                    <a:pt x="639" y="242"/>
                    <a:pt x="658" y="261"/>
                    <a:pt x="678" y="278"/>
                  </a:cubicBezTo>
                  <a:cubicBezTo>
                    <a:pt x="682" y="285"/>
                    <a:pt x="687" y="290"/>
                    <a:pt x="694" y="294"/>
                  </a:cubicBezTo>
                  <a:cubicBezTo>
                    <a:pt x="782" y="400"/>
                    <a:pt x="866" y="509"/>
                    <a:pt x="894" y="674"/>
                  </a:cubicBezTo>
                  <a:cubicBezTo>
                    <a:pt x="896" y="697"/>
                    <a:pt x="900" y="719"/>
                    <a:pt x="898" y="746"/>
                  </a:cubicBezTo>
                  <a:cubicBezTo>
                    <a:pt x="886" y="835"/>
                    <a:pt x="835" y="886"/>
                    <a:pt x="746" y="898"/>
                  </a:cubicBezTo>
                  <a:cubicBezTo>
                    <a:pt x="719" y="900"/>
                    <a:pt x="697" y="896"/>
                    <a:pt x="674" y="894"/>
                  </a:cubicBezTo>
                  <a:cubicBezTo>
                    <a:pt x="509" y="866"/>
                    <a:pt x="400" y="782"/>
                    <a:pt x="294" y="694"/>
                  </a:cubicBezTo>
                  <a:cubicBezTo>
                    <a:pt x="294" y="693"/>
                    <a:pt x="294" y="691"/>
                    <a:pt x="294" y="690"/>
                  </a:cubicBezTo>
                  <a:cubicBezTo>
                    <a:pt x="286" y="689"/>
                    <a:pt x="286" y="679"/>
                    <a:pt x="278" y="678"/>
                  </a:cubicBezTo>
                  <a:cubicBezTo>
                    <a:pt x="261" y="658"/>
                    <a:pt x="242" y="639"/>
                    <a:pt x="222" y="622"/>
                  </a:cubicBezTo>
                  <a:cubicBezTo>
                    <a:pt x="218" y="615"/>
                    <a:pt x="213" y="610"/>
                    <a:pt x="206" y="606"/>
                  </a:cubicBezTo>
                  <a:cubicBezTo>
                    <a:pt x="118" y="500"/>
                    <a:pt x="34" y="391"/>
                    <a:pt x="6" y="226"/>
                  </a:cubicBezTo>
                  <a:cubicBezTo>
                    <a:pt x="4" y="203"/>
                    <a:pt x="0" y="181"/>
                    <a:pt x="2" y="154"/>
                  </a:cubicBezTo>
                  <a:cubicBezTo>
                    <a:pt x="14" y="65"/>
                    <a:pt x="65" y="14"/>
                    <a:pt x="154" y="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0" name="Freeform 758"/>
          <p:cNvSpPr>
            <a:spLocks noChangeAspect="1" noEditPoints="1"/>
          </p:cNvSpPr>
          <p:nvPr/>
        </p:nvSpPr>
        <p:spPr bwMode="gray">
          <a:xfrm>
            <a:off x="1043608" y="1779663"/>
            <a:ext cx="234578" cy="370816"/>
          </a:xfrm>
          <a:custGeom>
            <a:avLst/>
            <a:gdLst>
              <a:gd name="T0" fmla="*/ 13 w 1145"/>
              <a:gd name="T1" fmla="*/ 47 h 1810"/>
              <a:gd name="T2" fmla="*/ 105 w 1145"/>
              <a:gd name="T3" fmla="*/ 23 h 1810"/>
              <a:gd name="T4" fmla="*/ 1117 w 1145"/>
              <a:gd name="T5" fmla="*/ 1035 h 1810"/>
              <a:gd name="T6" fmla="*/ 1073 w 1145"/>
              <a:gd name="T7" fmla="*/ 1135 h 1810"/>
              <a:gd name="T8" fmla="*/ 713 w 1145"/>
              <a:gd name="T9" fmla="*/ 1135 h 1810"/>
              <a:gd name="T10" fmla="*/ 717 w 1145"/>
              <a:gd name="T11" fmla="*/ 1143 h 1810"/>
              <a:gd name="T12" fmla="*/ 721 w 1145"/>
              <a:gd name="T13" fmla="*/ 1151 h 1810"/>
              <a:gd name="T14" fmla="*/ 873 w 1145"/>
              <a:gd name="T15" fmla="*/ 1527 h 1810"/>
              <a:gd name="T16" fmla="*/ 917 w 1145"/>
              <a:gd name="T17" fmla="*/ 1659 h 1810"/>
              <a:gd name="T18" fmla="*/ 773 w 1145"/>
              <a:gd name="T19" fmla="*/ 1743 h 1810"/>
              <a:gd name="T20" fmla="*/ 605 w 1145"/>
              <a:gd name="T21" fmla="*/ 1803 h 1810"/>
              <a:gd name="T22" fmla="*/ 477 w 1145"/>
              <a:gd name="T23" fmla="*/ 1559 h 1810"/>
              <a:gd name="T24" fmla="*/ 365 w 1145"/>
              <a:gd name="T25" fmla="*/ 1299 h 1810"/>
              <a:gd name="T26" fmla="*/ 361 w 1145"/>
              <a:gd name="T27" fmla="*/ 1291 h 1810"/>
              <a:gd name="T28" fmla="*/ 109 w 1145"/>
              <a:gd name="T29" fmla="*/ 1543 h 1810"/>
              <a:gd name="T30" fmla="*/ 9 w 1145"/>
              <a:gd name="T31" fmla="*/ 1511 h 1810"/>
              <a:gd name="T32" fmla="*/ 5 w 1145"/>
              <a:gd name="T33" fmla="*/ 227 h 1810"/>
              <a:gd name="T34" fmla="*/ 13 w 1145"/>
              <a:gd name="T35" fmla="*/ 47 h 1810"/>
              <a:gd name="T36" fmla="*/ 133 w 1145"/>
              <a:gd name="T37" fmla="*/ 235 h 1810"/>
              <a:gd name="T38" fmla="*/ 133 w 1145"/>
              <a:gd name="T39" fmla="*/ 1063 h 1810"/>
              <a:gd name="T40" fmla="*/ 133 w 1145"/>
              <a:gd name="T41" fmla="*/ 1335 h 1810"/>
              <a:gd name="T42" fmla="*/ 137 w 1145"/>
              <a:gd name="T43" fmla="*/ 1335 h 1810"/>
              <a:gd name="T44" fmla="*/ 405 w 1145"/>
              <a:gd name="T45" fmla="*/ 1067 h 1810"/>
              <a:gd name="T46" fmla="*/ 413 w 1145"/>
              <a:gd name="T47" fmla="*/ 1075 h 1810"/>
              <a:gd name="T48" fmla="*/ 649 w 1145"/>
              <a:gd name="T49" fmla="*/ 1655 h 1810"/>
              <a:gd name="T50" fmla="*/ 769 w 1145"/>
              <a:gd name="T51" fmla="*/ 1607 h 1810"/>
              <a:gd name="T52" fmla="*/ 525 w 1145"/>
              <a:gd name="T53" fmla="*/ 1011 h 1810"/>
              <a:gd name="T54" fmla="*/ 909 w 1145"/>
              <a:gd name="T55" fmla="*/ 1011 h 1810"/>
              <a:gd name="T56" fmla="*/ 817 w 1145"/>
              <a:gd name="T57" fmla="*/ 911 h 1810"/>
              <a:gd name="T58" fmla="*/ 137 w 1145"/>
              <a:gd name="T59" fmla="*/ 231 h 1810"/>
              <a:gd name="T60" fmla="*/ 133 w 1145"/>
              <a:gd name="T61" fmla="*/ 235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45" h="1810">
                <a:moveTo>
                  <a:pt x="13" y="47"/>
                </a:moveTo>
                <a:cubicBezTo>
                  <a:pt x="22" y="15"/>
                  <a:pt x="76" y="0"/>
                  <a:pt x="105" y="23"/>
                </a:cubicBezTo>
                <a:cubicBezTo>
                  <a:pt x="441" y="362"/>
                  <a:pt x="778" y="699"/>
                  <a:pt x="1117" y="1035"/>
                </a:cubicBezTo>
                <a:cubicBezTo>
                  <a:pt x="1145" y="1073"/>
                  <a:pt x="1121" y="1137"/>
                  <a:pt x="1073" y="1135"/>
                </a:cubicBezTo>
                <a:cubicBezTo>
                  <a:pt x="953" y="1135"/>
                  <a:pt x="833" y="1135"/>
                  <a:pt x="713" y="1135"/>
                </a:cubicBezTo>
                <a:cubicBezTo>
                  <a:pt x="712" y="1140"/>
                  <a:pt x="714" y="1142"/>
                  <a:pt x="717" y="1143"/>
                </a:cubicBezTo>
                <a:cubicBezTo>
                  <a:pt x="716" y="1148"/>
                  <a:pt x="718" y="1150"/>
                  <a:pt x="721" y="1151"/>
                </a:cubicBezTo>
                <a:cubicBezTo>
                  <a:pt x="772" y="1275"/>
                  <a:pt x="817" y="1394"/>
                  <a:pt x="873" y="1527"/>
                </a:cubicBezTo>
                <a:cubicBezTo>
                  <a:pt x="889" y="1566"/>
                  <a:pt x="927" y="1615"/>
                  <a:pt x="917" y="1659"/>
                </a:cubicBezTo>
                <a:cubicBezTo>
                  <a:pt x="906" y="1708"/>
                  <a:pt x="812" y="1727"/>
                  <a:pt x="773" y="1743"/>
                </a:cubicBezTo>
                <a:cubicBezTo>
                  <a:pt x="741" y="1756"/>
                  <a:pt x="654" y="1810"/>
                  <a:pt x="605" y="1803"/>
                </a:cubicBezTo>
                <a:cubicBezTo>
                  <a:pt x="544" y="1794"/>
                  <a:pt x="499" y="1611"/>
                  <a:pt x="477" y="1559"/>
                </a:cubicBezTo>
                <a:cubicBezTo>
                  <a:pt x="439" y="1467"/>
                  <a:pt x="398" y="1380"/>
                  <a:pt x="365" y="1299"/>
                </a:cubicBezTo>
                <a:cubicBezTo>
                  <a:pt x="366" y="1294"/>
                  <a:pt x="364" y="1292"/>
                  <a:pt x="361" y="1291"/>
                </a:cubicBezTo>
                <a:cubicBezTo>
                  <a:pt x="275" y="1373"/>
                  <a:pt x="191" y="1457"/>
                  <a:pt x="109" y="1543"/>
                </a:cubicBezTo>
                <a:cubicBezTo>
                  <a:pt x="78" y="1572"/>
                  <a:pt x="13" y="1555"/>
                  <a:pt x="9" y="1511"/>
                </a:cubicBezTo>
                <a:cubicBezTo>
                  <a:pt x="2" y="1106"/>
                  <a:pt x="5" y="658"/>
                  <a:pt x="5" y="227"/>
                </a:cubicBezTo>
                <a:cubicBezTo>
                  <a:pt x="5" y="164"/>
                  <a:pt x="0" y="82"/>
                  <a:pt x="13" y="47"/>
                </a:cubicBezTo>
                <a:close/>
                <a:moveTo>
                  <a:pt x="133" y="235"/>
                </a:moveTo>
                <a:cubicBezTo>
                  <a:pt x="133" y="493"/>
                  <a:pt x="133" y="798"/>
                  <a:pt x="133" y="1063"/>
                </a:cubicBezTo>
                <a:cubicBezTo>
                  <a:pt x="133" y="1157"/>
                  <a:pt x="123" y="1254"/>
                  <a:pt x="133" y="1335"/>
                </a:cubicBezTo>
                <a:cubicBezTo>
                  <a:pt x="133" y="1337"/>
                  <a:pt x="136" y="1340"/>
                  <a:pt x="137" y="1335"/>
                </a:cubicBezTo>
                <a:cubicBezTo>
                  <a:pt x="228" y="1247"/>
                  <a:pt x="317" y="1158"/>
                  <a:pt x="405" y="1067"/>
                </a:cubicBezTo>
                <a:cubicBezTo>
                  <a:pt x="410" y="1067"/>
                  <a:pt x="409" y="1074"/>
                  <a:pt x="413" y="1075"/>
                </a:cubicBezTo>
                <a:cubicBezTo>
                  <a:pt x="487" y="1273"/>
                  <a:pt x="574" y="1458"/>
                  <a:pt x="649" y="1655"/>
                </a:cubicBezTo>
                <a:cubicBezTo>
                  <a:pt x="693" y="1643"/>
                  <a:pt x="729" y="1623"/>
                  <a:pt x="769" y="1607"/>
                </a:cubicBezTo>
                <a:cubicBezTo>
                  <a:pt x="691" y="1405"/>
                  <a:pt x="604" y="1212"/>
                  <a:pt x="525" y="1011"/>
                </a:cubicBezTo>
                <a:cubicBezTo>
                  <a:pt x="653" y="1011"/>
                  <a:pt x="781" y="1011"/>
                  <a:pt x="909" y="1011"/>
                </a:cubicBezTo>
                <a:cubicBezTo>
                  <a:pt x="902" y="984"/>
                  <a:pt x="849" y="943"/>
                  <a:pt x="817" y="911"/>
                </a:cubicBezTo>
                <a:cubicBezTo>
                  <a:pt x="589" y="683"/>
                  <a:pt x="358" y="446"/>
                  <a:pt x="137" y="231"/>
                </a:cubicBezTo>
                <a:cubicBezTo>
                  <a:pt x="135" y="231"/>
                  <a:pt x="132" y="232"/>
                  <a:pt x="133" y="235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 bwMode="gray">
          <a:xfrm>
            <a:off x="411339" y="1779663"/>
            <a:ext cx="374532" cy="370816"/>
            <a:chOff x="-33615313" y="917575"/>
            <a:chExt cx="6719887" cy="6653213"/>
          </a:xfrm>
        </p:grpSpPr>
        <p:sp>
          <p:nvSpPr>
            <p:cNvPr id="52" name="Freeform 612"/>
            <p:cNvSpPr>
              <a:spLocks noEditPoints="1"/>
            </p:cNvSpPr>
            <p:nvPr/>
          </p:nvSpPr>
          <p:spPr bwMode="gray">
            <a:xfrm>
              <a:off x="-33615313" y="917575"/>
              <a:ext cx="4102100" cy="3938588"/>
            </a:xfrm>
            <a:custGeom>
              <a:avLst/>
              <a:gdLst>
                <a:gd name="T0" fmla="*/ 88 w 1094"/>
                <a:gd name="T1" fmla="*/ 658 h 1050"/>
                <a:gd name="T2" fmla="*/ 4 w 1094"/>
                <a:gd name="T3" fmla="*/ 434 h 1050"/>
                <a:gd name="T4" fmla="*/ 544 w 1094"/>
                <a:gd name="T5" fmla="*/ 2 h 1050"/>
                <a:gd name="T6" fmla="*/ 1092 w 1094"/>
                <a:gd name="T7" fmla="*/ 426 h 1050"/>
                <a:gd name="T8" fmla="*/ 1008 w 1094"/>
                <a:gd name="T9" fmla="*/ 658 h 1050"/>
                <a:gd name="T10" fmla="*/ 940 w 1094"/>
                <a:gd name="T11" fmla="*/ 726 h 1050"/>
                <a:gd name="T12" fmla="*/ 652 w 1094"/>
                <a:gd name="T13" fmla="*/ 846 h 1050"/>
                <a:gd name="T14" fmla="*/ 488 w 1094"/>
                <a:gd name="T15" fmla="*/ 926 h 1050"/>
                <a:gd name="T16" fmla="*/ 536 w 1094"/>
                <a:gd name="T17" fmla="*/ 1038 h 1050"/>
                <a:gd name="T18" fmla="*/ 540 w 1094"/>
                <a:gd name="T19" fmla="*/ 1050 h 1050"/>
                <a:gd name="T20" fmla="*/ 520 w 1094"/>
                <a:gd name="T21" fmla="*/ 1050 h 1050"/>
                <a:gd name="T22" fmla="*/ 292 w 1094"/>
                <a:gd name="T23" fmla="*/ 962 h 1050"/>
                <a:gd name="T24" fmla="*/ 248 w 1094"/>
                <a:gd name="T25" fmla="*/ 918 h 1050"/>
                <a:gd name="T26" fmla="*/ 144 w 1094"/>
                <a:gd name="T27" fmla="*/ 714 h 1050"/>
                <a:gd name="T28" fmla="*/ 88 w 1094"/>
                <a:gd name="T29" fmla="*/ 658 h 1050"/>
                <a:gd name="T30" fmla="*/ 240 w 1094"/>
                <a:gd name="T31" fmla="*/ 630 h 1050"/>
                <a:gd name="T32" fmla="*/ 376 w 1094"/>
                <a:gd name="T33" fmla="*/ 862 h 1050"/>
                <a:gd name="T34" fmla="*/ 436 w 1094"/>
                <a:gd name="T35" fmla="*/ 774 h 1050"/>
                <a:gd name="T36" fmla="*/ 636 w 1094"/>
                <a:gd name="T37" fmla="*/ 722 h 1050"/>
                <a:gd name="T38" fmla="*/ 960 w 1094"/>
                <a:gd name="T39" fmla="*/ 486 h 1050"/>
                <a:gd name="T40" fmla="*/ 500 w 1094"/>
                <a:gd name="T41" fmla="*/ 130 h 1050"/>
                <a:gd name="T42" fmla="*/ 132 w 1094"/>
                <a:gd name="T43" fmla="*/ 402 h 1050"/>
                <a:gd name="T44" fmla="*/ 192 w 1094"/>
                <a:gd name="T45" fmla="*/ 582 h 1050"/>
                <a:gd name="T46" fmla="*/ 240 w 1094"/>
                <a:gd name="T47" fmla="*/ 63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4" h="1050">
                  <a:moveTo>
                    <a:pt x="88" y="658"/>
                  </a:moveTo>
                  <a:cubicBezTo>
                    <a:pt x="44" y="592"/>
                    <a:pt x="5" y="529"/>
                    <a:pt x="4" y="434"/>
                  </a:cubicBezTo>
                  <a:cubicBezTo>
                    <a:pt x="0" y="174"/>
                    <a:pt x="265" y="4"/>
                    <a:pt x="544" y="2"/>
                  </a:cubicBezTo>
                  <a:cubicBezTo>
                    <a:pt x="806" y="0"/>
                    <a:pt x="1088" y="157"/>
                    <a:pt x="1092" y="426"/>
                  </a:cubicBezTo>
                  <a:cubicBezTo>
                    <a:pt x="1094" y="529"/>
                    <a:pt x="1053" y="587"/>
                    <a:pt x="1008" y="658"/>
                  </a:cubicBezTo>
                  <a:cubicBezTo>
                    <a:pt x="986" y="682"/>
                    <a:pt x="964" y="704"/>
                    <a:pt x="940" y="726"/>
                  </a:cubicBezTo>
                  <a:cubicBezTo>
                    <a:pt x="878" y="779"/>
                    <a:pt x="770" y="827"/>
                    <a:pt x="652" y="846"/>
                  </a:cubicBezTo>
                  <a:cubicBezTo>
                    <a:pt x="578" y="858"/>
                    <a:pt x="495" y="849"/>
                    <a:pt x="488" y="926"/>
                  </a:cubicBezTo>
                  <a:cubicBezTo>
                    <a:pt x="483" y="977"/>
                    <a:pt x="514" y="1005"/>
                    <a:pt x="536" y="1038"/>
                  </a:cubicBezTo>
                  <a:cubicBezTo>
                    <a:pt x="534" y="1044"/>
                    <a:pt x="552" y="1048"/>
                    <a:pt x="540" y="1050"/>
                  </a:cubicBezTo>
                  <a:cubicBezTo>
                    <a:pt x="533" y="1050"/>
                    <a:pt x="527" y="1050"/>
                    <a:pt x="520" y="1050"/>
                  </a:cubicBezTo>
                  <a:cubicBezTo>
                    <a:pt x="423" y="1041"/>
                    <a:pt x="351" y="1009"/>
                    <a:pt x="292" y="962"/>
                  </a:cubicBezTo>
                  <a:cubicBezTo>
                    <a:pt x="279" y="946"/>
                    <a:pt x="264" y="931"/>
                    <a:pt x="248" y="918"/>
                  </a:cubicBezTo>
                  <a:cubicBezTo>
                    <a:pt x="196" y="867"/>
                    <a:pt x="188" y="773"/>
                    <a:pt x="144" y="714"/>
                  </a:cubicBezTo>
                  <a:cubicBezTo>
                    <a:pt x="122" y="699"/>
                    <a:pt x="107" y="676"/>
                    <a:pt x="88" y="658"/>
                  </a:cubicBezTo>
                  <a:close/>
                  <a:moveTo>
                    <a:pt x="240" y="630"/>
                  </a:moveTo>
                  <a:cubicBezTo>
                    <a:pt x="304" y="689"/>
                    <a:pt x="295" y="821"/>
                    <a:pt x="376" y="862"/>
                  </a:cubicBezTo>
                  <a:cubicBezTo>
                    <a:pt x="401" y="814"/>
                    <a:pt x="407" y="797"/>
                    <a:pt x="436" y="774"/>
                  </a:cubicBezTo>
                  <a:cubicBezTo>
                    <a:pt x="488" y="732"/>
                    <a:pt x="560" y="735"/>
                    <a:pt x="636" y="722"/>
                  </a:cubicBezTo>
                  <a:cubicBezTo>
                    <a:pt x="778" y="698"/>
                    <a:pt x="927" y="622"/>
                    <a:pt x="960" y="486"/>
                  </a:cubicBezTo>
                  <a:cubicBezTo>
                    <a:pt x="1020" y="239"/>
                    <a:pt x="716" y="114"/>
                    <a:pt x="500" y="130"/>
                  </a:cubicBezTo>
                  <a:cubicBezTo>
                    <a:pt x="320" y="143"/>
                    <a:pt x="148" y="252"/>
                    <a:pt x="132" y="402"/>
                  </a:cubicBezTo>
                  <a:cubicBezTo>
                    <a:pt x="123" y="483"/>
                    <a:pt x="156" y="544"/>
                    <a:pt x="192" y="582"/>
                  </a:cubicBezTo>
                  <a:cubicBezTo>
                    <a:pt x="204" y="602"/>
                    <a:pt x="223" y="615"/>
                    <a:pt x="240" y="63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624"/>
            <p:cNvSpPr>
              <a:spLocks noEditPoints="1"/>
            </p:cNvSpPr>
            <p:nvPr/>
          </p:nvSpPr>
          <p:spPr bwMode="gray">
            <a:xfrm>
              <a:off x="-31099126" y="3127375"/>
              <a:ext cx="4203700" cy="4443413"/>
            </a:xfrm>
            <a:custGeom>
              <a:avLst/>
              <a:gdLst>
                <a:gd name="T0" fmla="*/ 133 w 1121"/>
                <a:gd name="T1" fmla="*/ 805 h 1185"/>
                <a:gd name="T2" fmla="*/ 37 w 1121"/>
                <a:gd name="T3" fmla="*/ 593 h 1185"/>
                <a:gd name="T4" fmla="*/ 985 w 1121"/>
                <a:gd name="T5" fmla="*/ 277 h 1185"/>
                <a:gd name="T6" fmla="*/ 1029 w 1121"/>
                <a:gd name="T7" fmla="*/ 321 h 1185"/>
                <a:gd name="T8" fmla="*/ 1121 w 1121"/>
                <a:gd name="T9" fmla="*/ 541 h 1185"/>
                <a:gd name="T10" fmla="*/ 1121 w 1121"/>
                <a:gd name="T11" fmla="*/ 585 h 1185"/>
                <a:gd name="T12" fmla="*/ 1061 w 1121"/>
                <a:gd name="T13" fmla="*/ 761 h 1185"/>
                <a:gd name="T14" fmla="*/ 961 w 1121"/>
                <a:gd name="T15" fmla="*/ 873 h 1185"/>
                <a:gd name="T16" fmla="*/ 929 w 1121"/>
                <a:gd name="T17" fmla="*/ 973 h 1185"/>
                <a:gd name="T18" fmla="*/ 877 w 1121"/>
                <a:gd name="T19" fmla="*/ 1053 h 1185"/>
                <a:gd name="T20" fmla="*/ 837 w 1121"/>
                <a:gd name="T21" fmla="*/ 1093 h 1185"/>
                <a:gd name="T22" fmla="*/ 589 w 1121"/>
                <a:gd name="T23" fmla="*/ 1185 h 1185"/>
                <a:gd name="T24" fmla="*/ 637 w 1121"/>
                <a:gd name="T25" fmla="*/ 1049 h 1185"/>
                <a:gd name="T26" fmla="*/ 461 w 1121"/>
                <a:gd name="T27" fmla="*/ 981 h 1185"/>
                <a:gd name="T28" fmla="*/ 173 w 1121"/>
                <a:gd name="T29" fmla="*/ 845 h 1185"/>
                <a:gd name="T30" fmla="*/ 133 w 1121"/>
                <a:gd name="T31" fmla="*/ 805 h 1185"/>
                <a:gd name="T32" fmla="*/ 549 w 1121"/>
                <a:gd name="T33" fmla="*/ 265 h 1185"/>
                <a:gd name="T34" fmla="*/ 221 w 1121"/>
                <a:gd name="T35" fmla="*/ 409 h 1185"/>
                <a:gd name="T36" fmla="*/ 165 w 1121"/>
                <a:gd name="T37" fmla="*/ 577 h 1185"/>
                <a:gd name="T38" fmla="*/ 461 w 1121"/>
                <a:gd name="T39" fmla="*/ 849 h 1185"/>
                <a:gd name="T40" fmla="*/ 689 w 1121"/>
                <a:gd name="T41" fmla="*/ 901 h 1185"/>
                <a:gd name="T42" fmla="*/ 757 w 1121"/>
                <a:gd name="T43" fmla="*/ 993 h 1185"/>
                <a:gd name="T44" fmla="*/ 849 w 1121"/>
                <a:gd name="T45" fmla="*/ 809 h 1185"/>
                <a:gd name="T46" fmla="*/ 993 w 1121"/>
                <a:gd name="T47" fmla="*/ 585 h 1185"/>
                <a:gd name="T48" fmla="*/ 993 w 1121"/>
                <a:gd name="T49" fmla="*/ 537 h 1185"/>
                <a:gd name="T50" fmla="*/ 609 w 1121"/>
                <a:gd name="T51" fmla="*/ 265 h 1185"/>
                <a:gd name="T52" fmla="*/ 549 w 1121"/>
                <a:gd name="T53" fmla="*/ 265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21" h="1185">
                  <a:moveTo>
                    <a:pt x="133" y="805"/>
                  </a:moveTo>
                  <a:cubicBezTo>
                    <a:pt x="84" y="750"/>
                    <a:pt x="43" y="668"/>
                    <a:pt x="37" y="593"/>
                  </a:cubicBezTo>
                  <a:cubicBezTo>
                    <a:pt x="0" y="151"/>
                    <a:pt x="708" y="0"/>
                    <a:pt x="985" y="277"/>
                  </a:cubicBezTo>
                  <a:cubicBezTo>
                    <a:pt x="998" y="293"/>
                    <a:pt x="1013" y="308"/>
                    <a:pt x="1029" y="321"/>
                  </a:cubicBezTo>
                  <a:cubicBezTo>
                    <a:pt x="1075" y="379"/>
                    <a:pt x="1118" y="440"/>
                    <a:pt x="1121" y="541"/>
                  </a:cubicBezTo>
                  <a:cubicBezTo>
                    <a:pt x="1121" y="556"/>
                    <a:pt x="1121" y="570"/>
                    <a:pt x="1121" y="585"/>
                  </a:cubicBezTo>
                  <a:cubicBezTo>
                    <a:pt x="1119" y="656"/>
                    <a:pt x="1093" y="714"/>
                    <a:pt x="1061" y="761"/>
                  </a:cubicBezTo>
                  <a:cubicBezTo>
                    <a:pt x="1031" y="805"/>
                    <a:pt x="982" y="831"/>
                    <a:pt x="961" y="873"/>
                  </a:cubicBezTo>
                  <a:cubicBezTo>
                    <a:pt x="946" y="904"/>
                    <a:pt x="944" y="941"/>
                    <a:pt x="929" y="973"/>
                  </a:cubicBezTo>
                  <a:cubicBezTo>
                    <a:pt x="915" y="1002"/>
                    <a:pt x="900" y="1026"/>
                    <a:pt x="877" y="1053"/>
                  </a:cubicBezTo>
                  <a:cubicBezTo>
                    <a:pt x="862" y="1065"/>
                    <a:pt x="849" y="1078"/>
                    <a:pt x="837" y="1093"/>
                  </a:cubicBezTo>
                  <a:cubicBezTo>
                    <a:pt x="777" y="1146"/>
                    <a:pt x="695" y="1178"/>
                    <a:pt x="589" y="1185"/>
                  </a:cubicBezTo>
                  <a:cubicBezTo>
                    <a:pt x="595" y="1141"/>
                    <a:pt x="648" y="1116"/>
                    <a:pt x="637" y="1049"/>
                  </a:cubicBezTo>
                  <a:cubicBezTo>
                    <a:pt x="625" y="979"/>
                    <a:pt x="544" y="995"/>
                    <a:pt x="461" y="981"/>
                  </a:cubicBezTo>
                  <a:cubicBezTo>
                    <a:pt x="352" y="963"/>
                    <a:pt x="236" y="902"/>
                    <a:pt x="173" y="845"/>
                  </a:cubicBezTo>
                  <a:cubicBezTo>
                    <a:pt x="161" y="830"/>
                    <a:pt x="148" y="817"/>
                    <a:pt x="133" y="805"/>
                  </a:cubicBezTo>
                  <a:close/>
                  <a:moveTo>
                    <a:pt x="549" y="265"/>
                  </a:moveTo>
                  <a:cubicBezTo>
                    <a:pt x="407" y="279"/>
                    <a:pt x="289" y="325"/>
                    <a:pt x="221" y="409"/>
                  </a:cubicBezTo>
                  <a:cubicBezTo>
                    <a:pt x="188" y="450"/>
                    <a:pt x="161" y="513"/>
                    <a:pt x="165" y="577"/>
                  </a:cubicBezTo>
                  <a:cubicBezTo>
                    <a:pt x="175" y="728"/>
                    <a:pt x="329" y="820"/>
                    <a:pt x="461" y="849"/>
                  </a:cubicBezTo>
                  <a:cubicBezTo>
                    <a:pt x="550" y="869"/>
                    <a:pt x="628" y="853"/>
                    <a:pt x="689" y="901"/>
                  </a:cubicBezTo>
                  <a:cubicBezTo>
                    <a:pt x="719" y="924"/>
                    <a:pt x="734" y="956"/>
                    <a:pt x="757" y="993"/>
                  </a:cubicBezTo>
                  <a:cubicBezTo>
                    <a:pt x="822" y="950"/>
                    <a:pt x="813" y="877"/>
                    <a:pt x="849" y="809"/>
                  </a:cubicBezTo>
                  <a:cubicBezTo>
                    <a:pt x="893" y="727"/>
                    <a:pt x="992" y="700"/>
                    <a:pt x="993" y="585"/>
                  </a:cubicBezTo>
                  <a:cubicBezTo>
                    <a:pt x="1000" y="578"/>
                    <a:pt x="1000" y="544"/>
                    <a:pt x="993" y="537"/>
                  </a:cubicBezTo>
                  <a:cubicBezTo>
                    <a:pt x="955" y="357"/>
                    <a:pt x="806" y="286"/>
                    <a:pt x="609" y="265"/>
                  </a:cubicBezTo>
                  <a:cubicBezTo>
                    <a:pt x="598" y="258"/>
                    <a:pt x="560" y="258"/>
                    <a:pt x="549" y="26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4" name="Freeform 536"/>
          <p:cNvSpPr>
            <a:spLocks noChangeAspect="1" noEditPoints="1"/>
          </p:cNvSpPr>
          <p:nvPr/>
        </p:nvSpPr>
        <p:spPr bwMode="gray">
          <a:xfrm>
            <a:off x="8172400" y="1158403"/>
            <a:ext cx="520005" cy="370816"/>
          </a:xfrm>
          <a:custGeom>
            <a:avLst/>
            <a:gdLst>
              <a:gd name="T0" fmla="*/ 0 w 1784"/>
              <a:gd name="T1" fmla="*/ 100 h 1272"/>
              <a:gd name="T2" fmla="*/ 100 w 1784"/>
              <a:gd name="T3" fmla="*/ 0 h 1272"/>
              <a:gd name="T4" fmla="*/ 1684 w 1784"/>
              <a:gd name="T5" fmla="*/ 0 h 1272"/>
              <a:gd name="T6" fmla="*/ 1784 w 1784"/>
              <a:gd name="T7" fmla="*/ 100 h 1272"/>
              <a:gd name="T8" fmla="*/ 1784 w 1784"/>
              <a:gd name="T9" fmla="*/ 1172 h 1272"/>
              <a:gd name="T10" fmla="*/ 1684 w 1784"/>
              <a:gd name="T11" fmla="*/ 1272 h 1272"/>
              <a:gd name="T12" fmla="*/ 100 w 1784"/>
              <a:gd name="T13" fmla="*/ 1272 h 1272"/>
              <a:gd name="T14" fmla="*/ 0 w 1784"/>
              <a:gd name="T15" fmla="*/ 1172 h 1272"/>
              <a:gd name="T16" fmla="*/ 0 w 1784"/>
              <a:gd name="T17" fmla="*/ 100 h 1272"/>
              <a:gd name="T18" fmla="*/ 1560 w 1784"/>
              <a:gd name="T19" fmla="*/ 148 h 1272"/>
              <a:gd name="T20" fmla="*/ 1420 w 1784"/>
              <a:gd name="T21" fmla="*/ 120 h 1272"/>
              <a:gd name="T22" fmla="*/ 200 w 1784"/>
              <a:gd name="T23" fmla="*/ 124 h 1272"/>
              <a:gd name="T24" fmla="*/ 228 w 1784"/>
              <a:gd name="T25" fmla="*/ 148 h 1272"/>
              <a:gd name="T26" fmla="*/ 896 w 1784"/>
              <a:gd name="T27" fmla="*/ 696 h 1272"/>
              <a:gd name="T28" fmla="*/ 1556 w 1784"/>
              <a:gd name="T29" fmla="*/ 148 h 1272"/>
              <a:gd name="T30" fmla="*/ 1560 w 1784"/>
              <a:gd name="T31" fmla="*/ 148 h 1272"/>
              <a:gd name="T32" fmla="*/ 1632 w 1784"/>
              <a:gd name="T33" fmla="*/ 208 h 1272"/>
              <a:gd name="T34" fmla="*/ 972 w 1784"/>
              <a:gd name="T35" fmla="*/ 820 h 1272"/>
              <a:gd name="T36" fmla="*/ 924 w 1784"/>
              <a:gd name="T37" fmla="*/ 868 h 1272"/>
              <a:gd name="T38" fmla="*/ 844 w 1784"/>
              <a:gd name="T39" fmla="*/ 868 h 1272"/>
              <a:gd name="T40" fmla="*/ 844 w 1784"/>
              <a:gd name="T41" fmla="*/ 864 h 1272"/>
              <a:gd name="T42" fmla="*/ 484 w 1784"/>
              <a:gd name="T43" fmla="*/ 520 h 1272"/>
              <a:gd name="T44" fmla="*/ 212 w 1784"/>
              <a:gd name="T45" fmla="*/ 264 h 1272"/>
              <a:gd name="T46" fmla="*/ 120 w 1784"/>
              <a:gd name="T47" fmla="*/ 188 h 1272"/>
              <a:gd name="T48" fmla="*/ 124 w 1784"/>
              <a:gd name="T49" fmla="*/ 1080 h 1272"/>
              <a:gd name="T50" fmla="*/ 136 w 1784"/>
              <a:gd name="T51" fmla="*/ 1072 h 1272"/>
              <a:gd name="T52" fmla="*/ 580 w 1784"/>
              <a:gd name="T53" fmla="*/ 716 h 1272"/>
              <a:gd name="T54" fmla="*/ 620 w 1784"/>
              <a:gd name="T55" fmla="*/ 740 h 1272"/>
              <a:gd name="T56" fmla="*/ 624 w 1784"/>
              <a:gd name="T57" fmla="*/ 748 h 1272"/>
              <a:gd name="T58" fmla="*/ 208 w 1784"/>
              <a:gd name="T59" fmla="*/ 1132 h 1272"/>
              <a:gd name="T60" fmla="*/ 192 w 1784"/>
              <a:gd name="T61" fmla="*/ 1148 h 1272"/>
              <a:gd name="T62" fmla="*/ 1592 w 1784"/>
              <a:gd name="T63" fmla="*/ 1148 h 1272"/>
              <a:gd name="T64" fmla="*/ 1576 w 1784"/>
              <a:gd name="T65" fmla="*/ 1132 h 1272"/>
              <a:gd name="T66" fmla="*/ 1184 w 1784"/>
              <a:gd name="T67" fmla="*/ 772 h 1272"/>
              <a:gd name="T68" fmla="*/ 1156 w 1784"/>
              <a:gd name="T69" fmla="*/ 740 h 1272"/>
              <a:gd name="T70" fmla="*/ 1164 w 1784"/>
              <a:gd name="T71" fmla="*/ 732 h 1272"/>
              <a:gd name="T72" fmla="*/ 1188 w 1784"/>
              <a:gd name="T73" fmla="*/ 708 h 1272"/>
              <a:gd name="T74" fmla="*/ 1648 w 1784"/>
              <a:gd name="T75" fmla="*/ 1072 h 1272"/>
              <a:gd name="T76" fmla="*/ 1660 w 1784"/>
              <a:gd name="T77" fmla="*/ 1080 h 1272"/>
              <a:gd name="T78" fmla="*/ 1660 w 1784"/>
              <a:gd name="T79" fmla="*/ 188 h 1272"/>
              <a:gd name="T80" fmla="*/ 1632 w 1784"/>
              <a:gd name="T81" fmla="*/ 208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84" h="1272">
                <a:moveTo>
                  <a:pt x="0" y="100"/>
                </a:moveTo>
                <a:cubicBezTo>
                  <a:pt x="10" y="44"/>
                  <a:pt x="44" y="10"/>
                  <a:pt x="100" y="0"/>
                </a:cubicBezTo>
                <a:cubicBezTo>
                  <a:pt x="628" y="0"/>
                  <a:pt x="1156" y="0"/>
                  <a:pt x="1684" y="0"/>
                </a:cubicBezTo>
                <a:cubicBezTo>
                  <a:pt x="1740" y="10"/>
                  <a:pt x="1774" y="44"/>
                  <a:pt x="1784" y="100"/>
                </a:cubicBezTo>
                <a:cubicBezTo>
                  <a:pt x="1784" y="457"/>
                  <a:pt x="1784" y="815"/>
                  <a:pt x="1784" y="1172"/>
                </a:cubicBezTo>
                <a:cubicBezTo>
                  <a:pt x="1774" y="1228"/>
                  <a:pt x="1740" y="1262"/>
                  <a:pt x="1684" y="1272"/>
                </a:cubicBezTo>
                <a:cubicBezTo>
                  <a:pt x="1156" y="1272"/>
                  <a:pt x="628" y="1272"/>
                  <a:pt x="100" y="1272"/>
                </a:cubicBezTo>
                <a:cubicBezTo>
                  <a:pt x="44" y="1262"/>
                  <a:pt x="10" y="1228"/>
                  <a:pt x="0" y="1172"/>
                </a:cubicBezTo>
                <a:cubicBezTo>
                  <a:pt x="0" y="815"/>
                  <a:pt x="0" y="457"/>
                  <a:pt x="0" y="100"/>
                </a:cubicBezTo>
                <a:close/>
                <a:moveTo>
                  <a:pt x="1560" y="148"/>
                </a:moveTo>
                <a:cubicBezTo>
                  <a:pt x="1657" y="107"/>
                  <a:pt x="1463" y="120"/>
                  <a:pt x="1420" y="120"/>
                </a:cubicBezTo>
                <a:cubicBezTo>
                  <a:pt x="1022" y="120"/>
                  <a:pt x="553" y="117"/>
                  <a:pt x="200" y="124"/>
                </a:cubicBezTo>
                <a:cubicBezTo>
                  <a:pt x="206" y="136"/>
                  <a:pt x="219" y="139"/>
                  <a:pt x="228" y="148"/>
                </a:cubicBezTo>
                <a:cubicBezTo>
                  <a:pt x="450" y="331"/>
                  <a:pt x="666" y="521"/>
                  <a:pt x="896" y="696"/>
                </a:cubicBezTo>
                <a:cubicBezTo>
                  <a:pt x="1116" y="513"/>
                  <a:pt x="1338" y="332"/>
                  <a:pt x="1556" y="148"/>
                </a:cubicBezTo>
                <a:cubicBezTo>
                  <a:pt x="1557" y="148"/>
                  <a:pt x="1559" y="148"/>
                  <a:pt x="1560" y="148"/>
                </a:cubicBezTo>
                <a:close/>
                <a:moveTo>
                  <a:pt x="1632" y="208"/>
                </a:moveTo>
                <a:cubicBezTo>
                  <a:pt x="1409" y="409"/>
                  <a:pt x="1189" y="613"/>
                  <a:pt x="972" y="820"/>
                </a:cubicBezTo>
                <a:cubicBezTo>
                  <a:pt x="960" y="840"/>
                  <a:pt x="936" y="848"/>
                  <a:pt x="924" y="868"/>
                </a:cubicBezTo>
                <a:cubicBezTo>
                  <a:pt x="905" y="883"/>
                  <a:pt x="863" y="883"/>
                  <a:pt x="844" y="868"/>
                </a:cubicBezTo>
                <a:cubicBezTo>
                  <a:pt x="844" y="867"/>
                  <a:pt x="844" y="865"/>
                  <a:pt x="844" y="864"/>
                </a:cubicBezTo>
                <a:cubicBezTo>
                  <a:pt x="727" y="751"/>
                  <a:pt x="605" y="634"/>
                  <a:pt x="484" y="520"/>
                </a:cubicBezTo>
                <a:cubicBezTo>
                  <a:pt x="393" y="434"/>
                  <a:pt x="301" y="347"/>
                  <a:pt x="212" y="264"/>
                </a:cubicBezTo>
                <a:cubicBezTo>
                  <a:pt x="182" y="236"/>
                  <a:pt x="154" y="197"/>
                  <a:pt x="120" y="188"/>
                </a:cubicBezTo>
                <a:cubicBezTo>
                  <a:pt x="123" y="484"/>
                  <a:pt x="115" y="791"/>
                  <a:pt x="124" y="1080"/>
                </a:cubicBezTo>
                <a:cubicBezTo>
                  <a:pt x="131" y="1080"/>
                  <a:pt x="134" y="1077"/>
                  <a:pt x="136" y="1072"/>
                </a:cubicBezTo>
                <a:cubicBezTo>
                  <a:pt x="286" y="955"/>
                  <a:pt x="433" y="836"/>
                  <a:pt x="580" y="716"/>
                </a:cubicBezTo>
                <a:cubicBezTo>
                  <a:pt x="598" y="705"/>
                  <a:pt x="605" y="735"/>
                  <a:pt x="620" y="740"/>
                </a:cubicBezTo>
                <a:cubicBezTo>
                  <a:pt x="620" y="744"/>
                  <a:pt x="623" y="745"/>
                  <a:pt x="624" y="748"/>
                </a:cubicBezTo>
                <a:cubicBezTo>
                  <a:pt x="490" y="881"/>
                  <a:pt x="344" y="1001"/>
                  <a:pt x="208" y="1132"/>
                </a:cubicBezTo>
                <a:cubicBezTo>
                  <a:pt x="201" y="1136"/>
                  <a:pt x="196" y="1141"/>
                  <a:pt x="192" y="1148"/>
                </a:cubicBezTo>
                <a:cubicBezTo>
                  <a:pt x="649" y="1155"/>
                  <a:pt x="1135" y="1155"/>
                  <a:pt x="1592" y="1148"/>
                </a:cubicBezTo>
                <a:cubicBezTo>
                  <a:pt x="1588" y="1141"/>
                  <a:pt x="1583" y="1136"/>
                  <a:pt x="1576" y="1132"/>
                </a:cubicBezTo>
                <a:cubicBezTo>
                  <a:pt x="1448" y="1010"/>
                  <a:pt x="1312" y="894"/>
                  <a:pt x="1184" y="772"/>
                </a:cubicBezTo>
                <a:cubicBezTo>
                  <a:pt x="1177" y="759"/>
                  <a:pt x="1163" y="753"/>
                  <a:pt x="1156" y="740"/>
                </a:cubicBezTo>
                <a:cubicBezTo>
                  <a:pt x="1160" y="739"/>
                  <a:pt x="1162" y="736"/>
                  <a:pt x="1164" y="732"/>
                </a:cubicBezTo>
                <a:cubicBezTo>
                  <a:pt x="1170" y="722"/>
                  <a:pt x="1178" y="714"/>
                  <a:pt x="1188" y="708"/>
                </a:cubicBezTo>
                <a:cubicBezTo>
                  <a:pt x="1346" y="825"/>
                  <a:pt x="1492" y="954"/>
                  <a:pt x="1648" y="1072"/>
                </a:cubicBezTo>
                <a:cubicBezTo>
                  <a:pt x="1650" y="1077"/>
                  <a:pt x="1653" y="1080"/>
                  <a:pt x="1660" y="1080"/>
                </a:cubicBezTo>
                <a:cubicBezTo>
                  <a:pt x="1667" y="792"/>
                  <a:pt x="1667" y="476"/>
                  <a:pt x="1660" y="188"/>
                </a:cubicBezTo>
                <a:cubicBezTo>
                  <a:pt x="1652" y="181"/>
                  <a:pt x="1643" y="205"/>
                  <a:pt x="1632" y="208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 bwMode="gray">
          <a:xfrm>
            <a:off x="1475656" y="1779663"/>
            <a:ext cx="370816" cy="370816"/>
            <a:chOff x="-16165513" y="-5505450"/>
            <a:chExt cx="2478088" cy="2478088"/>
          </a:xfrm>
        </p:grpSpPr>
        <p:sp>
          <p:nvSpPr>
            <p:cNvPr id="56" name="Freeform 986"/>
            <p:cNvSpPr>
              <a:spLocks/>
            </p:cNvSpPr>
            <p:nvPr/>
          </p:nvSpPr>
          <p:spPr bwMode="gray">
            <a:xfrm>
              <a:off x="-15441613" y="-5067300"/>
              <a:ext cx="1162050" cy="1074738"/>
            </a:xfrm>
            <a:custGeom>
              <a:avLst/>
              <a:gdLst>
                <a:gd name="T0" fmla="*/ 368 w 840"/>
                <a:gd name="T1" fmla="*/ 452 h 778"/>
                <a:gd name="T2" fmla="*/ 436 w 840"/>
                <a:gd name="T3" fmla="*/ 468 h 778"/>
                <a:gd name="T4" fmla="*/ 776 w 840"/>
                <a:gd name="T5" fmla="*/ 272 h 778"/>
                <a:gd name="T6" fmla="*/ 840 w 840"/>
                <a:gd name="T7" fmla="*/ 376 h 778"/>
                <a:gd name="T8" fmla="*/ 500 w 840"/>
                <a:gd name="T9" fmla="*/ 576 h 778"/>
                <a:gd name="T10" fmla="*/ 260 w 840"/>
                <a:gd name="T11" fmla="*/ 516 h 778"/>
                <a:gd name="T12" fmla="*/ 0 w 840"/>
                <a:gd name="T13" fmla="*/ 60 h 778"/>
                <a:gd name="T14" fmla="*/ 104 w 840"/>
                <a:gd name="T15" fmla="*/ 0 h 778"/>
                <a:gd name="T16" fmla="*/ 368 w 840"/>
                <a:gd name="T17" fmla="*/ 452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0" h="778">
                  <a:moveTo>
                    <a:pt x="368" y="452"/>
                  </a:moveTo>
                  <a:cubicBezTo>
                    <a:pt x="396" y="452"/>
                    <a:pt x="415" y="461"/>
                    <a:pt x="436" y="468"/>
                  </a:cubicBezTo>
                  <a:cubicBezTo>
                    <a:pt x="552" y="405"/>
                    <a:pt x="664" y="339"/>
                    <a:pt x="776" y="272"/>
                  </a:cubicBezTo>
                  <a:cubicBezTo>
                    <a:pt x="804" y="300"/>
                    <a:pt x="823" y="337"/>
                    <a:pt x="840" y="376"/>
                  </a:cubicBezTo>
                  <a:cubicBezTo>
                    <a:pt x="734" y="450"/>
                    <a:pt x="616" y="512"/>
                    <a:pt x="500" y="576"/>
                  </a:cubicBezTo>
                  <a:cubicBezTo>
                    <a:pt x="503" y="778"/>
                    <a:pt x="166" y="723"/>
                    <a:pt x="260" y="516"/>
                  </a:cubicBezTo>
                  <a:cubicBezTo>
                    <a:pt x="176" y="361"/>
                    <a:pt x="84" y="214"/>
                    <a:pt x="0" y="60"/>
                  </a:cubicBezTo>
                  <a:cubicBezTo>
                    <a:pt x="32" y="37"/>
                    <a:pt x="67" y="17"/>
                    <a:pt x="104" y="0"/>
                  </a:cubicBezTo>
                  <a:cubicBezTo>
                    <a:pt x="198" y="144"/>
                    <a:pt x="282" y="299"/>
                    <a:pt x="368" y="45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1006"/>
            <p:cNvSpPr>
              <a:spLocks noEditPoints="1"/>
            </p:cNvSpPr>
            <p:nvPr/>
          </p:nvSpPr>
          <p:spPr bwMode="gray">
            <a:xfrm>
              <a:off x="-16165513" y="-5505450"/>
              <a:ext cx="2478088" cy="2478088"/>
            </a:xfrm>
            <a:custGeom>
              <a:avLst/>
              <a:gdLst>
                <a:gd name="T0" fmla="*/ 844 w 1792"/>
                <a:gd name="T1" fmla="*/ 0 h 1792"/>
                <a:gd name="T2" fmla="*/ 948 w 1792"/>
                <a:gd name="T3" fmla="*/ 0 h 1792"/>
                <a:gd name="T4" fmla="*/ 1504 w 1792"/>
                <a:gd name="T5" fmla="*/ 236 h 1792"/>
                <a:gd name="T6" fmla="*/ 1556 w 1792"/>
                <a:gd name="T7" fmla="*/ 288 h 1792"/>
                <a:gd name="T8" fmla="*/ 1792 w 1792"/>
                <a:gd name="T9" fmla="*/ 844 h 1792"/>
                <a:gd name="T10" fmla="*/ 1792 w 1792"/>
                <a:gd name="T11" fmla="*/ 948 h 1792"/>
                <a:gd name="T12" fmla="*/ 1556 w 1792"/>
                <a:gd name="T13" fmla="*/ 1504 h 1792"/>
                <a:gd name="T14" fmla="*/ 1504 w 1792"/>
                <a:gd name="T15" fmla="*/ 1556 h 1792"/>
                <a:gd name="T16" fmla="*/ 948 w 1792"/>
                <a:gd name="T17" fmla="*/ 1792 h 1792"/>
                <a:gd name="T18" fmla="*/ 844 w 1792"/>
                <a:gd name="T19" fmla="*/ 1792 h 1792"/>
                <a:gd name="T20" fmla="*/ 288 w 1792"/>
                <a:gd name="T21" fmla="*/ 1556 h 1792"/>
                <a:gd name="T22" fmla="*/ 236 w 1792"/>
                <a:gd name="T23" fmla="*/ 1504 h 1792"/>
                <a:gd name="T24" fmla="*/ 0 w 1792"/>
                <a:gd name="T25" fmla="*/ 948 h 1792"/>
                <a:gd name="T26" fmla="*/ 0 w 1792"/>
                <a:gd name="T27" fmla="*/ 844 h 1792"/>
                <a:gd name="T28" fmla="*/ 236 w 1792"/>
                <a:gd name="T29" fmla="*/ 288 h 1792"/>
                <a:gd name="T30" fmla="*/ 288 w 1792"/>
                <a:gd name="T31" fmla="*/ 236 h 1792"/>
                <a:gd name="T32" fmla="*/ 844 w 1792"/>
                <a:gd name="T33" fmla="*/ 0 h 1792"/>
                <a:gd name="T34" fmla="*/ 848 w 1792"/>
                <a:gd name="T35" fmla="*/ 196 h 1792"/>
                <a:gd name="T36" fmla="*/ 428 w 1792"/>
                <a:gd name="T37" fmla="*/ 372 h 1792"/>
                <a:gd name="T38" fmla="*/ 424 w 1792"/>
                <a:gd name="T39" fmla="*/ 372 h 1792"/>
                <a:gd name="T40" fmla="*/ 372 w 1792"/>
                <a:gd name="T41" fmla="*/ 424 h 1792"/>
                <a:gd name="T42" fmla="*/ 372 w 1792"/>
                <a:gd name="T43" fmla="*/ 428 h 1792"/>
                <a:gd name="T44" fmla="*/ 196 w 1792"/>
                <a:gd name="T45" fmla="*/ 848 h 1792"/>
                <a:gd name="T46" fmla="*/ 196 w 1792"/>
                <a:gd name="T47" fmla="*/ 944 h 1792"/>
                <a:gd name="T48" fmla="*/ 372 w 1792"/>
                <a:gd name="T49" fmla="*/ 1364 h 1792"/>
                <a:gd name="T50" fmla="*/ 372 w 1792"/>
                <a:gd name="T51" fmla="*/ 1368 h 1792"/>
                <a:gd name="T52" fmla="*/ 424 w 1792"/>
                <a:gd name="T53" fmla="*/ 1420 h 1792"/>
                <a:gd name="T54" fmla="*/ 428 w 1792"/>
                <a:gd name="T55" fmla="*/ 1420 h 1792"/>
                <a:gd name="T56" fmla="*/ 848 w 1792"/>
                <a:gd name="T57" fmla="*/ 1596 h 1792"/>
                <a:gd name="T58" fmla="*/ 944 w 1792"/>
                <a:gd name="T59" fmla="*/ 1596 h 1792"/>
                <a:gd name="T60" fmla="*/ 1364 w 1792"/>
                <a:gd name="T61" fmla="*/ 1420 h 1792"/>
                <a:gd name="T62" fmla="*/ 1368 w 1792"/>
                <a:gd name="T63" fmla="*/ 1420 h 1792"/>
                <a:gd name="T64" fmla="*/ 1420 w 1792"/>
                <a:gd name="T65" fmla="*/ 1368 h 1792"/>
                <a:gd name="T66" fmla="*/ 1420 w 1792"/>
                <a:gd name="T67" fmla="*/ 1364 h 1792"/>
                <a:gd name="T68" fmla="*/ 1596 w 1792"/>
                <a:gd name="T69" fmla="*/ 944 h 1792"/>
                <a:gd name="T70" fmla="*/ 1596 w 1792"/>
                <a:gd name="T71" fmla="*/ 848 h 1792"/>
                <a:gd name="T72" fmla="*/ 1420 w 1792"/>
                <a:gd name="T73" fmla="*/ 428 h 1792"/>
                <a:gd name="T74" fmla="*/ 1420 w 1792"/>
                <a:gd name="T75" fmla="*/ 424 h 1792"/>
                <a:gd name="T76" fmla="*/ 1368 w 1792"/>
                <a:gd name="T77" fmla="*/ 372 h 1792"/>
                <a:gd name="T78" fmla="*/ 1364 w 1792"/>
                <a:gd name="T79" fmla="*/ 372 h 1792"/>
                <a:gd name="T80" fmla="*/ 944 w 1792"/>
                <a:gd name="T81" fmla="*/ 196 h 1792"/>
                <a:gd name="T82" fmla="*/ 848 w 1792"/>
                <a:gd name="T83" fmla="*/ 196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92" h="1792">
                  <a:moveTo>
                    <a:pt x="844" y="0"/>
                  </a:moveTo>
                  <a:cubicBezTo>
                    <a:pt x="879" y="0"/>
                    <a:pt x="913" y="0"/>
                    <a:pt x="948" y="0"/>
                  </a:cubicBezTo>
                  <a:cubicBezTo>
                    <a:pt x="1193" y="19"/>
                    <a:pt x="1364" y="112"/>
                    <a:pt x="1504" y="236"/>
                  </a:cubicBezTo>
                  <a:cubicBezTo>
                    <a:pt x="1520" y="255"/>
                    <a:pt x="1537" y="272"/>
                    <a:pt x="1556" y="288"/>
                  </a:cubicBezTo>
                  <a:cubicBezTo>
                    <a:pt x="1680" y="428"/>
                    <a:pt x="1773" y="599"/>
                    <a:pt x="1792" y="844"/>
                  </a:cubicBezTo>
                  <a:cubicBezTo>
                    <a:pt x="1792" y="879"/>
                    <a:pt x="1792" y="913"/>
                    <a:pt x="1792" y="948"/>
                  </a:cubicBezTo>
                  <a:cubicBezTo>
                    <a:pt x="1773" y="1193"/>
                    <a:pt x="1680" y="1364"/>
                    <a:pt x="1556" y="1504"/>
                  </a:cubicBezTo>
                  <a:cubicBezTo>
                    <a:pt x="1537" y="1520"/>
                    <a:pt x="1520" y="1537"/>
                    <a:pt x="1504" y="1556"/>
                  </a:cubicBezTo>
                  <a:cubicBezTo>
                    <a:pt x="1364" y="1680"/>
                    <a:pt x="1193" y="1773"/>
                    <a:pt x="948" y="1792"/>
                  </a:cubicBezTo>
                  <a:cubicBezTo>
                    <a:pt x="913" y="1792"/>
                    <a:pt x="879" y="1792"/>
                    <a:pt x="844" y="1792"/>
                  </a:cubicBezTo>
                  <a:cubicBezTo>
                    <a:pt x="599" y="1773"/>
                    <a:pt x="428" y="1680"/>
                    <a:pt x="288" y="1556"/>
                  </a:cubicBezTo>
                  <a:cubicBezTo>
                    <a:pt x="272" y="1537"/>
                    <a:pt x="255" y="1520"/>
                    <a:pt x="236" y="1504"/>
                  </a:cubicBezTo>
                  <a:cubicBezTo>
                    <a:pt x="112" y="1364"/>
                    <a:pt x="19" y="1193"/>
                    <a:pt x="0" y="948"/>
                  </a:cubicBezTo>
                  <a:cubicBezTo>
                    <a:pt x="0" y="913"/>
                    <a:pt x="0" y="879"/>
                    <a:pt x="0" y="844"/>
                  </a:cubicBezTo>
                  <a:cubicBezTo>
                    <a:pt x="19" y="599"/>
                    <a:pt x="112" y="428"/>
                    <a:pt x="236" y="288"/>
                  </a:cubicBezTo>
                  <a:cubicBezTo>
                    <a:pt x="255" y="272"/>
                    <a:pt x="272" y="255"/>
                    <a:pt x="288" y="236"/>
                  </a:cubicBezTo>
                  <a:cubicBezTo>
                    <a:pt x="428" y="112"/>
                    <a:pt x="599" y="19"/>
                    <a:pt x="844" y="0"/>
                  </a:cubicBezTo>
                  <a:close/>
                  <a:moveTo>
                    <a:pt x="848" y="196"/>
                  </a:moveTo>
                  <a:cubicBezTo>
                    <a:pt x="660" y="207"/>
                    <a:pt x="534" y="279"/>
                    <a:pt x="428" y="372"/>
                  </a:cubicBezTo>
                  <a:cubicBezTo>
                    <a:pt x="427" y="372"/>
                    <a:pt x="425" y="372"/>
                    <a:pt x="424" y="372"/>
                  </a:cubicBezTo>
                  <a:cubicBezTo>
                    <a:pt x="405" y="388"/>
                    <a:pt x="388" y="405"/>
                    <a:pt x="372" y="424"/>
                  </a:cubicBezTo>
                  <a:cubicBezTo>
                    <a:pt x="372" y="425"/>
                    <a:pt x="372" y="427"/>
                    <a:pt x="372" y="428"/>
                  </a:cubicBezTo>
                  <a:cubicBezTo>
                    <a:pt x="279" y="534"/>
                    <a:pt x="207" y="661"/>
                    <a:pt x="196" y="848"/>
                  </a:cubicBezTo>
                  <a:cubicBezTo>
                    <a:pt x="189" y="871"/>
                    <a:pt x="189" y="921"/>
                    <a:pt x="196" y="944"/>
                  </a:cubicBezTo>
                  <a:cubicBezTo>
                    <a:pt x="207" y="1131"/>
                    <a:pt x="279" y="1258"/>
                    <a:pt x="372" y="1364"/>
                  </a:cubicBezTo>
                  <a:cubicBezTo>
                    <a:pt x="372" y="1365"/>
                    <a:pt x="372" y="1367"/>
                    <a:pt x="372" y="1368"/>
                  </a:cubicBezTo>
                  <a:cubicBezTo>
                    <a:pt x="388" y="1387"/>
                    <a:pt x="405" y="1404"/>
                    <a:pt x="424" y="1420"/>
                  </a:cubicBezTo>
                  <a:cubicBezTo>
                    <a:pt x="425" y="1420"/>
                    <a:pt x="427" y="1420"/>
                    <a:pt x="428" y="1420"/>
                  </a:cubicBezTo>
                  <a:cubicBezTo>
                    <a:pt x="534" y="1513"/>
                    <a:pt x="660" y="1585"/>
                    <a:pt x="848" y="1596"/>
                  </a:cubicBezTo>
                  <a:cubicBezTo>
                    <a:pt x="871" y="1603"/>
                    <a:pt x="921" y="1603"/>
                    <a:pt x="944" y="1596"/>
                  </a:cubicBezTo>
                  <a:cubicBezTo>
                    <a:pt x="1132" y="1585"/>
                    <a:pt x="1258" y="1513"/>
                    <a:pt x="1364" y="1420"/>
                  </a:cubicBezTo>
                  <a:cubicBezTo>
                    <a:pt x="1365" y="1420"/>
                    <a:pt x="1367" y="1420"/>
                    <a:pt x="1368" y="1420"/>
                  </a:cubicBezTo>
                  <a:cubicBezTo>
                    <a:pt x="1387" y="1404"/>
                    <a:pt x="1404" y="1387"/>
                    <a:pt x="1420" y="1368"/>
                  </a:cubicBezTo>
                  <a:cubicBezTo>
                    <a:pt x="1420" y="1367"/>
                    <a:pt x="1420" y="1365"/>
                    <a:pt x="1420" y="1364"/>
                  </a:cubicBezTo>
                  <a:cubicBezTo>
                    <a:pt x="1513" y="1258"/>
                    <a:pt x="1585" y="1131"/>
                    <a:pt x="1596" y="944"/>
                  </a:cubicBezTo>
                  <a:cubicBezTo>
                    <a:pt x="1603" y="921"/>
                    <a:pt x="1603" y="871"/>
                    <a:pt x="1596" y="848"/>
                  </a:cubicBezTo>
                  <a:cubicBezTo>
                    <a:pt x="1585" y="661"/>
                    <a:pt x="1513" y="534"/>
                    <a:pt x="1420" y="428"/>
                  </a:cubicBezTo>
                  <a:cubicBezTo>
                    <a:pt x="1420" y="427"/>
                    <a:pt x="1420" y="425"/>
                    <a:pt x="1420" y="424"/>
                  </a:cubicBezTo>
                  <a:cubicBezTo>
                    <a:pt x="1404" y="405"/>
                    <a:pt x="1387" y="388"/>
                    <a:pt x="1368" y="372"/>
                  </a:cubicBezTo>
                  <a:cubicBezTo>
                    <a:pt x="1367" y="372"/>
                    <a:pt x="1365" y="372"/>
                    <a:pt x="1364" y="372"/>
                  </a:cubicBezTo>
                  <a:cubicBezTo>
                    <a:pt x="1258" y="279"/>
                    <a:pt x="1132" y="207"/>
                    <a:pt x="944" y="196"/>
                  </a:cubicBezTo>
                  <a:cubicBezTo>
                    <a:pt x="921" y="189"/>
                    <a:pt x="871" y="189"/>
                    <a:pt x="848" y="19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 bwMode="gray">
          <a:xfrm>
            <a:off x="2513036" y="1779663"/>
            <a:ext cx="370577" cy="370816"/>
            <a:chOff x="-9820276" y="-5583238"/>
            <a:chExt cx="2466976" cy="2468563"/>
          </a:xfrm>
        </p:grpSpPr>
        <p:sp>
          <p:nvSpPr>
            <p:cNvPr id="59" name="Freeform 949"/>
            <p:cNvSpPr>
              <a:spLocks/>
            </p:cNvSpPr>
            <p:nvPr/>
          </p:nvSpPr>
          <p:spPr bwMode="gray">
            <a:xfrm>
              <a:off x="-9466263" y="-5583238"/>
              <a:ext cx="1419225" cy="1139825"/>
            </a:xfrm>
            <a:custGeom>
              <a:avLst/>
              <a:gdLst>
                <a:gd name="T0" fmla="*/ 96 w 1026"/>
                <a:gd name="T1" fmla="*/ 0 h 824"/>
                <a:gd name="T2" fmla="*/ 108 w 1026"/>
                <a:gd name="T3" fmla="*/ 0 h 824"/>
                <a:gd name="T4" fmla="*/ 908 w 1026"/>
                <a:gd name="T5" fmla="*/ 0 h 824"/>
                <a:gd name="T6" fmla="*/ 920 w 1026"/>
                <a:gd name="T7" fmla="*/ 0 h 824"/>
                <a:gd name="T8" fmla="*/ 928 w 1026"/>
                <a:gd name="T9" fmla="*/ 0 h 824"/>
                <a:gd name="T10" fmla="*/ 1016 w 1026"/>
                <a:gd name="T11" fmla="*/ 88 h 824"/>
                <a:gd name="T12" fmla="*/ 1016 w 1026"/>
                <a:gd name="T13" fmla="*/ 96 h 824"/>
                <a:gd name="T14" fmla="*/ 1016 w 1026"/>
                <a:gd name="T15" fmla="*/ 108 h 824"/>
                <a:gd name="T16" fmla="*/ 1016 w 1026"/>
                <a:gd name="T17" fmla="*/ 276 h 824"/>
                <a:gd name="T18" fmla="*/ 1012 w 1026"/>
                <a:gd name="T19" fmla="*/ 440 h 824"/>
                <a:gd name="T20" fmla="*/ 896 w 1026"/>
                <a:gd name="T21" fmla="*/ 440 h 824"/>
                <a:gd name="T22" fmla="*/ 892 w 1026"/>
                <a:gd name="T23" fmla="*/ 120 h 824"/>
                <a:gd name="T24" fmla="*/ 124 w 1026"/>
                <a:gd name="T25" fmla="*/ 120 h 824"/>
                <a:gd name="T26" fmla="*/ 120 w 1026"/>
                <a:gd name="T27" fmla="*/ 636 h 824"/>
                <a:gd name="T28" fmla="*/ 440 w 1026"/>
                <a:gd name="T29" fmla="*/ 644 h 824"/>
                <a:gd name="T30" fmla="*/ 440 w 1026"/>
                <a:gd name="T31" fmla="*/ 824 h 824"/>
                <a:gd name="T32" fmla="*/ 352 w 1026"/>
                <a:gd name="T33" fmla="*/ 824 h 824"/>
                <a:gd name="T34" fmla="*/ 380 w 1026"/>
                <a:gd name="T35" fmla="*/ 784 h 824"/>
                <a:gd name="T36" fmla="*/ 380 w 1026"/>
                <a:gd name="T37" fmla="*/ 780 h 824"/>
                <a:gd name="T38" fmla="*/ 256 w 1026"/>
                <a:gd name="T39" fmla="*/ 760 h 824"/>
                <a:gd name="T40" fmla="*/ 108 w 1026"/>
                <a:gd name="T41" fmla="*/ 760 h 824"/>
                <a:gd name="T42" fmla="*/ 96 w 1026"/>
                <a:gd name="T43" fmla="*/ 760 h 824"/>
                <a:gd name="T44" fmla="*/ 88 w 1026"/>
                <a:gd name="T45" fmla="*/ 760 h 824"/>
                <a:gd name="T46" fmla="*/ 0 w 1026"/>
                <a:gd name="T47" fmla="*/ 672 h 824"/>
                <a:gd name="T48" fmla="*/ 0 w 1026"/>
                <a:gd name="T49" fmla="*/ 664 h 824"/>
                <a:gd name="T50" fmla="*/ 0 w 1026"/>
                <a:gd name="T51" fmla="*/ 652 h 824"/>
                <a:gd name="T52" fmla="*/ 0 w 1026"/>
                <a:gd name="T53" fmla="*/ 108 h 824"/>
                <a:gd name="T54" fmla="*/ 0 w 1026"/>
                <a:gd name="T55" fmla="*/ 96 h 824"/>
                <a:gd name="T56" fmla="*/ 0 w 1026"/>
                <a:gd name="T57" fmla="*/ 88 h 824"/>
                <a:gd name="T58" fmla="*/ 88 w 1026"/>
                <a:gd name="T59" fmla="*/ 0 h 824"/>
                <a:gd name="T60" fmla="*/ 96 w 1026"/>
                <a:gd name="T61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6" h="824">
                  <a:moveTo>
                    <a:pt x="96" y="0"/>
                  </a:moveTo>
                  <a:cubicBezTo>
                    <a:pt x="100" y="0"/>
                    <a:pt x="104" y="0"/>
                    <a:pt x="108" y="0"/>
                  </a:cubicBezTo>
                  <a:cubicBezTo>
                    <a:pt x="375" y="0"/>
                    <a:pt x="641" y="0"/>
                    <a:pt x="908" y="0"/>
                  </a:cubicBezTo>
                  <a:cubicBezTo>
                    <a:pt x="912" y="0"/>
                    <a:pt x="916" y="0"/>
                    <a:pt x="920" y="0"/>
                  </a:cubicBezTo>
                  <a:cubicBezTo>
                    <a:pt x="923" y="0"/>
                    <a:pt x="925" y="0"/>
                    <a:pt x="928" y="0"/>
                  </a:cubicBezTo>
                  <a:cubicBezTo>
                    <a:pt x="972" y="15"/>
                    <a:pt x="1001" y="44"/>
                    <a:pt x="1016" y="88"/>
                  </a:cubicBezTo>
                  <a:cubicBezTo>
                    <a:pt x="1016" y="91"/>
                    <a:pt x="1016" y="93"/>
                    <a:pt x="1016" y="96"/>
                  </a:cubicBezTo>
                  <a:cubicBezTo>
                    <a:pt x="1016" y="100"/>
                    <a:pt x="1016" y="104"/>
                    <a:pt x="1016" y="108"/>
                  </a:cubicBezTo>
                  <a:cubicBezTo>
                    <a:pt x="1016" y="148"/>
                    <a:pt x="1016" y="204"/>
                    <a:pt x="1016" y="276"/>
                  </a:cubicBezTo>
                  <a:cubicBezTo>
                    <a:pt x="1016" y="304"/>
                    <a:pt x="1026" y="428"/>
                    <a:pt x="1012" y="440"/>
                  </a:cubicBezTo>
                  <a:cubicBezTo>
                    <a:pt x="985" y="462"/>
                    <a:pt x="935" y="424"/>
                    <a:pt x="896" y="440"/>
                  </a:cubicBezTo>
                  <a:cubicBezTo>
                    <a:pt x="893" y="335"/>
                    <a:pt x="901" y="219"/>
                    <a:pt x="892" y="120"/>
                  </a:cubicBezTo>
                  <a:cubicBezTo>
                    <a:pt x="636" y="120"/>
                    <a:pt x="380" y="120"/>
                    <a:pt x="124" y="120"/>
                  </a:cubicBezTo>
                  <a:cubicBezTo>
                    <a:pt x="115" y="284"/>
                    <a:pt x="123" y="465"/>
                    <a:pt x="120" y="636"/>
                  </a:cubicBezTo>
                  <a:cubicBezTo>
                    <a:pt x="217" y="648"/>
                    <a:pt x="343" y="632"/>
                    <a:pt x="440" y="644"/>
                  </a:cubicBezTo>
                  <a:cubicBezTo>
                    <a:pt x="440" y="704"/>
                    <a:pt x="440" y="764"/>
                    <a:pt x="440" y="824"/>
                  </a:cubicBezTo>
                  <a:cubicBezTo>
                    <a:pt x="411" y="824"/>
                    <a:pt x="381" y="824"/>
                    <a:pt x="352" y="824"/>
                  </a:cubicBezTo>
                  <a:cubicBezTo>
                    <a:pt x="360" y="809"/>
                    <a:pt x="378" y="805"/>
                    <a:pt x="380" y="784"/>
                  </a:cubicBezTo>
                  <a:cubicBezTo>
                    <a:pt x="380" y="783"/>
                    <a:pt x="380" y="781"/>
                    <a:pt x="380" y="780"/>
                  </a:cubicBezTo>
                  <a:cubicBezTo>
                    <a:pt x="397" y="748"/>
                    <a:pt x="297" y="760"/>
                    <a:pt x="256" y="760"/>
                  </a:cubicBezTo>
                  <a:cubicBezTo>
                    <a:pt x="193" y="760"/>
                    <a:pt x="141" y="760"/>
                    <a:pt x="108" y="760"/>
                  </a:cubicBezTo>
                  <a:cubicBezTo>
                    <a:pt x="104" y="760"/>
                    <a:pt x="100" y="760"/>
                    <a:pt x="96" y="760"/>
                  </a:cubicBezTo>
                  <a:cubicBezTo>
                    <a:pt x="93" y="760"/>
                    <a:pt x="91" y="760"/>
                    <a:pt x="88" y="760"/>
                  </a:cubicBezTo>
                  <a:cubicBezTo>
                    <a:pt x="44" y="745"/>
                    <a:pt x="15" y="716"/>
                    <a:pt x="0" y="672"/>
                  </a:cubicBezTo>
                  <a:cubicBezTo>
                    <a:pt x="0" y="669"/>
                    <a:pt x="0" y="667"/>
                    <a:pt x="0" y="664"/>
                  </a:cubicBezTo>
                  <a:cubicBezTo>
                    <a:pt x="0" y="660"/>
                    <a:pt x="0" y="656"/>
                    <a:pt x="0" y="652"/>
                  </a:cubicBezTo>
                  <a:cubicBezTo>
                    <a:pt x="0" y="471"/>
                    <a:pt x="0" y="289"/>
                    <a:pt x="0" y="108"/>
                  </a:cubicBezTo>
                  <a:cubicBezTo>
                    <a:pt x="0" y="104"/>
                    <a:pt x="0" y="100"/>
                    <a:pt x="0" y="96"/>
                  </a:cubicBezTo>
                  <a:cubicBezTo>
                    <a:pt x="0" y="93"/>
                    <a:pt x="0" y="91"/>
                    <a:pt x="0" y="88"/>
                  </a:cubicBezTo>
                  <a:cubicBezTo>
                    <a:pt x="15" y="44"/>
                    <a:pt x="44" y="15"/>
                    <a:pt x="88" y="0"/>
                  </a:cubicBezTo>
                  <a:cubicBezTo>
                    <a:pt x="91" y="0"/>
                    <a:pt x="93" y="0"/>
                    <a:pt x="96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950"/>
            <p:cNvSpPr>
              <a:spLocks/>
            </p:cNvSpPr>
            <p:nvPr/>
          </p:nvSpPr>
          <p:spPr bwMode="gray">
            <a:xfrm>
              <a:off x="-8758238" y="-4875213"/>
              <a:ext cx="1404938" cy="1228725"/>
            </a:xfrm>
            <a:custGeom>
              <a:avLst/>
              <a:gdLst>
                <a:gd name="T0" fmla="*/ 96 w 1016"/>
                <a:gd name="T1" fmla="*/ 0 h 888"/>
                <a:gd name="T2" fmla="*/ 108 w 1016"/>
                <a:gd name="T3" fmla="*/ 0 h 888"/>
                <a:gd name="T4" fmla="*/ 908 w 1016"/>
                <a:gd name="T5" fmla="*/ 0 h 888"/>
                <a:gd name="T6" fmla="*/ 920 w 1016"/>
                <a:gd name="T7" fmla="*/ 0 h 888"/>
                <a:gd name="T8" fmla="*/ 928 w 1016"/>
                <a:gd name="T9" fmla="*/ 0 h 888"/>
                <a:gd name="T10" fmla="*/ 1016 w 1016"/>
                <a:gd name="T11" fmla="*/ 88 h 888"/>
                <a:gd name="T12" fmla="*/ 1016 w 1016"/>
                <a:gd name="T13" fmla="*/ 96 h 888"/>
                <a:gd name="T14" fmla="*/ 1016 w 1016"/>
                <a:gd name="T15" fmla="*/ 108 h 888"/>
                <a:gd name="T16" fmla="*/ 1016 w 1016"/>
                <a:gd name="T17" fmla="*/ 652 h 888"/>
                <a:gd name="T18" fmla="*/ 1016 w 1016"/>
                <a:gd name="T19" fmla="*/ 664 h 888"/>
                <a:gd name="T20" fmla="*/ 1016 w 1016"/>
                <a:gd name="T21" fmla="*/ 672 h 888"/>
                <a:gd name="T22" fmla="*/ 928 w 1016"/>
                <a:gd name="T23" fmla="*/ 760 h 888"/>
                <a:gd name="T24" fmla="*/ 920 w 1016"/>
                <a:gd name="T25" fmla="*/ 760 h 888"/>
                <a:gd name="T26" fmla="*/ 908 w 1016"/>
                <a:gd name="T27" fmla="*/ 760 h 888"/>
                <a:gd name="T28" fmla="*/ 764 w 1016"/>
                <a:gd name="T29" fmla="*/ 760 h 888"/>
                <a:gd name="T30" fmla="*/ 636 w 1016"/>
                <a:gd name="T31" fmla="*/ 780 h 888"/>
                <a:gd name="T32" fmla="*/ 636 w 1016"/>
                <a:gd name="T33" fmla="*/ 784 h 888"/>
                <a:gd name="T34" fmla="*/ 680 w 1016"/>
                <a:gd name="T35" fmla="*/ 828 h 888"/>
                <a:gd name="T36" fmla="*/ 684 w 1016"/>
                <a:gd name="T37" fmla="*/ 828 h 888"/>
                <a:gd name="T38" fmla="*/ 740 w 1016"/>
                <a:gd name="T39" fmla="*/ 832 h 888"/>
                <a:gd name="T40" fmla="*/ 748 w 1016"/>
                <a:gd name="T41" fmla="*/ 832 h 888"/>
                <a:gd name="T42" fmla="*/ 756 w 1016"/>
                <a:gd name="T43" fmla="*/ 836 h 888"/>
                <a:gd name="T44" fmla="*/ 760 w 1016"/>
                <a:gd name="T45" fmla="*/ 844 h 888"/>
                <a:gd name="T46" fmla="*/ 760 w 1016"/>
                <a:gd name="T47" fmla="*/ 852 h 888"/>
                <a:gd name="T48" fmla="*/ 756 w 1016"/>
                <a:gd name="T49" fmla="*/ 888 h 888"/>
                <a:gd name="T50" fmla="*/ 320 w 1016"/>
                <a:gd name="T51" fmla="*/ 888 h 888"/>
                <a:gd name="T52" fmla="*/ 332 w 1016"/>
                <a:gd name="T53" fmla="*/ 828 h 888"/>
                <a:gd name="T54" fmla="*/ 336 w 1016"/>
                <a:gd name="T55" fmla="*/ 828 h 888"/>
                <a:gd name="T56" fmla="*/ 380 w 1016"/>
                <a:gd name="T57" fmla="*/ 784 h 888"/>
                <a:gd name="T58" fmla="*/ 380 w 1016"/>
                <a:gd name="T59" fmla="*/ 780 h 888"/>
                <a:gd name="T60" fmla="*/ 384 w 1016"/>
                <a:gd name="T61" fmla="*/ 780 h 888"/>
                <a:gd name="T62" fmla="*/ 320 w 1016"/>
                <a:gd name="T63" fmla="*/ 756 h 888"/>
                <a:gd name="T64" fmla="*/ 324 w 1016"/>
                <a:gd name="T65" fmla="*/ 640 h 888"/>
                <a:gd name="T66" fmla="*/ 896 w 1016"/>
                <a:gd name="T67" fmla="*/ 636 h 888"/>
                <a:gd name="T68" fmla="*/ 892 w 1016"/>
                <a:gd name="T69" fmla="*/ 120 h 888"/>
                <a:gd name="T70" fmla="*/ 124 w 1016"/>
                <a:gd name="T71" fmla="*/ 120 h 888"/>
                <a:gd name="T72" fmla="*/ 120 w 1016"/>
                <a:gd name="T73" fmla="*/ 312 h 888"/>
                <a:gd name="T74" fmla="*/ 0 w 1016"/>
                <a:gd name="T75" fmla="*/ 308 h 888"/>
                <a:gd name="T76" fmla="*/ 0 w 1016"/>
                <a:gd name="T77" fmla="*/ 108 h 888"/>
                <a:gd name="T78" fmla="*/ 0 w 1016"/>
                <a:gd name="T79" fmla="*/ 96 h 888"/>
                <a:gd name="T80" fmla="*/ 0 w 1016"/>
                <a:gd name="T81" fmla="*/ 88 h 888"/>
                <a:gd name="T82" fmla="*/ 88 w 1016"/>
                <a:gd name="T83" fmla="*/ 0 h 888"/>
                <a:gd name="T84" fmla="*/ 96 w 1016"/>
                <a:gd name="T8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6" h="888">
                  <a:moveTo>
                    <a:pt x="96" y="0"/>
                  </a:moveTo>
                  <a:cubicBezTo>
                    <a:pt x="100" y="0"/>
                    <a:pt x="104" y="0"/>
                    <a:pt x="108" y="0"/>
                  </a:cubicBezTo>
                  <a:cubicBezTo>
                    <a:pt x="375" y="0"/>
                    <a:pt x="641" y="0"/>
                    <a:pt x="908" y="0"/>
                  </a:cubicBezTo>
                  <a:cubicBezTo>
                    <a:pt x="912" y="0"/>
                    <a:pt x="916" y="0"/>
                    <a:pt x="920" y="0"/>
                  </a:cubicBezTo>
                  <a:cubicBezTo>
                    <a:pt x="923" y="0"/>
                    <a:pt x="925" y="0"/>
                    <a:pt x="928" y="0"/>
                  </a:cubicBezTo>
                  <a:cubicBezTo>
                    <a:pt x="972" y="15"/>
                    <a:pt x="1001" y="44"/>
                    <a:pt x="1016" y="88"/>
                  </a:cubicBezTo>
                  <a:cubicBezTo>
                    <a:pt x="1016" y="91"/>
                    <a:pt x="1016" y="93"/>
                    <a:pt x="1016" y="96"/>
                  </a:cubicBezTo>
                  <a:cubicBezTo>
                    <a:pt x="1016" y="100"/>
                    <a:pt x="1016" y="104"/>
                    <a:pt x="1016" y="108"/>
                  </a:cubicBezTo>
                  <a:cubicBezTo>
                    <a:pt x="1016" y="289"/>
                    <a:pt x="1016" y="471"/>
                    <a:pt x="1016" y="652"/>
                  </a:cubicBezTo>
                  <a:cubicBezTo>
                    <a:pt x="1016" y="656"/>
                    <a:pt x="1016" y="660"/>
                    <a:pt x="1016" y="664"/>
                  </a:cubicBezTo>
                  <a:cubicBezTo>
                    <a:pt x="1016" y="667"/>
                    <a:pt x="1016" y="669"/>
                    <a:pt x="1016" y="672"/>
                  </a:cubicBezTo>
                  <a:cubicBezTo>
                    <a:pt x="1001" y="716"/>
                    <a:pt x="972" y="745"/>
                    <a:pt x="928" y="760"/>
                  </a:cubicBezTo>
                  <a:cubicBezTo>
                    <a:pt x="925" y="760"/>
                    <a:pt x="923" y="760"/>
                    <a:pt x="920" y="760"/>
                  </a:cubicBezTo>
                  <a:cubicBezTo>
                    <a:pt x="916" y="760"/>
                    <a:pt x="912" y="760"/>
                    <a:pt x="908" y="760"/>
                  </a:cubicBezTo>
                  <a:cubicBezTo>
                    <a:pt x="876" y="760"/>
                    <a:pt x="824" y="760"/>
                    <a:pt x="764" y="760"/>
                  </a:cubicBezTo>
                  <a:cubicBezTo>
                    <a:pt x="717" y="760"/>
                    <a:pt x="617" y="749"/>
                    <a:pt x="636" y="780"/>
                  </a:cubicBezTo>
                  <a:cubicBezTo>
                    <a:pt x="636" y="781"/>
                    <a:pt x="636" y="783"/>
                    <a:pt x="636" y="784"/>
                  </a:cubicBezTo>
                  <a:cubicBezTo>
                    <a:pt x="643" y="806"/>
                    <a:pt x="658" y="821"/>
                    <a:pt x="680" y="828"/>
                  </a:cubicBezTo>
                  <a:cubicBezTo>
                    <a:pt x="681" y="828"/>
                    <a:pt x="683" y="828"/>
                    <a:pt x="684" y="828"/>
                  </a:cubicBezTo>
                  <a:cubicBezTo>
                    <a:pt x="695" y="837"/>
                    <a:pt x="723" y="829"/>
                    <a:pt x="740" y="832"/>
                  </a:cubicBezTo>
                  <a:cubicBezTo>
                    <a:pt x="743" y="832"/>
                    <a:pt x="745" y="832"/>
                    <a:pt x="748" y="832"/>
                  </a:cubicBezTo>
                  <a:cubicBezTo>
                    <a:pt x="751" y="833"/>
                    <a:pt x="752" y="836"/>
                    <a:pt x="756" y="836"/>
                  </a:cubicBezTo>
                  <a:cubicBezTo>
                    <a:pt x="757" y="839"/>
                    <a:pt x="760" y="840"/>
                    <a:pt x="760" y="844"/>
                  </a:cubicBezTo>
                  <a:cubicBezTo>
                    <a:pt x="760" y="847"/>
                    <a:pt x="760" y="849"/>
                    <a:pt x="760" y="852"/>
                  </a:cubicBezTo>
                  <a:cubicBezTo>
                    <a:pt x="758" y="863"/>
                    <a:pt x="765" y="884"/>
                    <a:pt x="756" y="888"/>
                  </a:cubicBezTo>
                  <a:cubicBezTo>
                    <a:pt x="611" y="888"/>
                    <a:pt x="465" y="888"/>
                    <a:pt x="320" y="888"/>
                  </a:cubicBezTo>
                  <a:cubicBezTo>
                    <a:pt x="323" y="867"/>
                    <a:pt x="311" y="831"/>
                    <a:pt x="332" y="828"/>
                  </a:cubicBezTo>
                  <a:cubicBezTo>
                    <a:pt x="333" y="828"/>
                    <a:pt x="335" y="828"/>
                    <a:pt x="336" y="828"/>
                  </a:cubicBezTo>
                  <a:cubicBezTo>
                    <a:pt x="358" y="821"/>
                    <a:pt x="373" y="806"/>
                    <a:pt x="380" y="784"/>
                  </a:cubicBezTo>
                  <a:cubicBezTo>
                    <a:pt x="380" y="783"/>
                    <a:pt x="380" y="781"/>
                    <a:pt x="380" y="780"/>
                  </a:cubicBezTo>
                  <a:cubicBezTo>
                    <a:pt x="381" y="780"/>
                    <a:pt x="383" y="780"/>
                    <a:pt x="384" y="780"/>
                  </a:cubicBezTo>
                  <a:cubicBezTo>
                    <a:pt x="393" y="742"/>
                    <a:pt x="334" y="771"/>
                    <a:pt x="320" y="756"/>
                  </a:cubicBezTo>
                  <a:cubicBezTo>
                    <a:pt x="323" y="719"/>
                    <a:pt x="315" y="671"/>
                    <a:pt x="324" y="640"/>
                  </a:cubicBezTo>
                  <a:cubicBezTo>
                    <a:pt x="513" y="637"/>
                    <a:pt x="713" y="645"/>
                    <a:pt x="896" y="636"/>
                  </a:cubicBezTo>
                  <a:cubicBezTo>
                    <a:pt x="893" y="465"/>
                    <a:pt x="901" y="284"/>
                    <a:pt x="892" y="120"/>
                  </a:cubicBezTo>
                  <a:cubicBezTo>
                    <a:pt x="636" y="120"/>
                    <a:pt x="380" y="120"/>
                    <a:pt x="124" y="120"/>
                  </a:cubicBezTo>
                  <a:cubicBezTo>
                    <a:pt x="115" y="176"/>
                    <a:pt x="123" y="249"/>
                    <a:pt x="120" y="312"/>
                  </a:cubicBezTo>
                  <a:cubicBezTo>
                    <a:pt x="81" y="309"/>
                    <a:pt x="32" y="317"/>
                    <a:pt x="0" y="308"/>
                  </a:cubicBezTo>
                  <a:cubicBezTo>
                    <a:pt x="0" y="241"/>
                    <a:pt x="0" y="175"/>
                    <a:pt x="0" y="108"/>
                  </a:cubicBezTo>
                  <a:cubicBezTo>
                    <a:pt x="0" y="104"/>
                    <a:pt x="0" y="100"/>
                    <a:pt x="0" y="96"/>
                  </a:cubicBezTo>
                  <a:cubicBezTo>
                    <a:pt x="0" y="93"/>
                    <a:pt x="0" y="91"/>
                    <a:pt x="0" y="88"/>
                  </a:cubicBezTo>
                  <a:cubicBezTo>
                    <a:pt x="15" y="44"/>
                    <a:pt x="44" y="15"/>
                    <a:pt x="88" y="0"/>
                  </a:cubicBezTo>
                  <a:cubicBezTo>
                    <a:pt x="91" y="0"/>
                    <a:pt x="93" y="0"/>
                    <a:pt x="96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951"/>
            <p:cNvSpPr>
              <a:spLocks noEditPoints="1"/>
            </p:cNvSpPr>
            <p:nvPr/>
          </p:nvSpPr>
          <p:spPr bwMode="gray">
            <a:xfrm>
              <a:off x="-9820276" y="-4343400"/>
              <a:ext cx="1404938" cy="1228725"/>
            </a:xfrm>
            <a:custGeom>
              <a:avLst/>
              <a:gdLst>
                <a:gd name="T0" fmla="*/ 96 w 1016"/>
                <a:gd name="T1" fmla="*/ 0 h 888"/>
                <a:gd name="T2" fmla="*/ 108 w 1016"/>
                <a:gd name="T3" fmla="*/ 0 h 888"/>
                <a:gd name="T4" fmla="*/ 908 w 1016"/>
                <a:gd name="T5" fmla="*/ 0 h 888"/>
                <a:gd name="T6" fmla="*/ 920 w 1016"/>
                <a:gd name="T7" fmla="*/ 0 h 888"/>
                <a:gd name="T8" fmla="*/ 928 w 1016"/>
                <a:gd name="T9" fmla="*/ 0 h 888"/>
                <a:gd name="T10" fmla="*/ 1016 w 1016"/>
                <a:gd name="T11" fmla="*/ 88 h 888"/>
                <a:gd name="T12" fmla="*/ 1016 w 1016"/>
                <a:gd name="T13" fmla="*/ 96 h 888"/>
                <a:gd name="T14" fmla="*/ 1016 w 1016"/>
                <a:gd name="T15" fmla="*/ 108 h 888"/>
                <a:gd name="T16" fmla="*/ 1016 w 1016"/>
                <a:gd name="T17" fmla="*/ 652 h 888"/>
                <a:gd name="T18" fmla="*/ 1016 w 1016"/>
                <a:gd name="T19" fmla="*/ 664 h 888"/>
                <a:gd name="T20" fmla="*/ 1004 w 1016"/>
                <a:gd name="T21" fmla="*/ 700 h 888"/>
                <a:gd name="T22" fmla="*/ 928 w 1016"/>
                <a:gd name="T23" fmla="*/ 760 h 888"/>
                <a:gd name="T24" fmla="*/ 920 w 1016"/>
                <a:gd name="T25" fmla="*/ 760 h 888"/>
                <a:gd name="T26" fmla="*/ 908 w 1016"/>
                <a:gd name="T27" fmla="*/ 760 h 888"/>
                <a:gd name="T28" fmla="*/ 764 w 1016"/>
                <a:gd name="T29" fmla="*/ 760 h 888"/>
                <a:gd name="T30" fmla="*/ 636 w 1016"/>
                <a:gd name="T31" fmla="*/ 780 h 888"/>
                <a:gd name="T32" fmla="*/ 636 w 1016"/>
                <a:gd name="T33" fmla="*/ 784 h 888"/>
                <a:gd name="T34" fmla="*/ 680 w 1016"/>
                <a:gd name="T35" fmla="*/ 828 h 888"/>
                <a:gd name="T36" fmla="*/ 684 w 1016"/>
                <a:gd name="T37" fmla="*/ 828 h 888"/>
                <a:gd name="T38" fmla="*/ 740 w 1016"/>
                <a:gd name="T39" fmla="*/ 832 h 888"/>
                <a:gd name="T40" fmla="*/ 748 w 1016"/>
                <a:gd name="T41" fmla="*/ 832 h 888"/>
                <a:gd name="T42" fmla="*/ 760 w 1016"/>
                <a:gd name="T43" fmla="*/ 840 h 888"/>
                <a:gd name="T44" fmla="*/ 760 w 1016"/>
                <a:gd name="T45" fmla="*/ 844 h 888"/>
                <a:gd name="T46" fmla="*/ 760 w 1016"/>
                <a:gd name="T47" fmla="*/ 852 h 888"/>
                <a:gd name="T48" fmla="*/ 756 w 1016"/>
                <a:gd name="T49" fmla="*/ 888 h 888"/>
                <a:gd name="T50" fmla="*/ 256 w 1016"/>
                <a:gd name="T51" fmla="*/ 888 h 888"/>
                <a:gd name="T52" fmla="*/ 256 w 1016"/>
                <a:gd name="T53" fmla="*/ 852 h 888"/>
                <a:gd name="T54" fmla="*/ 256 w 1016"/>
                <a:gd name="T55" fmla="*/ 844 h 888"/>
                <a:gd name="T56" fmla="*/ 256 w 1016"/>
                <a:gd name="T57" fmla="*/ 840 h 888"/>
                <a:gd name="T58" fmla="*/ 268 w 1016"/>
                <a:gd name="T59" fmla="*/ 832 h 888"/>
                <a:gd name="T60" fmla="*/ 276 w 1016"/>
                <a:gd name="T61" fmla="*/ 832 h 888"/>
                <a:gd name="T62" fmla="*/ 332 w 1016"/>
                <a:gd name="T63" fmla="*/ 828 h 888"/>
                <a:gd name="T64" fmla="*/ 336 w 1016"/>
                <a:gd name="T65" fmla="*/ 828 h 888"/>
                <a:gd name="T66" fmla="*/ 380 w 1016"/>
                <a:gd name="T67" fmla="*/ 784 h 888"/>
                <a:gd name="T68" fmla="*/ 380 w 1016"/>
                <a:gd name="T69" fmla="*/ 780 h 888"/>
                <a:gd name="T70" fmla="*/ 256 w 1016"/>
                <a:gd name="T71" fmla="*/ 760 h 888"/>
                <a:gd name="T72" fmla="*/ 108 w 1016"/>
                <a:gd name="T73" fmla="*/ 760 h 888"/>
                <a:gd name="T74" fmla="*/ 96 w 1016"/>
                <a:gd name="T75" fmla="*/ 760 h 888"/>
                <a:gd name="T76" fmla="*/ 88 w 1016"/>
                <a:gd name="T77" fmla="*/ 760 h 888"/>
                <a:gd name="T78" fmla="*/ 0 w 1016"/>
                <a:gd name="T79" fmla="*/ 672 h 888"/>
                <a:gd name="T80" fmla="*/ 0 w 1016"/>
                <a:gd name="T81" fmla="*/ 664 h 888"/>
                <a:gd name="T82" fmla="*/ 0 w 1016"/>
                <a:gd name="T83" fmla="*/ 652 h 888"/>
                <a:gd name="T84" fmla="*/ 0 w 1016"/>
                <a:gd name="T85" fmla="*/ 108 h 888"/>
                <a:gd name="T86" fmla="*/ 0 w 1016"/>
                <a:gd name="T87" fmla="*/ 96 h 888"/>
                <a:gd name="T88" fmla="*/ 0 w 1016"/>
                <a:gd name="T89" fmla="*/ 88 h 888"/>
                <a:gd name="T90" fmla="*/ 88 w 1016"/>
                <a:gd name="T91" fmla="*/ 0 h 888"/>
                <a:gd name="T92" fmla="*/ 96 w 1016"/>
                <a:gd name="T93" fmla="*/ 0 h 888"/>
                <a:gd name="T94" fmla="*/ 120 w 1016"/>
                <a:gd name="T95" fmla="*/ 132 h 888"/>
                <a:gd name="T96" fmla="*/ 120 w 1016"/>
                <a:gd name="T97" fmla="*/ 636 h 888"/>
                <a:gd name="T98" fmla="*/ 896 w 1016"/>
                <a:gd name="T99" fmla="*/ 636 h 888"/>
                <a:gd name="T100" fmla="*/ 896 w 1016"/>
                <a:gd name="T101" fmla="*/ 124 h 888"/>
                <a:gd name="T102" fmla="*/ 128 w 1016"/>
                <a:gd name="T103" fmla="*/ 120 h 888"/>
                <a:gd name="T104" fmla="*/ 120 w 1016"/>
                <a:gd name="T105" fmla="*/ 132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6" h="888">
                  <a:moveTo>
                    <a:pt x="96" y="0"/>
                  </a:moveTo>
                  <a:cubicBezTo>
                    <a:pt x="100" y="0"/>
                    <a:pt x="104" y="0"/>
                    <a:pt x="108" y="0"/>
                  </a:cubicBezTo>
                  <a:cubicBezTo>
                    <a:pt x="375" y="0"/>
                    <a:pt x="641" y="0"/>
                    <a:pt x="908" y="0"/>
                  </a:cubicBezTo>
                  <a:cubicBezTo>
                    <a:pt x="912" y="0"/>
                    <a:pt x="916" y="0"/>
                    <a:pt x="920" y="0"/>
                  </a:cubicBezTo>
                  <a:cubicBezTo>
                    <a:pt x="923" y="0"/>
                    <a:pt x="925" y="0"/>
                    <a:pt x="928" y="0"/>
                  </a:cubicBezTo>
                  <a:cubicBezTo>
                    <a:pt x="972" y="15"/>
                    <a:pt x="1001" y="44"/>
                    <a:pt x="1016" y="88"/>
                  </a:cubicBezTo>
                  <a:cubicBezTo>
                    <a:pt x="1016" y="91"/>
                    <a:pt x="1016" y="93"/>
                    <a:pt x="1016" y="96"/>
                  </a:cubicBezTo>
                  <a:cubicBezTo>
                    <a:pt x="1016" y="100"/>
                    <a:pt x="1016" y="104"/>
                    <a:pt x="1016" y="108"/>
                  </a:cubicBezTo>
                  <a:cubicBezTo>
                    <a:pt x="1016" y="289"/>
                    <a:pt x="1016" y="471"/>
                    <a:pt x="1016" y="652"/>
                  </a:cubicBezTo>
                  <a:cubicBezTo>
                    <a:pt x="1016" y="656"/>
                    <a:pt x="1016" y="660"/>
                    <a:pt x="1016" y="664"/>
                  </a:cubicBezTo>
                  <a:cubicBezTo>
                    <a:pt x="1013" y="677"/>
                    <a:pt x="1011" y="691"/>
                    <a:pt x="1004" y="700"/>
                  </a:cubicBezTo>
                  <a:cubicBezTo>
                    <a:pt x="987" y="728"/>
                    <a:pt x="961" y="748"/>
                    <a:pt x="928" y="760"/>
                  </a:cubicBezTo>
                  <a:cubicBezTo>
                    <a:pt x="925" y="760"/>
                    <a:pt x="923" y="760"/>
                    <a:pt x="920" y="760"/>
                  </a:cubicBezTo>
                  <a:cubicBezTo>
                    <a:pt x="916" y="760"/>
                    <a:pt x="912" y="760"/>
                    <a:pt x="908" y="760"/>
                  </a:cubicBezTo>
                  <a:cubicBezTo>
                    <a:pt x="876" y="760"/>
                    <a:pt x="824" y="760"/>
                    <a:pt x="764" y="760"/>
                  </a:cubicBezTo>
                  <a:cubicBezTo>
                    <a:pt x="717" y="760"/>
                    <a:pt x="617" y="749"/>
                    <a:pt x="636" y="780"/>
                  </a:cubicBezTo>
                  <a:cubicBezTo>
                    <a:pt x="636" y="781"/>
                    <a:pt x="636" y="783"/>
                    <a:pt x="636" y="784"/>
                  </a:cubicBezTo>
                  <a:cubicBezTo>
                    <a:pt x="643" y="806"/>
                    <a:pt x="658" y="821"/>
                    <a:pt x="680" y="828"/>
                  </a:cubicBezTo>
                  <a:cubicBezTo>
                    <a:pt x="681" y="828"/>
                    <a:pt x="683" y="828"/>
                    <a:pt x="684" y="828"/>
                  </a:cubicBezTo>
                  <a:cubicBezTo>
                    <a:pt x="695" y="837"/>
                    <a:pt x="723" y="829"/>
                    <a:pt x="740" y="832"/>
                  </a:cubicBezTo>
                  <a:cubicBezTo>
                    <a:pt x="743" y="832"/>
                    <a:pt x="745" y="832"/>
                    <a:pt x="748" y="832"/>
                  </a:cubicBezTo>
                  <a:cubicBezTo>
                    <a:pt x="753" y="833"/>
                    <a:pt x="754" y="839"/>
                    <a:pt x="760" y="840"/>
                  </a:cubicBezTo>
                  <a:cubicBezTo>
                    <a:pt x="760" y="841"/>
                    <a:pt x="760" y="843"/>
                    <a:pt x="760" y="844"/>
                  </a:cubicBezTo>
                  <a:cubicBezTo>
                    <a:pt x="760" y="847"/>
                    <a:pt x="760" y="849"/>
                    <a:pt x="760" y="852"/>
                  </a:cubicBezTo>
                  <a:cubicBezTo>
                    <a:pt x="758" y="863"/>
                    <a:pt x="765" y="884"/>
                    <a:pt x="756" y="888"/>
                  </a:cubicBezTo>
                  <a:cubicBezTo>
                    <a:pt x="589" y="888"/>
                    <a:pt x="423" y="888"/>
                    <a:pt x="256" y="888"/>
                  </a:cubicBezTo>
                  <a:cubicBezTo>
                    <a:pt x="256" y="876"/>
                    <a:pt x="256" y="864"/>
                    <a:pt x="256" y="852"/>
                  </a:cubicBezTo>
                  <a:cubicBezTo>
                    <a:pt x="256" y="849"/>
                    <a:pt x="256" y="847"/>
                    <a:pt x="256" y="844"/>
                  </a:cubicBezTo>
                  <a:cubicBezTo>
                    <a:pt x="256" y="843"/>
                    <a:pt x="256" y="841"/>
                    <a:pt x="256" y="840"/>
                  </a:cubicBezTo>
                  <a:cubicBezTo>
                    <a:pt x="261" y="839"/>
                    <a:pt x="262" y="833"/>
                    <a:pt x="268" y="832"/>
                  </a:cubicBezTo>
                  <a:cubicBezTo>
                    <a:pt x="271" y="832"/>
                    <a:pt x="273" y="832"/>
                    <a:pt x="276" y="832"/>
                  </a:cubicBezTo>
                  <a:cubicBezTo>
                    <a:pt x="293" y="829"/>
                    <a:pt x="321" y="837"/>
                    <a:pt x="332" y="828"/>
                  </a:cubicBezTo>
                  <a:cubicBezTo>
                    <a:pt x="333" y="828"/>
                    <a:pt x="335" y="828"/>
                    <a:pt x="336" y="828"/>
                  </a:cubicBezTo>
                  <a:cubicBezTo>
                    <a:pt x="358" y="821"/>
                    <a:pt x="373" y="806"/>
                    <a:pt x="380" y="784"/>
                  </a:cubicBezTo>
                  <a:cubicBezTo>
                    <a:pt x="380" y="783"/>
                    <a:pt x="380" y="781"/>
                    <a:pt x="380" y="780"/>
                  </a:cubicBezTo>
                  <a:cubicBezTo>
                    <a:pt x="397" y="748"/>
                    <a:pt x="297" y="760"/>
                    <a:pt x="256" y="760"/>
                  </a:cubicBezTo>
                  <a:cubicBezTo>
                    <a:pt x="193" y="760"/>
                    <a:pt x="141" y="760"/>
                    <a:pt x="108" y="760"/>
                  </a:cubicBezTo>
                  <a:cubicBezTo>
                    <a:pt x="104" y="760"/>
                    <a:pt x="100" y="760"/>
                    <a:pt x="96" y="760"/>
                  </a:cubicBezTo>
                  <a:cubicBezTo>
                    <a:pt x="93" y="760"/>
                    <a:pt x="91" y="760"/>
                    <a:pt x="88" y="760"/>
                  </a:cubicBezTo>
                  <a:cubicBezTo>
                    <a:pt x="44" y="745"/>
                    <a:pt x="15" y="716"/>
                    <a:pt x="0" y="672"/>
                  </a:cubicBezTo>
                  <a:cubicBezTo>
                    <a:pt x="0" y="669"/>
                    <a:pt x="0" y="667"/>
                    <a:pt x="0" y="664"/>
                  </a:cubicBezTo>
                  <a:cubicBezTo>
                    <a:pt x="0" y="660"/>
                    <a:pt x="0" y="656"/>
                    <a:pt x="0" y="652"/>
                  </a:cubicBezTo>
                  <a:cubicBezTo>
                    <a:pt x="0" y="471"/>
                    <a:pt x="0" y="289"/>
                    <a:pt x="0" y="108"/>
                  </a:cubicBezTo>
                  <a:cubicBezTo>
                    <a:pt x="0" y="104"/>
                    <a:pt x="0" y="100"/>
                    <a:pt x="0" y="96"/>
                  </a:cubicBezTo>
                  <a:cubicBezTo>
                    <a:pt x="0" y="93"/>
                    <a:pt x="0" y="91"/>
                    <a:pt x="0" y="88"/>
                  </a:cubicBezTo>
                  <a:cubicBezTo>
                    <a:pt x="15" y="44"/>
                    <a:pt x="44" y="15"/>
                    <a:pt x="88" y="0"/>
                  </a:cubicBezTo>
                  <a:cubicBezTo>
                    <a:pt x="91" y="0"/>
                    <a:pt x="93" y="0"/>
                    <a:pt x="96" y="0"/>
                  </a:cubicBezTo>
                  <a:close/>
                  <a:moveTo>
                    <a:pt x="120" y="132"/>
                  </a:moveTo>
                  <a:cubicBezTo>
                    <a:pt x="120" y="300"/>
                    <a:pt x="120" y="468"/>
                    <a:pt x="120" y="636"/>
                  </a:cubicBezTo>
                  <a:cubicBezTo>
                    <a:pt x="369" y="643"/>
                    <a:pt x="647" y="643"/>
                    <a:pt x="896" y="636"/>
                  </a:cubicBezTo>
                  <a:cubicBezTo>
                    <a:pt x="896" y="465"/>
                    <a:pt x="896" y="295"/>
                    <a:pt x="896" y="124"/>
                  </a:cubicBezTo>
                  <a:cubicBezTo>
                    <a:pt x="648" y="115"/>
                    <a:pt x="383" y="123"/>
                    <a:pt x="128" y="120"/>
                  </a:cubicBezTo>
                  <a:cubicBezTo>
                    <a:pt x="123" y="122"/>
                    <a:pt x="120" y="125"/>
                    <a:pt x="120" y="13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2" name="Group 61"/>
          <p:cNvGrpSpPr>
            <a:grpSpLocks noChangeAspect="1"/>
          </p:cNvGrpSpPr>
          <p:nvPr/>
        </p:nvGrpSpPr>
        <p:grpSpPr bwMode="gray">
          <a:xfrm>
            <a:off x="2051720" y="1779664"/>
            <a:ext cx="248173" cy="370815"/>
            <a:chOff x="-12626976" y="-5708650"/>
            <a:chExt cx="1773238" cy="2649538"/>
          </a:xfrm>
        </p:grpSpPr>
        <p:sp>
          <p:nvSpPr>
            <p:cNvPr id="63" name="Freeform 954"/>
            <p:cNvSpPr>
              <a:spLocks/>
            </p:cNvSpPr>
            <p:nvPr/>
          </p:nvSpPr>
          <p:spPr bwMode="gray">
            <a:xfrm>
              <a:off x="-12626976" y="-5207000"/>
              <a:ext cx="1773238" cy="2147888"/>
            </a:xfrm>
            <a:custGeom>
              <a:avLst/>
              <a:gdLst>
                <a:gd name="T0" fmla="*/ 13 w 1282"/>
                <a:gd name="T1" fmla="*/ 72 h 1553"/>
                <a:gd name="T2" fmla="*/ 125 w 1282"/>
                <a:gd name="T3" fmla="*/ 0 h 1553"/>
                <a:gd name="T4" fmla="*/ 125 w 1282"/>
                <a:gd name="T5" fmla="*/ 1404 h 1553"/>
                <a:gd name="T6" fmla="*/ 1153 w 1282"/>
                <a:gd name="T7" fmla="*/ 1408 h 1553"/>
                <a:gd name="T8" fmla="*/ 1157 w 1282"/>
                <a:gd name="T9" fmla="*/ 0 h 1553"/>
                <a:gd name="T10" fmla="*/ 1269 w 1282"/>
                <a:gd name="T11" fmla="*/ 72 h 1553"/>
                <a:gd name="T12" fmla="*/ 1269 w 1282"/>
                <a:gd name="T13" fmla="*/ 76 h 1553"/>
                <a:gd name="T14" fmla="*/ 1269 w 1282"/>
                <a:gd name="T15" fmla="*/ 1452 h 1553"/>
                <a:gd name="T16" fmla="*/ 1269 w 1282"/>
                <a:gd name="T17" fmla="*/ 1456 h 1553"/>
                <a:gd name="T18" fmla="*/ 921 w 1282"/>
                <a:gd name="T19" fmla="*/ 1528 h 1553"/>
                <a:gd name="T20" fmla="*/ 345 w 1282"/>
                <a:gd name="T21" fmla="*/ 1528 h 1553"/>
                <a:gd name="T22" fmla="*/ 13 w 1282"/>
                <a:gd name="T23" fmla="*/ 1456 h 1553"/>
                <a:gd name="T24" fmla="*/ 13 w 1282"/>
                <a:gd name="T25" fmla="*/ 1452 h 1553"/>
                <a:gd name="T26" fmla="*/ 13 w 1282"/>
                <a:gd name="T27" fmla="*/ 76 h 1553"/>
                <a:gd name="T28" fmla="*/ 13 w 1282"/>
                <a:gd name="T29" fmla="*/ 72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2" h="1553">
                  <a:moveTo>
                    <a:pt x="13" y="72"/>
                  </a:moveTo>
                  <a:cubicBezTo>
                    <a:pt x="38" y="36"/>
                    <a:pt x="66" y="2"/>
                    <a:pt x="125" y="0"/>
                  </a:cubicBezTo>
                  <a:cubicBezTo>
                    <a:pt x="125" y="468"/>
                    <a:pt x="125" y="936"/>
                    <a:pt x="125" y="1404"/>
                  </a:cubicBezTo>
                  <a:cubicBezTo>
                    <a:pt x="460" y="1413"/>
                    <a:pt x="812" y="1405"/>
                    <a:pt x="1153" y="1408"/>
                  </a:cubicBezTo>
                  <a:cubicBezTo>
                    <a:pt x="1162" y="947"/>
                    <a:pt x="1154" y="468"/>
                    <a:pt x="1157" y="0"/>
                  </a:cubicBezTo>
                  <a:cubicBezTo>
                    <a:pt x="1216" y="2"/>
                    <a:pt x="1244" y="36"/>
                    <a:pt x="1269" y="72"/>
                  </a:cubicBezTo>
                  <a:cubicBezTo>
                    <a:pt x="1269" y="73"/>
                    <a:pt x="1269" y="75"/>
                    <a:pt x="1269" y="76"/>
                  </a:cubicBezTo>
                  <a:cubicBezTo>
                    <a:pt x="1282" y="516"/>
                    <a:pt x="1282" y="1012"/>
                    <a:pt x="1269" y="1452"/>
                  </a:cubicBezTo>
                  <a:cubicBezTo>
                    <a:pt x="1269" y="1453"/>
                    <a:pt x="1269" y="1455"/>
                    <a:pt x="1269" y="1456"/>
                  </a:cubicBezTo>
                  <a:cubicBezTo>
                    <a:pt x="1233" y="1553"/>
                    <a:pt x="1070" y="1528"/>
                    <a:pt x="921" y="1528"/>
                  </a:cubicBezTo>
                  <a:cubicBezTo>
                    <a:pt x="727" y="1528"/>
                    <a:pt x="543" y="1528"/>
                    <a:pt x="345" y="1528"/>
                  </a:cubicBezTo>
                  <a:cubicBezTo>
                    <a:pt x="199" y="1528"/>
                    <a:pt x="52" y="1552"/>
                    <a:pt x="13" y="1456"/>
                  </a:cubicBezTo>
                  <a:cubicBezTo>
                    <a:pt x="13" y="1455"/>
                    <a:pt x="13" y="1453"/>
                    <a:pt x="13" y="1452"/>
                  </a:cubicBezTo>
                  <a:cubicBezTo>
                    <a:pt x="0" y="1012"/>
                    <a:pt x="0" y="516"/>
                    <a:pt x="13" y="76"/>
                  </a:cubicBezTo>
                  <a:cubicBezTo>
                    <a:pt x="13" y="75"/>
                    <a:pt x="13" y="73"/>
                    <a:pt x="13" y="7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958"/>
            <p:cNvSpPr>
              <a:spLocks/>
            </p:cNvSpPr>
            <p:nvPr/>
          </p:nvSpPr>
          <p:spPr bwMode="gray">
            <a:xfrm>
              <a:off x="-12160251" y="-4835525"/>
              <a:ext cx="928688" cy="752475"/>
            </a:xfrm>
            <a:custGeom>
              <a:avLst/>
              <a:gdLst>
                <a:gd name="T0" fmla="*/ 544 w 672"/>
                <a:gd name="T1" fmla="*/ 0 h 544"/>
                <a:gd name="T2" fmla="*/ 576 w 672"/>
                <a:gd name="T3" fmla="*/ 0 h 544"/>
                <a:gd name="T4" fmla="*/ 672 w 672"/>
                <a:gd name="T5" fmla="*/ 96 h 544"/>
                <a:gd name="T6" fmla="*/ 672 w 672"/>
                <a:gd name="T7" fmla="*/ 128 h 544"/>
                <a:gd name="T8" fmla="*/ 256 w 672"/>
                <a:gd name="T9" fmla="*/ 544 h 544"/>
                <a:gd name="T10" fmla="*/ 224 w 672"/>
                <a:gd name="T11" fmla="*/ 544 h 544"/>
                <a:gd name="T12" fmla="*/ 0 w 672"/>
                <a:gd name="T13" fmla="*/ 320 h 544"/>
                <a:gd name="T14" fmla="*/ 0 w 672"/>
                <a:gd name="T15" fmla="*/ 288 h 544"/>
                <a:gd name="T16" fmla="*/ 96 w 672"/>
                <a:gd name="T17" fmla="*/ 192 h 544"/>
                <a:gd name="T18" fmla="*/ 128 w 672"/>
                <a:gd name="T19" fmla="*/ 192 h 544"/>
                <a:gd name="T20" fmla="*/ 236 w 672"/>
                <a:gd name="T21" fmla="*/ 304 h 544"/>
                <a:gd name="T22" fmla="*/ 544 w 672"/>
                <a:gd name="T2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2" h="544">
                  <a:moveTo>
                    <a:pt x="544" y="0"/>
                  </a:moveTo>
                  <a:cubicBezTo>
                    <a:pt x="555" y="0"/>
                    <a:pt x="565" y="0"/>
                    <a:pt x="576" y="0"/>
                  </a:cubicBezTo>
                  <a:cubicBezTo>
                    <a:pt x="606" y="34"/>
                    <a:pt x="638" y="66"/>
                    <a:pt x="672" y="96"/>
                  </a:cubicBezTo>
                  <a:cubicBezTo>
                    <a:pt x="672" y="107"/>
                    <a:pt x="672" y="117"/>
                    <a:pt x="672" y="128"/>
                  </a:cubicBezTo>
                  <a:cubicBezTo>
                    <a:pt x="532" y="265"/>
                    <a:pt x="393" y="404"/>
                    <a:pt x="256" y="544"/>
                  </a:cubicBezTo>
                  <a:cubicBezTo>
                    <a:pt x="245" y="544"/>
                    <a:pt x="235" y="544"/>
                    <a:pt x="224" y="544"/>
                  </a:cubicBezTo>
                  <a:cubicBezTo>
                    <a:pt x="151" y="468"/>
                    <a:pt x="76" y="393"/>
                    <a:pt x="0" y="320"/>
                  </a:cubicBezTo>
                  <a:cubicBezTo>
                    <a:pt x="0" y="309"/>
                    <a:pt x="0" y="299"/>
                    <a:pt x="0" y="288"/>
                  </a:cubicBezTo>
                  <a:cubicBezTo>
                    <a:pt x="34" y="258"/>
                    <a:pt x="66" y="226"/>
                    <a:pt x="96" y="192"/>
                  </a:cubicBezTo>
                  <a:cubicBezTo>
                    <a:pt x="107" y="192"/>
                    <a:pt x="117" y="192"/>
                    <a:pt x="128" y="192"/>
                  </a:cubicBezTo>
                  <a:cubicBezTo>
                    <a:pt x="162" y="232"/>
                    <a:pt x="202" y="264"/>
                    <a:pt x="236" y="304"/>
                  </a:cubicBezTo>
                  <a:cubicBezTo>
                    <a:pt x="344" y="208"/>
                    <a:pt x="442" y="102"/>
                    <a:pt x="544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959"/>
            <p:cNvSpPr>
              <a:spLocks/>
            </p:cNvSpPr>
            <p:nvPr/>
          </p:nvSpPr>
          <p:spPr bwMode="gray">
            <a:xfrm>
              <a:off x="-12160251" y="-4127500"/>
              <a:ext cx="928688" cy="752475"/>
            </a:xfrm>
            <a:custGeom>
              <a:avLst/>
              <a:gdLst>
                <a:gd name="T0" fmla="*/ 544 w 672"/>
                <a:gd name="T1" fmla="*/ 0 h 544"/>
                <a:gd name="T2" fmla="*/ 576 w 672"/>
                <a:gd name="T3" fmla="*/ 0 h 544"/>
                <a:gd name="T4" fmla="*/ 672 w 672"/>
                <a:gd name="T5" fmla="*/ 96 h 544"/>
                <a:gd name="T6" fmla="*/ 672 w 672"/>
                <a:gd name="T7" fmla="*/ 128 h 544"/>
                <a:gd name="T8" fmla="*/ 256 w 672"/>
                <a:gd name="T9" fmla="*/ 544 h 544"/>
                <a:gd name="T10" fmla="*/ 224 w 672"/>
                <a:gd name="T11" fmla="*/ 544 h 544"/>
                <a:gd name="T12" fmla="*/ 0 w 672"/>
                <a:gd name="T13" fmla="*/ 320 h 544"/>
                <a:gd name="T14" fmla="*/ 0 w 672"/>
                <a:gd name="T15" fmla="*/ 288 h 544"/>
                <a:gd name="T16" fmla="*/ 96 w 672"/>
                <a:gd name="T17" fmla="*/ 192 h 544"/>
                <a:gd name="T18" fmla="*/ 128 w 672"/>
                <a:gd name="T19" fmla="*/ 192 h 544"/>
                <a:gd name="T20" fmla="*/ 236 w 672"/>
                <a:gd name="T21" fmla="*/ 304 h 544"/>
                <a:gd name="T22" fmla="*/ 544 w 672"/>
                <a:gd name="T2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2" h="544">
                  <a:moveTo>
                    <a:pt x="544" y="0"/>
                  </a:moveTo>
                  <a:cubicBezTo>
                    <a:pt x="555" y="0"/>
                    <a:pt x="565" y="0"/>
                    <a:pt x="576" y="0"/>
                  </a:cubicBezTo>
                  <a:cubicBezTo>
                    <a:pt x="606" y="34"/>
                    <a:pt x="638" y="66"/>
                    <a:pt x="672" y="96"/>
                  </a:cubicBezTo>
                  <a:cubicBezTo>
                    <a:pt x="672" y="107"/>
                    <a:pt x="672" y="117"/>
                    <a:pt x="672" y="128"/>
                  </a:cubicBezTo>
                  <a:cubicBezTo>
                    <a:pt x="532" y="265"/>
                    <a:pt x="393" y="404"/>
                    <a:pt x="256" y="544"/>
                  </a:cubicBezTo>
                  <a:cubicBezTo>
                    <a:pt x="245" y="544"/>
                    <a:pt x="235" y="544"/>
                    <a:pt x="224" y="544"/>
                  </a:cubicBezTo>
                  <a:cubicBezTo>
                    <a:pt x="151" y="468"/>
                    <a:pt x="76" y="393"/>
                    <a:pt x="0" y="320"/>
                  </a:cubicBezTo>
                  <a:cubicBezTo>
                    <a:pt x="0" y="309"/>
                    <a:pt x="0" y="299"/>
                    <a:pt x="0" y="288"/>
                  </a:cubicBezTo>
                  <a:cubicBezTo>
                    <a:pt x="34" y="258"/>
                    <a:pt x="66" y="226"/>
                    <a:pt x="96" y="192"/>
                  </a:cubicBezTo>
                  <a:cubicBezTo>
                    <a:pt x="107" y="192"/>
                    <a:pt x="117" y="192"/>
                    <a:pt x="128" y="192"/>
                  </a:cubicBezTo>
                  <a:cubicBezTo>
                    <a:pt x="162" y="232"/>
                    <a:pt x="202" y="264"/>
                    <a:pt x="236" y="304"/>
                  </a:cubicBezTo>
                  <a:cubicBezTo>
                    <a:pt x="344" y="208"/>
                    <a:pt x="442" y="102"/>
                    <a:pt x="544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952"/>
            <p:cNvSpPr>
              <a:spLocks noEditPoints="1"/>
            </p:cNvSpPr>
            <p:nvPr/>
          </p:nvSpPr>
          <p:spPr bwMode="gray">
            <a:xfrm>
              <a:off x="-12433301" y="-5708650"/>
              <a:ext cx="1382713" cy="798513"/>
            </a:xfrm>
            <a:custGeom>
              <a:avLst/>
              <a:gdLst>
                <a:gd name="T0" fmla="*/ 761 w 999"/>
                <a:gd name="T1" fmla="*/ 167 h 577"/>
                <a:gd name="T2" fmla="*/ 845 w 999"/>
                <a:gd name="T3" fmla="*/ 187 h 577"/>
                <a:gd name="T4" fmla="*/ 925 w 999"/>
                <a:gd name="T5" fmla="*/ 503 h 577"/>
                <a:gd name="T6" fmla="*/ 501 w 999"/>
                <a:gd name="T7" fmla="*/ 551 h 577"/>
                <a:gd name="T8" fmla="*/ 69 w 999"/>
                <a:gd name="T9" fmla="*/ 491 h 577"/>
                <a:gd name="T10" fmla="*/ 237 w 999"/>
                <a:gd name="T11" fmla="*/ 167 h 577"/>
                <a:gd name="T12" fmla="*/ 761 w 999"/>
                <a:gd name="T13" fmla="*/ 167 h 577"/>
                <a:gd name="T14" fmla="*/ 481 w 999"/>
                <a:gd name="T15" fmla="*/ 107 h 577"/>
                <a:gd name="T16" fmla="*/ 441 w 999"/>
                <a:gd name="T17" fmla="*/ 147 h 577"/>
                <a:gd name="T18" fmla="*/ 441 w 999"/>
                <a:gd name="T19" fmla="*/ 187 h 577"/>
                <a:gd name="T20" fmla="*/ 481 w 999"/>
                <a:gd name="T21" fmla="*/ 227 h 577"/>
                <a:gd name="T22" fmla="*/ 521 w 999"/>
                <a:gd name="T23" fmla="*/ 227 h 577"/>
                <a:gd name="T24" fmla="*/ 561 w 999"/>
                <a:gd name="T25" fmla="*/ 187 h 577"/>
                <a:gd name="T26" fmla="*/ 561 w 999"/>
                <a:gd name="T27" fmla="*/ 147 h 577"/>
                <a:gd name="T28" fmla="*/ 521 w 999"/>
                <a:gd name="T29" fmla="*/ 107 h 577"/>
                <a:gd name="T30" fmla="*/ 481 w 999"/>
                <a:gd name="T31" fmla="*/ 107 h 577"/>
                <a:gd name="T32" fmla="*/ 185 w 999"/>
                <a:gd name="T33" fmla="*/ 339 h 577"/>
                <a:gd name="T34" fmla="*/ 185 w 999"/>
                <a:gd name="T35" fmla="*/ 451 h 577"/>
                <a:gd name="T36" fmla="*/ 357 w 999"/>
                <a:gd name="T37" fmla="*/ 487 h 577"/>
                <a:gd name="T38" fmla="*/ 501 w 999"/>
                <a:gd name="T39" fmla="*/ 487 h 577"/>
                <a:gd name="T40" fmla="*/ 785 w 999"/>
                <a:gd name="T41" fmla="*/ 483 h 577"/>
                <a:gd name="T42" fmla="*/ 813 w 999"/>
                <a:gd name="T43" fmla="*/ 323 h 577"/>
                <a:gd name="T44" fmla="*/ 649 w 999"/>
                <a:gd name="T45" fmla="*/ 295 h 577"/>
                <a:gd name="T46" fmla="*/ 225 w 999"/>
                <a:gd name="T47" fmla="*/ 295 h 577"/>
                <a:gd name="T48" fmla="*/ 185 w 999"/>
                <a:gd name="T49" fmla="*/ 33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9" h="577">
                  <a:moveTo>
                    <a:pt x="761" y="167"/>
                  </a:moveTo>
                  <a:cubicBezTo>
                    <a:pt x="789" y="171"/>
                    <a:pt x="820" y="175"/>
                    <a:pt x="845" y="187"/>
                  </a:cubicBezTo>
                  <a:cubicBezTo>
                    <a:pt x="931" y="230"/>
                    <a:pt x="999" y="414"/>
                    <a:pt x="925" y="503"/>
                  </a:cubicBezTo>
                  <a:cubicBezTo>
                    <a:pt x="863" y="577"/>
                    <a:pt x="650" y="551"/>
                    <a:pt x="501" y="551"/>
                  </a:cubicBezTo>
                  <a:cubicBezTo>
                    <a:pt x="362" y="551"/>
                    <a:pt x="120" y="577"/>
                    <a:pt x="69" y="491"/>
                  </a:cubicBezTo>
                  <a:cubicBezTo>
                    <a:pt x="0" y="373"/>
                    <a:pt x="90" y="159"/>
                    <a:pt x="237" y="167"/>
                  </a:cubicBezTo>
                  <a:cubicBezTo>
                    <a:pt x="321" y="6"/>
                    <a:pt x="679" y="0"/>
                    <a:pt x="761" y="167"/>
                  </a:cubicBezTo>
                  <a:close/>
                  <a:moveTo>
                    <a:pt x="481" y="107"/>
                  </a:moveTo>
                  <a:cubicBezTo>
                    <a:pt x="460" y="113"/>
                    <a:pt x="447" y="126"/>
                    <a:pt x="441" y="147"/>
                  </a:cubicBezTo>
                  <a:cubicBezTo>
                    <a:pt x="434" y="151"/>
                    <a:pt x="434" y="183"/>
                    <a:pt x="441" y="187"/>
                  </a:cubicBezTo>
                  <a:cubicBezTo>
                    <a:pt x="447" y="208"/>
                    <a:pt x="460" y="221"/>
                    <a:pt x="481" y="227"/>
                  </a:cubicBezTo>
                  <a:cubicBezTo>
                    <a:pt x="485" y="234"/>
                    <a:pt x="517" y="234"/>
                    <a:pt x="521" y="227"/>
                  </a:cubicBezTo>
                  <a:cubicBezTo>
                    <a:pt x="542" y="221"/>
                    <a:pt x="555" y="208"/>
                    <a:pt x="561" y="187"/>
                  </a:cubicBezTo>
                  <a:cubicBezTo>
                    <a:pt x="568" y="183"/>
                    <a:pt x="568" y="151"/>
                    <a:pt x="561" y="147"/>
                  </a:cubicBezTo>
                  <a:cubicBezTo>
                    <a:pt x="555" y="126"/>
                    <a:pt x="542" y="113"/>
                    <a:pt x="521" y="107"/>
                  </a:cubicBezTo>
                  <a:cubicBezTo>
                    <a:pt x="517" y="100"/>
                    <a:pt x="485" y="100"/>
                    <a:pt x="481" y="107"/>
                  </a:cubicBezTo>
                  <a:close/>
                  <a:moveTo>
                    <a:pt x="185" y="339"/>
                  </a:moveTo>
                  <a:cubicBezTo>
                    <a:pt x="183" y="366"/>
                    <a:pt x="173" y="420"/>
                    <a:pt x="185" y="451"/>
                  </a:cubicBezTo>
                  <a:cubicBezTo>
                    <a:pt x="204" y="498"/>
                    <a:pt x="281" y="487"/>
                    <a:pt x="357" y="487"/>
                  </a:cubicBezTo>
                  <a:cubicBezTo>
                    <a:pt x="405" y="487"/>
                    <a:pt x="454" y="487"/>
                    <a:pt x="501" y="487"/>
                  </a:cubicBezTo>
                  <a:cubicBezTo>
                    <a:pt x="607" y="487"/>
                    <a:pt x="727" y="507"/>
                    <a:pt x="785" y="483"/>
                  </a:cubicBezTo>
                  <a:cubicBezTo>
                    <a:pt x="824" y="467"/>
                    <a:pt x="837" y="365"/>
                    <a:pt x="813" y="323"/>
                  </a:cubicBezTo>
                  <a:cubicBezTo>
                    <a:pt x="791" y="284"/>
                    <a:pt x="718" y="295"/>
                    <a:pt x="649" y="295"/>
                  </a:cubicBezTo>
                  <a:cubicBezTo>
                    <a:pt x="507" y="295"/>
                    <a:pt x="349" y="295"/>
                    <a:pt x="225" y="295"/>
                  </a:cubicBezTo>
                  <a:cubicBezTo>
                    <a:pt x="209" y="307"/>
                    <a:pt x="189" y="315"/>
                    <a:pt x="185" y="33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955"/>
            <p:cNvSpPr>
              <a:spLocks/>
            </p:cNvSpPr>
            <p:nvPr/>
          </p:nvSpPr>
          <p:spPr bwMode="gray">
            <a:xfrm>
              <a:off x="-12095163" y="-5207000"/>
              <a:ext cx="703263" cy="77788"/>
            </a:xfrm>
            <a:custGeom>
              <a:avLst/>
              <a:gdLst>
                <a:gd name="T0" fmla="*/ 509 w 509"/>
                <a:gd name="T1" fmla="*/ 0 h 56"/>
                <a:gd name="T2" fmla="*/ 509 w 509"/>
                <a:gd name="T3" fmla="*/ 56 h 56"/>
                <a:gd name="T4" fmla="*/ 5 w 509"/>
                <a:gd name="T5" fmla="*/ 56 h 56"/>
                <a:gd name="T6" fmla="*/ 9 w 509"/>
                <a:gd name="T7" fmla="*/ 0 h 56"/>
                <a:gd name="T8" fmla="*/ 509 w 50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56">
                  <a:moveTo>
                    <a:pt x="509" y="0"/>
                  </a:moveTo>
                  <a:cubicBezTo>
                    <a:pt x="509" y="19"/>
                    <a:pt x="509" y="37"/>
                    <a:pt x="509" y="56"/>
                  </a:cubicBezTo>
                  <a:cubicBezTo>
                    <a:pt x="341" y="56"/>
                    <a:pt x="173" y="56"/>
                    <a:pt x="5" y="56"/>
                  </a:cubicBezTo>
                  <a:cubicBezTo>
                    <a:pt x="8" y="39"/>
                    <a:pt x="0" y="11"/>
                    <a:pt x="9" y="0"/>
                  </a:cubicBezTo>
                  <a:cubicBezTo>
                    <a:pt x="176" y="0"/>
                    <a:pt x="342" y="0"/>
                    <a:pt x="509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 bwMode="gray">
          <a:xfrm>
            <a:off x="4067944" y="1779663"/>
            <a:ext cx="345926" cy="370816"/>
            <a:chOff x="-13277850" y="-2587626"/>
            <a:chExt cx="2162175" cy="2317750"/>
          </a:xfrm>
        </p:grpSpPr>
        <p:sp>
          <p:nvSpPr>
            <p:cNvPr id="69" name="Freeform 1144"/>
            <p:cNvSpPr>
              <a:spLocks/>
            </p:cNvSpPr>
            <p:nvPr/>
          </p:nvSpPr>
          <p:spPr bwMode="gray">
            <a:xfrm>
              <a:off x="-12563475" y="-2406651"/>
              <a:ext cx="668338" cy="176213"/>
            </a:xfrm>
            <a:custGeom>
              <a:avLst/>
              <a:gdLst>
                <a:gd name="T0" fmla="*/ 44 w 484"/>
                <a:gd name="T1" fmla="*/ 0 h 128"/>
                <a:gd name="T2" fmla="*/ 484 w 484"/>
                <a:gd name="T3" fmla="*/ 0 h 128"/>
                <a:gd name="T4" fmla="*/ 452 w 484"/>
                <a:gd name="T5" fmla="*/ 128 h 128"/>
                <a:gd name="T6" fmla="*/ 0 w 484"/>
                <a:gd name="T7" fmla="*/ 128 h 128"/>
                <a:gd name="T8" fmla="*/ 44 w 484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128">
                  <a:moveTo>
                    <a:pt x="44" y="0"/>
                  </a:moveTo>
                  <a:cubicBezTo>
                    <a:pt x="191" y="0"/>
                    <a:pt x="337" y="0"/>
                    <a:pt x="484" y="0"/>
                  </a:cubicBezTo>
                  <a:cubicBezTo>
                    <a:pt x="475" y="44"/>
                    <a:pt x="464" y="87"/>
                    <a:pt x="452" y="128"/>
                  </a:cubicBezTo>
                  <a:cubicBezTo>
                    <a:pt x="301" y="128"/>
                    <a:pt x="151" y="128"/>
                    <a:pt x="0" y="128"/>
                  </a:cubicBezTo>
                  <a:cubicBezTo>
                    <a:pt x="12" y="83"/>
                    <a:pt x="25" y="38"/>
                    <a:pt x="44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1145"/>
            <p:cNvSpPr>
              <a:spLocks/>
            </p:cNvSpPr>
            <p:nvPr/>
          </p:nvSpPr>
          <p:spPr bwMode="gray">
            <a:xfrm>
              <a:off x="-12696825" y="-1876426"/>
              <a:ext cx="669925" cy="177800"/>
            </a:xfrm>
            <a:custGeom>
              <a:avLst/>
              <a:gdLst>
                <a:gd name="T0" fmla="*/ 44 w 484"/>
                <a:gd name="T1" fmla="*/ 0 h 128"/>
                <a:gd name="T2" fmla="*/ 484 w 484"/>
                <a:gd name="T3" fmla="*/ 0 h 128"/>
                <a:gd name="T4" fmla="*/ 452 w 484"/>
                <a:gd name="T5" fmla="*/ 128 h 128"/>
                <a:gd name="T6" fmla="*/ 0 w 484"/>
                <a:gd name="T7" fmla="*/ 128 h 128"/>
                <a:gd name="T8" fmla="*/ 44 w 484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128">
                  <a:moveTo>
                    <a:pt x="44" y="0"/>
                  </a:moveTo>
                  <a:cubicBezTo>
                    <a:pt x="191" y="0"/>
                    <a:pt x="337" y="0"/>
                    <a:pt x="484" y="0"/>
                  </a:cubicBezTo>
                  <a:cubicBezTo>
                    <a:pt x="475" y="44"/>
                    <a:pt x="464" y="87"/>
                    <a:pt x="452" y="128"/>
                  </a:cubicBezTo>
                  <a:cubicBezTo>
                    <a:pt x="301" y="128"/>
                    <a:pt x="151" y="128"/>
                    <a:pt x="0" y="128"/>
                  </a:cubicBezTo>
                  <a:cubicBezTo>
                    <a:pt x="12" y="83"/>
                    <a:pt x="25" y="38"/>
                    <a:pt x="44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1146"/>
            <p:cNvSpPr>
              <a:spLocks/>
            </p:cNvSpPr>
            <p:nvPr/>
          </p:nvSpPr>
          <p:spPr bwMode="gray">
            <a:xfrm>
              <a:off x="-12830175" y="-1344613"/>
              <a:ext cx="669925" cy="176213"/>
            </a:xfrm>
            <a:custGeom>
              <a:avLst/>
              <a:gdLst>
                <a:gd name="T0" fmla="*/ 44 w 484"/>
                <a:gd name="T1" fmla="*/ 0 h 128"/>
                <a:gd name="T2" fmla="*/ 484 w 484"/>
                <a:gd name="T3" fmla="*/ 0 h 128"/>
                <a:gd name="T4" fmla="*/ 456 w 484"/>
                <a:gd name="T5" fmla="*/ 128 h 128"/>
                <a:gd name="T6" fmla="*/ 0 w 484"/>
                <a:gd name="T7" fmla="*/ 128 h 128"/>
                <a:gd name="T8" fmla="*/ 44 w 484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128">
                  <a:moveTo>
                    <a:pt x="44" y="0"/>
                  </a:moveTo>
                  <a:cubicBezTo>
                    <a:pt x="191" y="0"/>
                    <a:pt x="337" y="0"/>
                    <a:pt x="484" y="0"/>
                  </a:cubicBezTo>
                  <a:cubicBezTo>
                    <a:pt x="478" y="46"/>
                    <a:pt x="462" y="82"/>
                    <a:pt x="456" y="128"/>
                  </a:cubicBezTo>
                  <a:cubicBezTo>
                    <a:pt x="304" y="128"/>
                    <a:pt x="152" y="128"/>
                    <a:pt x="0" y="128"/>
                  </a:cubicBezTo>
                  <a:cubicBezTo>
                    <a:pt x="12" y="83"/>
                    <a:pt x="25" y="38"/>
                    <a:pt x="44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1147"/>
            <p:cNvSpPr>
              <a:spLocks/>
            </p:cNvSpPr>
            <p:nvPr/>
          </p:nvSpPr>
          <p:spPr bwMode="gray">
            <a:xfrm>
              <a:off x="-12961938" y="-814388"/>
              <a:ext cx="674688" cy="177800"/>
            </a:xfrm>
            <a:custGeom>
              <a:avLst/>
              <a:gdLst>
                <a:gd name="T0" fmla="*/ 44 w 488"/>
                <a:gd name="T1" fmla="*/ 0 h 128"/>
                <a:gd name="T2" fmla="*/ 488 w 488"/>
                <a:gd name="T3" fmla="*/ 0 h 128"/>
                <a:gd name="T4" fmla="*/ 456 w 488"/>
                <a:gd name="T5" fmla="*/ 128 h 128"/>
                <a:gd name="T6" fmla="*/ 0 w 488"/>
                <a:gd name="T7" fmla="*/ 128 h 128"/>
                <a:gd name="T8" fmla="*/ 44 w 48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128">
                  <a:moveTo>
                    <a:pt x="44" y="0"/>
                  </a:moveTo>
                  <a:cubicBezTo>
                    <a:pt x="192" y="0"/>
                    <a:pt x="340" y="0"/>
                    <a:pt x="488" y="0"/>
                  </a:cubicBezTo>
                  <a:cubicBezTo>
                    <a:pt x="476" y="41"/>
                    <a:pt x="465" y="84"/>
                    <a:pt x="456" y="128"/>
                  </a:cubicBezTo>
                  <a:cubicBezTo>
                    <a:pt x="304" y="128"/>
                    <a:pt x="152" y="128"/>
                    <a:pt x="0" y="128"/>
                  </a:cubicBezTo>
                  <a:cubicBezTo>
                    <a:pt x="12" y="83"/>
                    <a:pt x="25" y="38"/>
                    <a:pt x="44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1151"/>
            <p:cNvSpPr>
              <a:spLocks/>
            </p:cNvSpPr>
            <p:nvPr/>
          </p:nvSpPr>
          <p:spPr bwMode="gray">
            <a:xfrm>
              <a:off x="-13277850" y="-2587626"/>
              <a:ext cx="874713" cy="2308225"/>
            </a:xfrm>
            <a:custGeom>
              <a:avLst/>
              <a:gdLst>
                <a:gd name="T0" fmla="*/ 592 w 633"/>
                <a:gd name="T1" fmla="*/ 6 h 1668"/>
                <a:gd name="T2" fmla="*/ 632 w 633"/>
                <a:gd name="T3" fmla="*/ 66 h 1668"/>
                <a:gd name="T4" fmla="*/ 540 w 633"/>
                <a:gd name="T5" fmla="*/ 70 h 1668"/>
                <a:gd name="T6" fmla="*/ 452 w 633"/>
                <a:gd name="T7" fmla="*/ 278 h 1668"/>
                <a:gd name="T8" fmla="*/ 496 w 633"/>
                <a:gd name="T9" fmla="*/ 318 h 1668"/>
                <a:gd name="T10" fmla="*/ 572 w 633"/>
                <a:gd name="T11" fmla="*/ 322 h 1668"/>
                <a:gd name="T12" fmla="*/ 568 w 633"/>
                <a:gd name="T13" fmla="*/ 338 h 1668"/>
                <a:gd name="T14" fmla="*/ 540 w 633"/>
                <a:gd name="T15" fmla="*/ 450 h 1668"/>
                <a:gd name="T16" fmla="*/ 444 w 633"/>
                <a:gd name="T17" fmla="*/ 454 h 1668"/>
                <a:gd name="T18" fmla="*/ 356 w 633"/>
                <a:gd name="T19" fmla="*/ 666 h 1668"/>
                <a:gd name="T20" fmla="*/ 400 w 633"/>
                <a:gd name="T21" fmla="*/ 702 h 1668"/>
                <a:gd name="T22" fmla="*/ 476 w 633"/>
                <a:gd name="T23" fmla="*/ 706 h 1668"/>
                <a:gd name="T24" fmla="*/ 472 w 633"/>
                <a:gd name="T25" fmla="*/ 726 h 1668"/>
                <a:gd name="T26" fmla="*/ 444 w 633"/>
                <a:gd name="T27" fmla="*/ 834 h 1668"/>
                <a:gd name="T28" fmla="*/ 348 w 633"/>
                <a:gd name="T29" fmla="*/ 838 h 1668"/>
                <a:gd name="T30" fmla="*/ 260 w 633"/>
                <a:gd name="T31" fmla="*/ 1046 h 1668"/>
                <a:gd name="T32" fmla="*/ 304 w 633"/>
                <a:gd name="T33" fmla="*/ 1086 h 1668"/>
                <a:gd name="T34" fmla="*/ 380 w 633"/>
                <a:gd name="T35" fmla="*/ 1090 h 1668"/>
                <a:gd name="T36" fmla="*/ 356 w 633"/>
                <a:gd name="T37" fmla="*/ 1202 h 1668"/>
                <a:gd name="T38" fmla="*/ 352 w 633"/>
                <a:gd name="T39" fmla="*/ 1218 h 1668"/>
                <a:gd name="T40" fmla="*/ 252 w 633"/>
                <a:gd name="T41" fmla="*/ 1222 h 1668"/>
                <a:gd name="T42" fmla="*/ 164 w 633"/>
                <a:gd name="T43" fmla="*/ 1430 h 1668"/>
                <a:gd name="T44" fmla="*/ 208 w 633"/>
                <a:gd name="T45" fmla="*/ 1470 h 1668"/>
                <a:gd name="T46" fmla="*/ 284 w 633"/>
                <a:gd name="T47" fmla="*/ 1474 h 1668"/>
                <a:gd name="T48" fmla="*/ 208 w 633"/>
                <a:gd name="T49" fmla="*/ 1662 h 1668"/>
                <a:gd name="T50" fmla="*/ 44 w 633"/>
                <a:gd name="T51" fmla="*/ 1662 h 1668"/>
                <a:gd name="T52" fmla="*/ 0 w 633"/>
                <a:gd name="T53" fmla="*/ 1618 h 1668"/>
                <a:gd name="T54" fmla="*/ 344 w 633"/>
                <a:gd name="T55" fmla="*/ 202 h 1668"/>
                <a:gd name="T56" fmla="*/ 424 w 633"/>
                <a:gd name="T57" fmla="*/ 6 h 1668"/>
                <a:gd name="T58" fmla="*/ 592 w 633"/>
                <a:gd name="T59" fmla="*/ 6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3" h="1668">
                  <a:moveTo>
                    <a:pt x="592" y="6"/>
                  </a:moveTo>
                  <a:cubicBezTo>
                    <a:pt x="616" y="15"/>
                    <a:pt x="633" y="32"/>
                    <a:pt x="632" y="66"/>
                  </a:cubicBezTo>
                  <a:cubicBezTo>
                    <a:pt x="603" y="69"/>
                    <a:pt x="563" y="61"/>
                    <a:pt x="540" y="70"/>
                  </a:cubicBezTo>
                  <a:cubicBezTo>
                    <a:pt x="494" y="72"/>
                    <a:pt x="441" y="231"/>
                    <a:pt x="452" y="278"/>
                  </a:cubicBezTo>
                  <a:cubicBezTo>
                    <a:pt x="457" y="298"/>
                    <a:pt x="476" y="314"/>
                    <a:pt x="496" y="318"/>
                  </a:cubicBezTo>
                  <a:cubicBezTo>
                    <a:pt x="513" y="327"/>
                    <a:pt x="548" y="319"/>
                    <a:pt x="572" y="322"/>
                  </a:cubicBezTo>
                  <a:cubicBezTo>
                    <a:pt x="569" y="326"/>
                    <a:pt x="568" y="331"/>
                    <a:pt x="568" y="338"/>
                  </a:cubicBezTo>
                  <a:cubicBezTo>
                    <a:pt x="561" y="378"/>
                    <a:pt x="552" y="415"/>
                    <a:pt x="540" y="450"/>
                  </a:cubicBezTo>
                  <a:cubicBezTo>
                    <a:pt x="509" y="453"/>
                    <a:pt x="468" y="445"/>
                    <a:pt x="444" y="454"/>
                  </a:cubicBezTo>
                  <a:cubicBezTo>
                    <a:pt x="377" y="487"/>
                    <a:pt x="367" y="577"/>
                    <a:pt x="356" y="666"/>
                  </a:cubicBezTo>
                  <a:cubicBezTo>
                    <a:pt x="367" y="681"/>
                    <a:pt x="376" y="699"/>
                    <a:pt x="400" y="702"/>
                  </a:cubicBezTo>
                  <a:cubicBezTo>
                    <a:pt x="417" y="711"/>
                    <a:pt x="452" y="703"/>
                    <a:pt x="476" y="706"/>
                  </a:cubicBezTo>
                  <a:cubicBezTo>
                    <a:pt x="478" y="716"/>
                    <a:pt x="469" y="715"/>
                    <a:pt x="472" y="726"/>
                  </a:cubicBezTo>
                  <a:cubicBezTo>
                    <a:pt x="461" y="760"/>
                    <a:pt x="454" y="798"/>
                    <a:pt x="444" y="834"/>
                  </a:cubicBezTo>
                  <a:cubicBezTo>
                    <a:pt x="413" y="837"/>
                    <a:pt x="372" y="829"/>
                    <a:pt x="348" y="838"/>
                  </a:cubicBezTo>
                  <a:cubicBezTo>
                    <a:pt x="302" y="840"/>
                    <a:pt x="249" y="999"/>
                    <a:pt x="260" y="1046"/>
                  </a:cubicBezTo>
                  <a:cubicBezTo>
                    <a:pt x="265" y="1066"/>
                    <a:pt x="284" y="1082"/>
                    <a:pt x="304" y="1086"/>
                  </a:cubicBezTo>
                  <a:cubicBezTo>
                    <a:pt x="321" y="1095"/>
                    <a:pt x="356" y="1087"/>
                    <a:pt x="380" y="1090"/>
                  </a:cubicBezTo>
                  <a:cubicBezTo>
                    <a:pt x="374" y="1130"/>
                    <a:pt x="359" y="1160"/>
                    <a:pt x="356" y="1202"/>
                  </a:cubicBezTo>
                  <a:cubicBezTo>
                    <a:pt x="351" y="1203"/>
                    <a:pt x="353" y="1212"/>
                    <a:pt x="352" y="1218"/>
                  </a:cubicBezTo>
                  <a:cubicBezTo>
                    <a:pt x="320" y="1221"/>
                    <a:pt x="277" y="1213"/>
                    <a:pt x="252" y="1222"/>
                  </a:cubicBezTo>
                  <a:cubicBezTo>
                    <a:pt x="206" y="1224"/>
                    <a:pt x="153" y="1383"/>
                    <a:pt x="164" y="1430"/>
                  </a:cubicBezTo>
                  <a:cubicBezTo>
                    <a:pt x="169" y="1450"/>
                    <a:pt x="188" y="1466"/>
                    <a:pt x="208" y="1470"/>
                  </a:cubicBezTo>
                  <a:cubicBezTo>
                    <a:pt x="225" y="1479"/>
                    <a:pt x="260" y="1471"/>
                    <a:pt x="284" y="1474"/>
                  </a:cubicBezTo>
                  <a:cubicBezTo>
                    <a:pt x="267" y="1545"/>
                    <a:pt x="268" y="1634"/>
                    <a:pt x="208" y="1662"/>
                  </a:cubicBezTo>
                  <a:cubicBezTo>
                    <a:pt x="161" y="1668"/>
                    <a:pt x="91" y="1668"/>
                    <a:pt x="44" y="1662"/>
                  </a:cubicBezTo>
                  <a:cubicBezTo>
                    <a:pt x="19" y="1658"/>
                    <a:pt x="13" y="1635"/>
                    <a:pt x="0" y="1618"/>
                  </a:cubicBezTo>
                  <a:cubicBezTo>
                    <a:pt x="107" y="1158"/>
                    <a:pt x="226" y="676"/>
                    <a:pt x="344" y="202"/>
                  </a:cubicBezTo>
                  <a:cubicBezTo>
                    <a:pt x="360" y="139"/>
                    <a:pt x="379" y="19"/>
                    <a:pt x="424" y="6"/>
                  </a:cubicBezTo>
                  <a:cubicBezTo>
                    <a:pt x="472" y="0"/>
                    <a:pt x="544" y="0"/>
                    <a:pt x="592" y="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1154"/>
            <p:cNvSpPr>
              <a:spLocks/>
            </p:cNvSpPr>
            <p:nvPr/>
          </p:nvSpPr>
          <p:spPr bwMode="gray">
            <a:xfrm>
              <a:off x="-11580813" y="-1854201"/>
              <a:ext cx="465138" cy="1584325"/>
            </a:xfrm>
            <a:custGeom>
              <a:avLst/>
              <a:gdLst>
                <a:gd name="T0" fmla="*/ 65 w 336"/>
                <a:gd name="T1" fmla="*/ 0 h 1145"/>
                <a:gd name="T2" fmla="*/ 269 w 336"/>
                <a:gd name="T3" fmla="*/ 812 h 1145"/>
                <a:gd name="T4" fmla="*/ 333 w 336"/>
                <a:gd name="T5" fmla="*/ 1084 h 1145"/>
                <a:gd name="T6" fmla="*/ 245 w 336"/>
                <a:gd name="T7" fmla="*/ 1136 h 1145"/>
                <a:gd name="T8" fmla="*/ 169 w 336"/>
                <a:gd name="T9" fmla="*/ 928 h 1145"/>
                <a:gd name="T10" fmla="*/ 57 w 336"/>
                <a:gd name="T11" fmla="*/ 476 h 1145"/>
                <a:gd name="T12" fmla="*/ 1 w 336"/>
                <a:gd name="T13" fmla="*/ 252 h 1145"/>
                <a:gd name="T14" fmla="*/ 65 w 336"/>
                <a:gd name="T15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1145">
                  <a:moveTo>
                    <a:pt x="65" y="0"/>
                  </a:moveTo>
                  <a:cubicBezTo>
                    <a:pt x="134" y="241"/>
                    <a:pt x="201" y="547"/>
                    <a:pt x="269" y="812"/>
                  </a:cubicBezTo>
                  <a:cubicBezTo>
                    <a:pt x="289" y="890"/>
                    <a:pt x="336" y="1004"/>
                    <a:pt x="333" y="1084"/>
                  </a:cubicBezTo>
                  <a:cubicBezTo>
                    <a:pt x="332" y="1115"/>
                    <a:pt x="280" y="1145"/>
                    <a:pt x="245" y="1136"/>
                  </a:cubicBezTo>
                  <a:cubicBezTo>
                    <a:pt x="200" y="1124"/>
                    <a:pt x="185" y="991"/>
                    <a:pt x="169" y="928"/>
                  </a:cubicBezTo>
                  <a:cubicBezTo>
                    <a:pt x="130" y="772"/>
                    <a:pt x="92" y="643"/>
                    <a:pt x="57" y="476"/>
                  </a:cubicBezTo>
                  <a:cubicBezTo>
                    <a:pt x="41" y="398"/>
                    <a:pt x="2" y="317"/>
                    <a:pt x="1" y="252"/>
                  </a:cubicBezTo>
                  <a:cubicBezTo>
                    <a:pt x="0" y="165"/>
                    <a:pt x="56" y="82"/>
                    <a:pt x="65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1155"/>
            <p:cNvSpPr>
              <a:spLocks/>
            </p:cNvSpPr>
            <p:nvPr/>
          </p:nvSpPr>
          <p:spPr bwMode="gray">
            <a:xfrm>
              <a:off x="-12349163" y="-2587626"/>
              <a:ext cx="966788" cy="2308225"/>
            </a:xfrm>
            <a:custGeom>
              <a:avLst/>
              <a:gdLst>
                <a:gd name="T0" fmla="*/ 625 w 699"/>
                <a:gd name="T1" fmla="*/ 6 h 1668"/>
                <a:gd name="T2" fmla="*/ 621 w 699"/>
                <a:gd name="T3" fmla="*/ 258 h 1668"/>
                <a:gd name="T4" fmla="*/ 473 w 699"/>
                <a:gd name="T5" fmla="*/ 862 h 1668"/>
                <a:gd name="T6" fmla="*/ 321 w 699"/>
                <a:gd name="T7" fmla="*/ 1466 h 1668"/>
                <a:gd name="T8" fmla="*/ 241 w 699"/>
                <a:gd name="T9" fmla="*/ 1662 h 1668"/>
                <a:gd name="T10" fmla="*/ 77 w 699"/>
                <a:gd name="T11" fmla="*/ 1662 h 1668"/>
                <a:gd name="T12" fmla="*/ 73 w 699"/>
                <a:gd name="T13" fmla="*/ 1430 h 1668"/>
                <a:gd name="T14" fmla="*/ 377 w 699"/>
                <a:gd name="T15" fmla="*/ 202 h 1668"/>
                <a:gd name="T16" fmla="*/ 457 w 699"/>
                <a:gd name="T17" fmla="*/ 6 h 1668"/>
                <a:gd name="T18" fmla="*/ 625 w 699"/>
                <a:gd name="T19" fmla="*/ 6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1668">
                  <a:moveTo>
                    <a:pt x="625" y="6"/>
                  </a:moveTo>
                  <a:cubicBezTo>
                    <a:pt x="699" y="33"/>
                    <a:pt x="637" y="187"/>
                    <a:pt x="621" y="258"/>
                  </a:cubicBezTo>
                  <a:cubicBezTo>
                    <a:pt x="574" y="464"/>
                    <a:pt x="524" y="656"/>
                    <a:pt x="473" y="862"/>
                  </a:cubicBezTo>
                  <a:cubicBezTo>
                    <a:pt x="420" y="1075"/>
                    <a:pt x="375" y="1250"/>
                    <a:pt x="321" y="1466"/>
                  </a:cubicBezTo>
                  <a:cubicBezTo>
                    <a:pt x="305" y="1531"/>
                    <a:pt x="289" y="1652"/>
                    <a:pt x="241" y="1662"/>
                  </a:cubicBezTo>
                  <a:cubicBezTo>
                    <a:pt x="194" y="1668"/>
                    <a:pt x="124" y="1668"/>
                    <a:pt x="77" y="1662"/>
                  </a:cubicBezTo>
                  <a:cubicBezTo>
                    <a:pt x="0" y="1645"/>
                    <a:pt x="53" y="1511"/>
                    <a:pt x="73" y="1430"/>
                  </a:cubicBezTo>
                  <a:cubicBezTo>
                    <a:pt x="177" y="1018"/>
                    <a:pt x="273" y="620"/>
                    <a:pt x="377" y="202"/>
                  </a:cubicBezTo>
                  <a:cubicBezTo>
                    <a:pt x="395" y="128"/>
                    <a:pt x="406" y="24"/>
                    <a:pt x="457" y="6"/>
                  </a:cubicBezTo>
                  <a:cubicBezTo>
                    <a:pt x="505" y="0"/>
                    <a:pt x="577" y="0"/>
                    <a:pt x="625" y="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6" name="Group 75"/>
          <p:cNvGrpSpPr>
            <a:grpSpLocks noChangeAspect="1"/>
          </p:cNvGrpSpPr>
          <p:nvPr/>
        </p:nvGrpSpPr>
        <p:grpSpPr bwMode="gray">
          <a:xfrm>
            <a:off x="3580279" y="1779662"/>
            <a:ext cx="249998" cy="370817"/>
            <a:chOff x="4686780" y="3820742"/>
            <a:chExt cx="389559" cy="577823"/>
          </a:xfrm>
        </p:grpSpPr>
        <p:sp>
          <p:nvSpPr>
            <p:cNvPr id="77" name="Freeform 1173"/>
            <p:cNvSpPr>
              <a:spLocks noEditPoints="1"/>
            </p:cNvSpPr>
            <p:nvPr/>
          </p:nvSpPr>
          <p:spPr bwMode="gray">
            <a:xfrm>
              <a:off x="4686780" y="3820742"/>
              <a:ext cx="389559" cy="577823"/>
            </a:xfrm>
            <a:custGeom>
              <a:avLst/>
              <a:gdLst>
                <a:gd name="T0" fmla="*/ 1103 w 1304"/>
                <a:gd name="T1" fmla="*/ 175 h 1934"/>
                <a:gd name="T2" fmla="*/ 619 w 1304"/>
                <a:gd name="T3" fmla="*/ 7 h 1934"/>
                <a:gd name="T4" fmla="*/ 199 w 1304"/>
                <a:gd name="T5" fmla="*/ 175 h 1934"/>
                <a:gd name="T6" fmla="*/ 147 w 1304"/>
                <a:gd name="T7" fmla="*/ 227 h 1934"/>
                <a:gd name="T8" fmla="*/ 11 w 1304"/>
                <a:gd name="T9" fmla="*/ 543 h 1934"/>
                <a:gd name="T10" fmla="*/ 123 w 1304"/>
                <a:gd name="T11" fmla="*/ 927 h 1934"/>
                <a:gd name="T12" fmla="*/ 267 w 1304"/>
                <a:gd name="T13" fmla="*/ 1199 h 1934"/>
                <a:gd name="T14" fmla="*/ 275 w 1304"/>
                <a:gd name="T15" fmla="*/ 1331 h 1934"/>
                <a:gd name="T16" fmla="*/ 503 w 1304"/>
                <a:gd name="T17" fmla="*/ 1411 h 1934"/>
                <a:gd name="T18" fmla="*/ 559 w 1304"/>
                <a:gd name="T19" fmla="*/ 1415 h 1934"/>
                <a:gd name="T20" fmla="*/ 743 w 1304"/>
                <a:gd name="T21" fmla="*/ 1415 h 1934"/>
                <a:gd name="T22" fmla="*/ 799 w 1304"/>
                <a:gd name="T23" fmla="*/ 1411 h 1934"/>
                <a:gd name="T24" fmla="*/ 1027 w 1304"/>
                <a:gd name="T25" fmla="*/ 1331 h 1934"/>
                <a:gd name="T26" fmla="*/ 1035 w 1304"/>
                <a:gd name="T27" fmla="*/ 1195 h 1934"/>
                <a:gd name="T28" fmla="*/ 1191 w 1304"/>
                <a:gd name="T29" fmla="*/ 903 h 1934"/>
                <a:gd name="T30" fmla="*/ 1291 w 1304"/>
                <a:gd name="T31" fmla="*/ 623 h 1934"/>
                <a:gd name="T32" fmla="*/ 1155 w 1304"/>
                <a:gd name="T33" fmla="*/ 227 h 1934"/>
                <a:gd name="T34" fmla="*/ 1103 w 1304"/>
                <a:gd name="T35" fmla="*/ 175 h 1934"/>
                <a:gd name="T36" fmla="*/ 331 w 1304"/>
                <a:gd name="T37" fmla="*/ 1451 h 1934"/>
                <a:gd name="T38" fmla="*/ 331 w 1304"/>
                <a:gd name="T39" fmla="*/ 1751 h 1934"/>
                <a:gd name="T40" fmla="*/ 459 w 1304"/>
                <a:gd name="T41" fmla="*/ 1863 h 1934"/>
                <a:gd name="T42" fmla="*/ 539 w 1304"/>
                <a:gd name="T43" fmla="*/ 1927 h 1934"/>
                <a:gd name="T44" fmla="*/ 763 w 1304"/>
                <a:gd name="T45" fmla="*/ 1927 h 1934"/>
                <a:gd name="T46" fmla="*/ 847 w 1304"/>
                <a:gd name="T47" fmla="*/ 1863 h 1934"/>
                <a:gd name="T48" fmla="*/ 971 w 1304"/>
                <a:gd name="T49" fmla="*/ 1751 h 1934"/>
                <a:gd name="T50" fmla="*/ 971 w 1304"/>
                <a:gd name="T51" fmla="*/ 1451 h 1934"/>
                <a:gd name="T52" fmla="*/ 815 w 1304"/>
                <a:gd name="T53" fmla="*/ 1475 h 1934"/>
                <a:gd name="T54" fmla="*/ 487 w 1304"/>
                <a:gd name="T55" fmla="*/ 1475 h 1934"/>
                <a:gd name="T56" fmla="*/ 331 w 1304"/>
                <a:gd name="T57" fmla="*/ 1451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4" h="1934">
                  <a:moveTo>
                    <a:pt x="1103" y="175"/>
                  </a:moveTo>
                  <a:cubicBezTo>
                    <a:pt x="992" y="72"/>
                    <a:pt x="807" y="0"/>
                    <a:pt x="619" y="7"/>
                  </a:cubicBezTo>
                  <a:cubicBezTo>
                    <a:pt x="453" y="14"/>
                    <a:pt x="297" y="87"/>
                    <a:pt x="199" y="175"/>
                  </a:cubicBezTo>
                  <a:cubicBezTo>
                    <a:pt x="180" y="191"/>
                    <a:pt x="163" y="208"/>
                    <a:pt x="147" y="227"/>
                  </a:cubicBezTo>
                  <a:cubicBezTo>
                    <a:pt x="71" y="320"/>
                    <a:pt x="20" y="410"/>
                    <a:pt x="11" y="543"/>
                  </a:cubicBezTo>
                  <a:cubicBezTo>
                    <a:pt x="0" y="711"/>
                    <a:pt x="61" y="830"/>
                    <a:pt x="123" y="927"/>
                  </a:cubicBezTo>
                  <a:cubicBezTo>
                    <a:pt x="185" y="1024"/>
                    <a:pt x="256" y="1097"/>
                    <a:pt x="267" y="1199"/>
                  </a:cubicBezTo>
                  <a:cubicBezTo>
                    <a:pt x="272" y="1246"/>
                    <a:pt x="262" y="1300"/>
                    <a:pt x="275" y="1331"/>
                  </a:cubicBezTo>
                  <a:cubicBezTo>
                    <a:pt x="304" y="1399"/>
                    <a:pt x="415" y="1407"/>
                    <a:pt x="503" y="1411"/>
                  </a:cubicBezTo>
                  <a:cubicBezTo>
                    <a:pt x="514" y="1420"/>
                    <a:pt x="542" y="1412"/>
                    <a:pt x="559" y="1415"/>
                  </a:cubicBezTo>
                  <a:cubicBezTo>
                    <a:pt x="620" y="1415"/>
                    <a:pt x="682" y="1415"/>
                    <a:pt x="743" y="1415"/>
                  </a:cubicBezTo>
                  <a:cubicBezTo>
                    <a:pt x="760" y="1412"/>
                    <a:pt x="788" y="1420"/>
                    <a:pt x="799" y="1411"/>
                  </a:cubicBezTo>
                  <a:cubicBezTo>
                    <a:pt x="887" y="1407"/>
                    <a:pt x="998" y="1399"/>
                    <a:pt x="1027" y="1331"/>
                  </a:cubicBezTo>
                  <a:cubicBezTo>
                    <a:pt x="1041" y="1299"/>
                    <a:pt x="1029" y="1243"/>
                    <a:pt x="1035" y="1195"/>
                  </a:cubicBezTo>
                  <a:cubicBezTo>
                    <a:pt x="1049" y="1082"/>
                    <a:pt x="1135" y="995"/>
                    <a:pt x="1191" y="903"/>
                  </a:cubicBezTo>
                  <a:cubicBezTo>
                    <a:pt x="1241" y="821"/>
                    <a:pt x="1284" y="734"/>
                    <a:pt x="1291" y="623"/>
                  </a:cubicBezTo>
                  <a:cubicBezTo>
                    <a:pt x="1304" y="435"/>
                    <a:pt x="1242" y="343"/>
                    <a:pt x="1155" y="227"/>
                  </a:cubicBezTo>
                  <a:cubicBezTo>
                    <a:pt x="1139" y="208"/>
                    <a:pt x="1122" y="191"/>
                    <a:pt x="1103" y="175"/>
                  </a:cubicBezTo>
                  <a:close/>
                  <a:moveTo>
                    <a:pt x="331" y="1451"/>
                  </a:moveTo>
                  <a:cubicBezTo>
                    <a:pt x="324" y="1542"/>
                    <a:pt x="324" y="1660"/>
                    <a:pt x="331" y="1751"/>
                  </a:cubicBezTo>
                  <a:cubicBezTo>
                    <a:pt x="347" y="1815"/>
                    <a:pt x="385" y="1857"/>
                    <a:pt x="459" y="1863"/>
                  </a:cubicBezTo>
                  <a:cubicBezTo>
                    <a:pt x="464" y="1906"/>
                    <a:pt x="502" y="1916"/>
                    <a:pt x="539" y="1927"/>
                  </a:cubicBezTo>
                  <a:cubicBezTo>
                    <a:pt x="604" y="1934"/>
                    <a:pt x="698" y="1934"/>
                    <a:pt x="763" y="1927"/>
                  </a:cubicBezTo>
                  <a:cubicBezTo>
                    <a:pt x="803" y="1918"/>
                    <a:pt x="835" y="1900"/>
                    <a:pt x="847" y="1863"/>
                  </a:cubicBezTo>
                  <a:cubicBezTo>
                    <a:pt x="918" y="1855"/>
                    <a:pt x="955" y="1814"/>
                    <a:pt x="971" y="1751"/>
                  </a:cubicBezTo>
                  <a:cubicBezTo>
                    <a:pt x="978" y="1660"/>
                    <a:pt x="978" y="1542"/>
                    <a:pt x="971" y="1451"/>
                  </a:cubicBezTo>
                  <a:cubicBezTo>
                    <a:pt x="924" y="1464"/>
                    <a:pt x="876" y="1476"/>
                    <a:pt x="815" y="1475"/>
                  </a:cubicBezTo>
                  <a:cubicBezTo>
                    <a:pt x="706" y="1475"/>
                    <a:pt x="596" y="1475"/>
                    <a:pt x="487" y="1475"/>
                  </a:cubicBezTo>
                  <a:cubicBezTo>
                    <a:pt x="426" y="1476"/>
                    <a:pt x="378" y="1464"/>
                    <a:pt x="331" y="1451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75"/>
            <p:cNvSpPr>
              <a:spLocks noEditPoints="1"/>
            </p:cNvSpPr>
            <p:nvPr/>
          </p:nvSpPr>
          <p:spPr bwMode="gray">
            <a:xfrm>
              <a:off x="4686780" y="3820742"/>
              <a:ext cx="389559" cy="422823"/>
            </a:xfrm>
            <a:custGeom>
              <a:avLst/>
              <a:gdLst>
                <a:gd name="T0" fmla="*/ 199 w 1304"/>
                <a:gd name="T1" fmla="*/ 175 h 1415"/>
                <a:gd name="T2" fmla="*/ 619 w 1304"/>
                <a:gd name="T3" fmla="*/ 7 h 1415"/>
                <a:gd name="T4" fmla="*/ 1103 w 1304"/>
                <a:gd name="T5" fmla="*/ 175 h 1415"/>
                <a:gd name="T6" fmla="*/ 1155 w 1304"/>
                <a:gd name="T7" fmla="*/ 227 h 1415"/>
                <a:gd name="T8" fmla="*/ 1291 w 1304"/>
                <a:gd name="T9" fmla="*/ 623 h 1415"/>
                <a:gd name="T10" fmla="*/ 1191 w 1304"/>
                <a:gd name="T11" fmla="*/ 903 h 1415"/>
                <a:gd name="T12" fmla="*/ 1035 w 1304"/>
                <a:gd name="T13" fmla="*/ 1195 h 1415"/>
                <a:gd name="T14" fmla="*/ 1027 w 1304"/>
                <a:gd name="T15" fmla="*/ 1331 h 1415"/>
                <a:gd name="T16" fmla="*/ 799 w 1304"/>
                <a:gd name="T17" fmla="*/ 1411 h 1415"/>
                <a:gd name="T18" fmla="*/ 743 w 1304"/>
                <a:gd name="T19" fmla="*/ 1415 h 1415"/>
                <a:gd name="T20" fmla="*/ 559 w 1304"/>
                <a:gd name="T21" fmla="*/ 1415 h 1415"/>
                <a:gd name="T22" fmla="*/ 503 w 1304"/>
                <a:gd name="T23" fmla="*/ 1411 h 1415"/>
                <a:gd name="T24" fmla="*/ 275 w 1304"/>
                <a:gd name="T25" fmla="*/ 1331 h 1415"/>
                <a:gd name="T26" fmla="*/ 267 w 1304"/>
                <a:gd name="T27" fmla="*/ 1199 h 1415"/>
                <a:gd name="T28" fmla="*/ 123 w 1304"/>
                <a:gd name="T29" fmla="*/ 927 h 1415"/>
                <a:gd name="T30" fmla="*/ 11 w 1304"/>
                <a:gd name="T31" fmla="*/ 543 h 1415"/>
                <a:gd name="T32" fmla="*/ 147 w 1304"/>
                <a:gd name="T33" fmla="*/ 227 h 1415"/>
                <a:gd name="T34" fmla="*/ 199 w 1304"/>
                <a:gd name="T35" fmla="*/ 175 h 1415"/>
                <a:gd name="T36" fmla="*/ 387 w 1304"/>
                <a:gd name="T37" fmla="*/ 351 h 1415"/>
                <a:gd name="T38" fmla="*/ 683 w 1304"/>
                <a:gd name="T39" fmla="*/ 263 h 1415"/>
                <a:gd name="T40" fmla="*/ 827 w 1304"/>
                <a:gd name="T41" fmla="*/ 227 h 1415"/>
                <a:gd name="T42" fmla="*/ 627 w 1304"/>
                <a:gd name="T43" fmla="*/ 135 h 1415"/>
                <a:gd name="T44" fmla="*/ 291 w 1304"/>
                <a:gd name="T45" fmla="*/ 263 h 1415"/>
                <a:gd name="T46" fmla="*/ 235 w 1304"/>
                <a:gd name="T47" fmla="*/ 319 h 1415"/>
                <a:gd name="T48" fmla="*/ 139 w 1304"/>
                <a:gd name="T49" fmla="*/ 567 h 1415"/>
                <a:gd name="T50" fmla="*/ 227 w 1304"/>
                <a:gd name="T51" fmla="*/ 787 h 1415"/>
                <a:gd name="T52" fmla="*/ 287 w 1304"/>
                <a:gd name="T53" fmla="*/ 755 h 1415"/>
                <a:gd name="T54" fmla="*/ 267 w 1304"/>
                <a:gd name="T55" fmla="*/ 611 h 1415"/>
                <a:gd name="T56" fmla="*/ 323 w 1304"/>
                <a:gd name="T57" fmla="*/ 415 h 1415"/>
                <a:gd name="T58" fmla="*/ 387 w 1304"/>
                <a:gd name="T59" fmla="*/ 351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04" h="1415">
                  <a:moveTo>
                    <a:pt x="199" y="175"/>
                  </a:moveTo>
                  <a:cubicBezTo>
                    <a:pt x="297" y="87"/>
                    <a:pt x="453" y="14"/>
                    <a:pt x="619" y="7"/>
                  </a:cubicBezTo>
                  <a:cubicBezTo>
                    <a:pt x="807" y="0"/>
                    <a:pt x="992" y="72"/>
                    <a:pt x="1103" y="175"/>
                  </a:cubicBezTo>
                  <a:cubicBezTo>
                    <a:pt x="1119" y="194"/>
                    <a:pt x="1136" y="211"/>
                    <a:pt x="1155" y="227"/>
                  </a:cubicBezTo>
                  <a:cubicBezTo>
                    <a:pt x="1242" y="343"/>
                    <a:pt x="1304" y="435"/>
                    <a:pt x="1291" y="623"/>
                  </a:cubicBezTo>
                  <a:cubicBezTo>
                    <a:pt x="1284" y="734"/>
                    <a:pt x="1241" y="821"/>
                    <a:pt x="1191" y="903"/>
                  </a:cubicBezTo>
                  <a:cubicBezTo>
                    <a:pt x="1135" y="995"/>
                    <a:pt x="1049" y="1082"/>
                    <a:pt x="1035" y="1195"/>
                  </a:cubicBezTo>
                  <a:cubicBezTo>
                    <a:pt x="1029" y="1243"/>
                    <a:pt x="1041" y="1299"/>
                    <a:pt x="1027" y="1331"/>
                  </a:cubicBezTo>
                  <a:cubicBezTo>
                    <a:pt x="998" y="1399"/>
                    <a:pt x="887" y="1407"/>
                    <a:pt x="799" y="1411"/>
                  </a:cubicBezTo>
                  <a:cubicBezTo>
                    <a:pt x="782" y="1414"/>
                    <a:pt x="754" y="1406"/>
                    <a:pt x="743" y="1415"/>
                  </a:cubicBezTo>
                  <a:cubicBezTo>
                    <a:pt x="682" y="1415"/>
                    <a:pt x="620" y="1415"/>
                    <a:pt x="559" y="1415"/>
                  </a:cubicBezTo>
                  <a:cubicBezTo>
                    <a:pt x="548" y="1406"/>
                    <a:pt x="520" y="1414"/>
                    <a:pt x="503" y="1411"/>
                  </a:cubicBezTo>
                  <a:cubicBezTo>
                    <a:pt x="415" y="1407"/>
                    <a:pt x="304" y="1399"/>
                    <a:pt x="275" y="1331"/>
                  </a:cubicBezTo>
                  <a:cubicBezTo>
                    <a:pt x="262" y="1300"/>
                    <a:pt x="272" y="1246"/>
                    <a:pt x="267" y="1199"/>
                  </a:cubicBezTo>
                  <a:cubicBezTo>
                    <a:pt x="256" y="1097"/>
                    <a:pt x="185" y="1024"/>
                    <a:pt x="123" y="927"/>
                  </a:cubicBezTo>
                  <a:cubicBezTo>
                    <a:pt x="61" y="830"/>
                    <a:pt x="0" y="711"/>
                    <a:pt x="11" y="543"/>
                  </a:cubicBezTo>
                  <a:cubicBezTo>
                    <a:pt x="20" y="410"/>
                    <a:pt x="71" y="320"/>
                    <a:pt x="147" y="227"/>
                  </a:cubicBezTo>
                  <a:cubicBezTo>
                    <a:pt x="166" y="211"/>
                    <a:pt x="183" y="194"/>
                    <a:pt x="199" y="175"/>
                  </a:cubicBezTo>
                  <a:close/>
                  <a:moveTo>
                    <a:pt x="387" y="351"/>
                  </a:moveTo>
                  <a:cubicBezTo>
                    <a:pt x="454" y="302"/>
                    <a:pt x="555" y="254"/>
                    <a:pt x="683" y="263"/>
                  </a:cubicBezTo>
                  <a:cubicBezTo>
                    <a:pt x="743" y="267"/>
                    <a:pt x="816" y="292"/>
                    <a:pt x="827" y="227"/>
                  </a:cubicBezTo>
                  <a:cubicBezTo>
                    <a:pt x="843" y="134"/>
                    <a:pt x="704" y="131"/>
                    <a:pt x="627" y="135"/>
                  </a:cubicBezTo>
                  <a:cubicBezTo>
                    <a:pt x="485" y="142"/>
                    <a:pt x="363" y="204"/>
                    <a:pt x="291" y="263"/>
                  </a:cubicBezTo>
                  <a:cubicBezTo>
                    <a:pt x="271" y="280"/>
                    <a:pt x="252" y="299"/>
                    <a:pt x="235" y="319"/>
                  </a:cubicBezTo>
                  <a:cubicBezTo>
                    <a:pt x="192" y="381"/>
                    <a:pt x="144" y="447"/>
                    <a:pt x="139" y="567"/>
                  </a:cubicBezTo>
                  <a:cubicBezTo>
                    <a:pt x="136" y="651"/>
                    <a:pt x="156" y="784"/>
                    <a:pt x="227" y="787"/>
                  </a:cubicBezTo>
                  <a:cubicBezTo>
                    <a:pt x="249" y="788"/>
                    <a:pt x="278" y="772"/>
                    <a:pt x="287" y="755"/>
                  </a:cubicBezTo>
                  <a:cubicBezTo>
                    <a:pt x="310" y="711"/>
                    <a:pt x="272" y="666"/>
                    <a:pt x="267" y="611"/>
                  </a:cubicBezTo>
                  <a:cubicBezTo>
                    <a:pt x="258" y="519"/>
                    <a:pt x="291" y="463"/>
                    <a:pt x="323" y="415"/>
                  </a:cubicBezTo>
                  <a:cubicBezTo>
                    <a:pt x="343" y="393"/>
                    <a:pt x="365" y="371"/>
                    <a:pt x="387" y="351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9" name="Group 78"/>
          <p:cNvGrpSpPr>
            <a:grpSpLocks noChangeAspect="1"/>
          </p:cNvGrpSpPr>
          <p:nvPr/>
        </p:nvGrpSpPr>
        <p:grpSpPr bwMode="gray">
          <a:xfrm>
            <a:off x="5292080" y="1779663"/>
            <a:ext cx="292073" cy="370816"/>
            <a:chOff x="-9815513" y="508000"/>
            <a:chExt cx="1943100" cy="2466975"/>
          </a:xfrm>
        </p:grpSpPr>
        <p:sp>
          <p:nvSpPr>
            <p:cNvPr id="80" name="Freeform 1513"/>
            <p:cNvSpPr>
              <a:spLocks/>
            </p:cNvSpPr>
            <p:nvPr/>
          </p:nvSpPr>
          <p:spPr bwMode="gray">
            <a:xfrm>
              <a:off x="-9815513" y="508000"/>
              <a:ext cx="433388" cy="2466975"/>
            </a:xfrm>
            <a:custGeom>
              <a:avLst/>
              <a:gdLst>
                <a:gd name="T0" fmla="*/ 297 w 314"/>
                <a:gd name="T1" fmla="*/ 88 h 1784"/>
                <a:gd name="T2" fmla="*/ 313 w 314"/>
                <a:gd name="T3" fmla="*/ 136 h 1784"/>
                <a:gd name="T4" fmla="*/ 313 w 314"/>
                <a:gd name="T5" fmla="*/ 184 h 1784"/>
                <a:gd name="T6" fmla="*/ 313 w 314"/>
                <a:gd name="T7" fmla="*/ 196 h 1784"/>
                <a:gd name="T8" fmla="*/ 301 w 314"/>
                <a:gd name="T9" fmla="*/ 232 h 1784"/>
                <a:gd name="T10" fmla="*/ 249 w 314"/>
                <a:gd name="T11" fmla="*/ 296 h 1784"/>
                <a:gd name="T12" fmla="*/ 249 w 314"/>
                <a:gd name="T13" fmla="*/ 484 h 1784"/>
                <a:gd name="T14" fmla="*/ 249 w 314"/>
                <a:gd name="T15" fmla="*/ 1784 h 1784"/>
                <a:gd name="T16" fmla="*/ 65 w 314"/>
                <a:gd name="T17" fmla="*/ 1784 h 1784"/>
                <a:gd name="T18" fmla="*/ 65 w 314"/>
                <a:gd name="T19" fmla="*/ 484 h 1784"/>
                <a:gd name="T20" fmla="*/ 65 w 314"/>
                <a:gd name="T21" fmla="*/ 300 h 1784"/>
                <a:gd name="T22" fmla="*/ 13 w 314"/>
                <a:gd name="T23" fmla="*/ 232 h 1784"/>
                <a:gd name="T24" fmla="*/ 1 w 314"/>
                <a:gd name="T25" fmla="*/ 196 h 1784"/>
                <a:gd name="T26" fmla="*/ 1 w 314"/>
                <a:gd name="T27" fmla="*/ 184 h 1784"/>
                <a:gd name="T28" fmla="*/ 1 w 314"/>
                <a:gd name="T29" fmla="*/ 136 h 1784"/>
                <a:gd name="T30" fmla="*/ 17 w 314"/>
                <a:gd name="T31" fmla="*/ 88 h 1784"/>
                <a:gd name="T32" fmla="*/ 129 w 314"/>
                <a:gd name="T33" fmla="*/ 0 h 1784"/>
                <a:gd name="T34" fmla="*/ 137 w 314"/>
                <a:gd name="T35" fmla="*/ 0 h 1784"/>
                <a:gd name="T36" fmla="*/ 177 w 314"/>
                <a:gd name="T37" fmla="*/ 0 h 1784"/>
                <a:gd name="T38" fmla="*/ 185 w 314"/>
                <a:gd name="T39" fmla="*/ 0 h 1784"/>
                <a:gd name="T40" fmla="*/ 297 w 314"/>
                <a:gd name="T41" fmla="*/ 88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" h="1784">
                  <a:moveTo>
                    <a:pt x="297" y="88"/>
                  </a:moveTo>
                  <a:cubicBezTo>
                    <a:pt x="303" y="103"/>
                    <a:pt x="314" y="114"/>
                    <a:pt x="313" y="136"/>
                  </a:cubicBezTo>
                  <a:cubicBezTo>
                    <a:pt x="313" y="152"/>
                    <a:pt x="313" y="168"/>
                    <a:pt x="313" y="184"/>
                  </a:cubicBezTo>
                  <a:cubicBezTo>
                    <a:pt x="313" y="188"/>
                    <a:pt x="313" y="192"/>
                    <a:pt x="313" y="196"/>
                  </a:cubicBezTo>
                  <a:cubicBezTo>
                    <a:pt x="313" y="212"/>
                    <a:pt x="306" y="221"/>
                    <a:pt x="301" y="232"/>
                  </a:cubicBezTo>
                  <a:cubicBezTo>
                    <a:pt x="283" y="260"/>
                    <a:pt x="257" y="265"/>
                    <a:pt x="249" y="296"/>
                  </a:cubicBezTo>
                  <a:cubicBezTo>
                    <a:pt x="237" y="345"/>
                    <a:pt x="249" y="420"/>
                    <a:pt x="249" y="484"/>
                  </a:cubicBezTo>
                  <a:cubicBezTo>
                    <a:pt x="249" y="905"/>
                    <a:pt x="249" y="1372"/>
                    <a:pt x="249" y="1784"/>
                  </a:cubicBezTo>
                  <a:cubicBezTo>
                    <a:pt x="188" y="1784"/>
                    <a:pt x="126" y="1784"/>
                    <a:pt x="65" y="1784"/>
                  </a:cubicBezTo>
                  <a:cubicBezTo>
                    <a:pt x="65" y="1371"/>
                    <a:pt x="65" y="913"/>
                    <a:pt x="65" y="484"/>
                  </a:cubicBezTo>
                  <a:cubicBezTo>
                    <a:pt x="65" y="421"/>
                    <a:pt x="76" y="351"/>
                    <a:pt x="65" y="300"/>
                  </a:cubicBezTo>
                  <a:cubicBezTo>
                    <a:pt x="58" y="265"/>
                    <a:pt x="33" y="261"/>
                    <a:pt x="13" y="232"/>
                  </a:cubicBezTo>
                  <a:cubicBezTo>
                    <a:pt x="8" y="221"/>
                    <a:pt x="1" y="212"/>
                    <a:pt x="1" y="196"/>
                  </a:cubicBezTo>
                  <a:cubicBezTo>
                    <a:pt x="1" y="192"/>
                    <a:pt x="1" y="188"/>
                    <a:pt x="1" y="184"/>
                  </a:cubicBezTo>
                  <a:cubicBezTo>
                    <a:pt x="1" y="168"/>
                    <a:pt x="1" y="152"/>
                    <a:pt x="1" y="136"/>
                  </a:cubicBezTo>
                  <a:cubicBezTo>
                    <a:pt x="0" y="114"/>
                    <a:pt x="11" y="103"/>
                    <a:pt x="17" y="88"/>
                  </a:cubicBezTo>
                  <a:cubicBezTo>
                    <a:pt x="45" y="49"/>
                    <a:pt x="78" y="16"/>
                    <a:pt x="129" y="0"/>
                  </a:cubicBezTo>
                  <a:cubicBezTo>
                    <a:pt x="132" y="0"/>
                    <a:pt x="134" y="0"/>
                    <a:pt x="137" y="0"/>
                  </a:cubicBezTo>
                  <a:cubicBezTo>
                    <a:pt x="150" y="0"/>
                    <a:pt x="164" y="0"/>
                    <a:pt x="177" y="0"/>
                  </a:cubicBezTo>
                  <a:cubicBezTo>
                    <a:pt x="180" y="0"/>
                    <a:pt x="182" y="0"/>
                    <a:pt x="185" y="0"/>
                  </a:cubicBezTo>
                  <a:cubicBezTo>
                    <a:pt x="236" y="16"/>
                    <a:pt x="269" y="49"/>
                    <a:pt x="297" y="8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1519"/>
            <p:cNvSpPr>
              <a:spLocks/>
            </p:cNvSpPr>
            <p:nvPr/>
          </p:nvSpPr>
          <p:spPr bwMode="gray">
            <a:xfrm>
              <a:off x="-9377363" y="790575"/>
              <a:ext cx="1504950" cy="1195388"/>
            </a:xfrm>
            <a:custGeom>
              <a:avLst/>
              <a:gdLst>
                <a:gd name="T0" fmla="*/ 860 w 1088"/>
                <a:gd name="T1" fmla="*/ 4 h 864"/>
                <a:gd name="T2" fmla="*/ 1088 w 1088"/>
                <a:gd name="T3" fmla="*/ 48 h 864"/>
                <a:gd name="T4" fmla="*/ 1088 w 1088"/>
                <a:gd name="T5" fmla="*/ 816 h 864"/>
                <a:gd name="T6" fmla="*/ 872 w 1088"/>
                <a:gd name="T7" fmla="*/ 772 h 864"/>
                <a:gd name="T8" fmla="*/ 792 w 1088"/>
                <a:gd name="T9" fmla="*/ 768 h 864"/>
                <a:gd name="T10" fmla="*/ 776 w 1088"/>
                <a:gd name="T11" fmla="*/ 768 h 864"/>
                <a:gd name="T12" fmla="*/ 696 w 1088"/>
                <a:gd name="T13" fmla="*/ 772 h 864"/>
                <a:gd name="T14" fmla="*/ 256 w 1088"/>
                <a:gd name="T15" fmla="*/ 860 h 864"/>
                <a:gd name="T16" fmla="*/ 212 w 1088"/>
                <a:gd name="T17" fmla="*/ 864 h 864"/>
                <a:gd name="T18" fmla="*/ 140 w 1088"/>
                <a:gd name="T19" fmla="*/ 864 h 864"/>
                <a:gd name="T20" fmla="*/ 100 w 1088"/>
                <a:gd name="T21" fmla="*/ 860 h 864"/>
                <a:gd name="T22" fmla="*/ 0 w 1088"/>
                <a:gd name="T23" fmla="*/ 852 h 864"/>
                <a:gd name="T24" fmla="*/ 0 w 1088"/>
                <a:gd name="T25" fmla="*/ 84 h 864"/>
                <a:gd name="T26" fmla="*/ 88 w 1088"/>
                <a:gd name="T27" fmla="*/ 92 h 864"/>
                <a:gd name="T28" fmla="*/ 168 w 1088"/>
                <a:gd name="T29" fmla="*/ 96 h 864"/>
                <a:gd name="T30" fmla="*/ 184 w 1088"/>
                <a:gd name="T31" fmla="*/ 96 h 864"/>
                <a:gd name="T32" fmla="*/ 264 w 1088"/>
                <a:gd name="T33" fmla="*/ 92 h 864"/>
                <a:gd name="T34" fmla="*/ 708 w 1088"/>
                <a:gd name="T35" fmla="*/ 4 h 864"/>
                <a:gd name="T36" fmla="*/ 748 w 1088"/>
                <a:gd name="T37" fmla="*/ 0 h 864"/>
                <a:gd name="T38" fmla="*/ 820 w 1088"/>
                <a:gd name="T39" fmla="*/ 0 h 864"/>
                <a:gd name="T40" fmla="*/ 860 w 1088"/>
                <a:gd name="T41" fmla="*/ 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8" h="864">
                  <a:moveTo>
                    <a:pt x="860" y="4"/>
                  </a:moveTo>
                  <a:cubicBezTo>
                    <a:pt x="949" y="6"/>
                    <a:pt x="1024" y="21"/>
                    <a:pt x="1088" y="48"/>
                  </a:cubicBezTo>
                  <a:cubicBezTo>
                    <a:pt x="1088" y="304"/>
                    <a:pt x="1088" y="560"/>
                    <a:pt x="1088" y="816"/>
                  </a:cubicBezTo>
                  <a:cubicBezTo>
                    <a:pt x="1026" y="792"/>
                    <a:pt x="953" y="778"/>
                    <a:pt x="872" y="772"/>
                  </a:cubicBezTo>
                  <a:cubicBezTo>
                    <a:pt x="853" y="763"/>
                    <a:pt x="817" y="771"/>
                    <a:pt x="792" y="768"/>
                  </a:cubicBezTo>
                  <a:cubicBezTo>
                    <a:pt x="787" y="768"/>
                    <a:pt x="781" y="768"/>
                    <a:pt x="776" y="768"/>
                  </a:cubicBezTo>
                  <a:cubicBezTo>
                    <a:pt x="751" y="771"/>
                    <a:pt x="715" y="763"/>
                    <a:pt x="696" y="772"/>
                  </a:cubicBezTo>
                  <a:cubicBezTo>
                    <a:pt x="524" y="776"/>
                    <a:pt x="432" y="860"/>
                    <a:pt x="256" y="860"/>
                  </a:cubicBezTo>
                  <a:cubicBezTo>
                    <a:pt x="243" y="863"/>
                    <a:pt x="219" y="855"/>
                    <a:pt x="212" y="864"/>
                  </a:cubicBezTo>
                  <a:cubicBezTo>
                    <a:pt x="188" y="864"/>
                    <a:pt x="164" y="864"/>
                    <a:pt x="140" y="864"/>
                  </a:cubicBezTo>
                  <a:cubicBezTo>
                    <a:pt x="134" y="855"/>
                    <a:pt x="112" y="863"/>
                    <a:pt x="100" y="860"/>
                  </a:cubicBezTo>
                  <a:cubicBezTo>
                    <a:pt x="61" y="863"/>
                    <a:pt x="34" y="854"/>
                    <a:pt x="0" y="852"/>
                  </a:cubicBezTo>
                  <a:cubicBezTo>
                    <a:pt x="0" y="596"/>
                    <a:pt x="0" y="340"/>
                    <a:pt x="0" y="84"/>
                  </a:cubicBezTo>
                  <a:cubicBezTo>
                    <a:pt x="32" y="84"/>
                    <a:pt x="56" y="92"/>
                    <a:pt x="88" y="92"/>
                  </a:cubicBezTo>
                  <a:cubicBezTo>
                    <a:pt x="107" y="101"/>
                    <a:pt x="143" y="93"/>
                    <a:pt x="168" y="96"/>
                  </a:cubicBezTo>
                  <a:cubicBezTo>
                    <a:pt x="173" y="96"/>
                    <a:pt x="179" y="96"/>
                    <a:pt x="184" y="96"/>
                  </a:cubicBezTo>
                  <a:cubicBezTo>
                    <a:pt x="209" y="93"/>
                    <a:pt x="245" y="101"/>
                    <a:pt x="264" y="92"/>
                  </a:cubicBezTo>
                  <a:cubicBezTo>
                    <a:pt x="437" y="88"/>
                    <a:pt x="529" y="2"/>
                    <a:pt x="708" y="4"/>
                  </a:cubicBezTo>
                  <a:cubicBezTo>
                    <a:pt x="720" y="1"/>
                    <a:pt x="742" y="9"/>
                    <a:pt x="748" y="0"/>
                  </a:cubicBezTo>
                  <a:cubicBezTo>
                    <a:pt x="772" y="0"/>
                    <a:pt x="796" y="0"/>
                    <a:pt x="820" y="0"/>
                  </a:cubicBezTo>
                  <a:cubicBezTo>
                    <a:pt x="826" y="9"/>
                    <a:pt x="848" y="1"/>
                    <a:pt x="860" y="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 bwMode="gray">
          <a:xfrm>
            <a:off x="4644008" y="1779663"/>
            <a:ext cx="418697" cy="370816"/>
            <a:chOff x="-13631863" y="590550"/>
            <a:chExt cx="2498725" cy="2212975"/>
          </a:xfrm>
        </p:grpSpPr>
        <p:sp>
          <p:nvSpPr>
            <p:cNvPr id="83" name="Freeform 1498"/>
            <p:cNvSpPr>
              <a:spLocks/>
            </p:cNvSpPr>
            <p:nvPr/>
          </p:nvSpPr>
          <p:spPr bwMode="gray">
            <a:xfrm>
              <a:off x="-12592051" y="1373187"/>
              <a:ext cx="395288" cy="725488"/>
            </a:xfrm>
            <a:custGeom>
              <a:avLst/>
              <a:gdLst>
                <a:gd name="T0" fmla="*/ 200 w 286"/>
                <a:gd name="T1" fmla="*/ 518 h 524"/>
                <a:gd name="T2" fmla="*/ 88 w 286"/>
                <a:gd name="T3" fmla="*/ 518 h 524"/>
                <a:gd name="T4" fmla="*/ 16 w 286"/>
                <a:gd name="T5" fmla="*/ 250 h 524"/>
                <a:gd name="T6" fmla="*/ 72 w 286"/>
                <a:gd name="T7" fmla="*/ 10 h 524"/>
                <a:gd name="T8" fmla="*/ 256 w 286"/>
                <a:gd name="T9" fmla="*/ 30 h 524"/>
                <a:gd name="T10" fmla="*/ 272 w 286"/>
                <a:gd name="T11" fmla="*/ 246 h 524"/>
                <a:gd name="T12" fmla="*/ 200 w 286"/>
                <a:gd name="T13" fmla="*/ 518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524">
                  <a:moveTo>
                    <a:pt x="200" y="518"/>
                  </a:moveTo>
                  <a:cubicBezTo>
                    <a:pt x="170" y="524"/>
                    <a:pt x="118" y="524"/>
                    <a:pt x="88" y="518"/>
                  </a:cubicBezTo>
                  <a:cubicBezTo>
                    <a:pt x="75" y="474"/>
                    <a:pt x="25" y="361"/>
                    <a:pt x="16" y="250"/>
                  </a:cubicBezTo>
                  <a:cubicBezTo>
                    <a:pt x="8" y="154"/>
                    <a:pt x="0" y="24"/>
                    <a:pt x="72" y="10"/>
                  </a:cubicBezTo>
                  <a:cubicBezTo>
                    <a:pt x="122" y="0"/>
                    <a:pt x="235" y="6"/>
                    <a:pt x="256" y="30"/>
                  </a:cubicBezTo>
                  <a:cubicBezTo>
                    <a:pt x="286" y="63"/>
                    <a:pt x="277" y="183"/>
                    <a:pt x="272" y="246"/>
                  </a:cubicBezTo>
                  <a:cubicBezTo>
                    <a:pt x="265" y="343"/>
                    <a:pt x="224" y="443"/>
                    <a:pt x="200" y="51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499"/>
            <p:cNvSpPr>
              <a:spLocks/>
            </p:cNvSpPr>
            <p:nvPr/>
          </p:nvSpPr>
          <p:spPr bwMode="gray">
            <a:xfrm>
              <a:off x="-12623801" y="2159000"/>
              <a:ext cx="466725" cy="379413"/>
            </a:xfrm>
            <a:custGeom>
              <a:avLst/>
              <a:gdLst>
                <a:gd name="T0" fmla="*/ 151 w 338"/>
                <a:gd name="T1" fmla="*/ 18 h 274"/>
                <a:gd name="T2" fmla="*/ 167 w 338"/>
                <a:gd name="T3" fmla="*/ 274 h 274"/>
                <a:gd name="T4" fmla="*/ 151 w 338"/>
                <a:gd name="T5" fmla="*/ 1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" h="274">
                  <a:moveTo>
                    <a:pt x="151" y="18"/>
                  </a:moveTo>
                  <a:cubicBezTo>
                    <a:pt x="333" y="0"/>
                    <a:pt x="338" y="274"/>
                    <a:pt x="167" y="274"/>
                  </a:cubicBezTo>
                  <a:cubicBezTo>
                    <a:pt x="11" y="274"/>
                    <a:pt x="0" y="33"/>
                    <a:pt x="151" y="1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503"/>
            <p:cNvSpPr>
              <a:spLocks noEditPoints="1"/>
            </p:cNvSpPr>
            <p:nvPr/>
          </p:nvSpPr>
          <p:spPr bwMode="gray">
            <a:xfrm>
              <a:off x="-13631863" y="590550"/>
              <a:ext cx="2498725" cy="2212975"/>
            </a:xfrm>
            <a:custGeom>
              <a:avLst/>
              <a:gdLst>
                <a:gd name="T0" fmla="*/ 876 w 1807"/>
                <a:gd name="T1" fmla="*/ 0 h 1600"/>
                <a:gd name="T2" fmla="*/ 920 w 1807"/>
                <a:gd name="T3" fmla="*/ 0 h 1600"/>
                <a:gd name="T4" fmla="*/ 1076 w 1807"/>
                <a:gd name="T5" fmla="*/ 184 h 1600"/>
                <a:gd name="T6" fmla="*/ 1712 w 1807"/>
                <a:gd name="T7" fmla="*/ 1296 h 1600"/>
                <a:gd name="T8" fmla="*/ 1792 w 1807"/>
                <a:gd name="T9" fmla="*/ 1504 h 1600"/>
                <a:gd name="T10" fmla="*/ 1688 w 1807"/>
                <a:gd name="T11" fmla="*/ 1600 h 1600"/>
                <a:gd name="T12" fmla="*/ 104 w 1807"/>
                <a:gd name="T13" fmla="*/ 1600 h 1600"/>
                <a:gd name="T14" fmla="*/ 0 w 1807"/>
                <a:gd name="T15" fmla="*/ 1492 h 1600"/>
                <a:gd name="T16" fmla="*/ 0 w 1807"/>
                <a:gd name="T17" fmla="*/ 1448 h 1600"/>
                <a:gd name="T18" fmla="*/ 732 w 1807"/>
                <a:gd name="T19" fmla="*/ 160 h 1600"/>
                <a:gd name="T20" fmla="*/ 876 w 1807"/>
                <a:gd name="T21" fmla="*/ 0 h 1600"/>
                <a:gd name="T22" fmla="*/ 1656 w 1807"/>
                <a:gd name="T23" fmla="*/ 1460 h 1600"/>
                <a:gd name="T24" fmla="*/ 892 w 1807"/>
                <a:gd name="T25" fmla="*/ 132 h 1600"/>
                <a:gd name="T26" fmla="*/ 136 w 1807"/>
                <a:gd name="T27" fmla="*/ 1460 h 1600"/>
                <a:gd name="T28" fmla="*/ 128 w 1807"/>
                <a:gd name="T29" fmla="*/ 1472 h 1600"/>
                <a:gd name="T30" fmla="*/ 320 w 1807"/>
                <a:gd name="T31" fmla="*/ 1472 h 1600"/>
                <a:gd name="T32" fmla="*/ 1664 w 1807"/>
                <a:gd name="T33" fmla="*/ 1468 h 1600"/>
                <a:gd name="T34" fmla="*/ 1656 w 1807"/>
                <a:gd name="T35" fmla="*/ 146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7" h="1600">
                  <a:moveTo>
                    <a:pt x="876" y="0"/>
                  </a:moveTo>
                  <a:cubicBezTo>
                    <a:pt x="891" y="0"/>
                    <a:pt x="905" y="0"/>
                    <a:pt x="920" y="0"/>
                  </a:cubicBezTo>
                  <a:cubicBezTo>
                    <a:pt x="996" y="12"/>
                    <a:pt x="1028" y="101"/>
                    <a:pt x="1076" y="184"/>
                  </a:cubicBezTo>
                  <a:cubicBezTo>
                    <a:pt x="1290" y="556"/>
                    <a:pt x="1495" y="919"/>
                    <a:pt x="1712" y="1296"/>
                  </a:cubicBezTo>
                  <a:cubicBezTo>
                    <a:pt x="1746" y="1355"/>
                    <a:pt x="1807" y="1425"/>
                    <a:pt x="1792" y="1504"/>
                  </a:cubicBezTo>
                  <a:cubicBezTo>
                    <a:pt x="1782" y="1554"/>
                    <a:pt x="1740" y="1583"/>
                    <a:pt x="1688" y="1600"/>
                  </a:cubicBezTo>
                  <a:cubicBezTo>
                    <a:pt x="1160" y="1600"/>
                    <a:pt x="632" y="1600"/>
                    <a:pt x="104" y="1600"/>
                  </a:cubicBezTo>
                  <a:cubicBezTo>
                    <a:pt x="48" y="1586"/>
                    <a:pt x="15" y="1547"/>
                    <a:pt x="0" y="1492"/>
                  </a:cubicBezTo>
                  <a:cubicBezTo>
                    <a:pt x="0" y="1477"/>
                    <a:pt x="0" y="1463"/>
                    <a:pt x="0" y="1448"/>
                  </a:cubicBezTo>
                  <a:cubicBezTo>
                    <a:pt x="223" y="1036"/>
                    <a:pt x="491" y="585"/>
                    <a:pt x="732" y="160"/>
                  </a:cubicBezTo>
                  <a:cubicBezTo>
                    <a:pt x="772" y="90"/>
                    <a:pt x="797" y="18"/>
                    <a:pt x="876" y="0"/>
                  </a:cubicBezTo>
                  <a:close/>
                  <a:moveTo>
                    <a:pt x="1656" y="1460"/>
                  </a:moveTo>
                  <a:cubicBezTo>
                    <a:pt x="1401" y="1017"/>
                    <a:pt x="1154" y="567"/>
                    <a:pt x="892" y="132"/>
                  </a:cubicBezTo>
                  <a:cubicBezTo>
                    <a:pt x="642" y="577"/>
                    <a:pt x="386" y="1016"/>
                    <a:pt x="136" y="1460"/>
                  </a:cubicBezTo>
                  <a:cubicBezTo>
                    <a:pt x="132" y="1458"/>
                    <a:pt x="129" y="1473"/>
                    <a:pt x="128" y="1472"/>
                  </a:cubicBezTo>
                  <a:cubicBezTo>
                    <a:pt x="151" y="1487"/>
                    <a:pt x="273" y="1472"/>
                    <a:pt x="320" y="1472"/>
                  </a:cubicBezTo>
                  <a:cubicBezTo>
                    <a:pt x="766" y="1472"/>
                    <a:pt x="1249" y="1475"/>
                    <a:pt x="1664" y="1468"/>
                  </a:cubicBezTo>
                  <a:cubicBezTo>
                    <a:pt x="1659" y="1468"/>
                    <a:pt x="1660" y="1461"/>
                    <a:pt x="1656" y="146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 bwMode="gray">
          <a:xfrm>
            <a:off x="5863062" y="1779663"/>
            <a:ext cx="365122" cy="370816"/>
            <a:chOff x="-16760826" y="541337"/>
            <a:chExt cx="2443163" cy="2481263"/>
          </a:xfrm>
        </p:grpSpPr>
        <p:sp>
          <p:nvSpPr>
            <p:cNvPr id="87" name="Freeform 1487"/>
            <p:cNvSpPr>
              <a:spLocks noEditPoints="1"/>
            </p:cNvSpPr>
            <p:nvPr/>
          </p:nvSpPr>
          <p:spPr bwMode="gray">
            <a:xfrm>
              <a:off x="-16760826" y="688975"/>
              <a:ext cx="1720850" cy="1320800"/>
            </a:xfrm>
            <a:custGeom>
              <a:avLst/>
              <a:gdLst>
                <a:gd name="T0" fmla="*/ 754 w 1244"/>
                <a:gd name="T1" fmla="*/ 881 h 955"/>
                <a:gd name="T2" fmla="*/ 142 w 1244"/>
                <a:gd name="T3" fmla="*/ 737 h 955"/>
                <a:gd name="T4" fmla="*/ 34 w 1244"/>
                <a:gd name="T5" fmla="*/ 277 h 955"/>
                <a:gd name="T6" fmla="*/ 366 w 1244"/>
                <a:gd name="T7" fmla="*/ 25 h 955"/>
                <a:gd name="T8" fmla="*/ 1234 w 1244"/>
                <a:gd name="T9" fmla="*/ 129 h 955"/>
                <a:gd name="T10" fmla="*/ 1110 w 1244"/>
                <a:gd name="T11" fmla="*/ 685 h 955"/>
                <a:gd name="T12" fmla="*/ 310 w 1244"/>
                <a:gd name="T13" fmla="*/ 157 h 955"/>
                <a:gd name="T14" fmla="*/ 146 w 1244"/>
                <a:gd name="T15" fmla="*/ 169 h 955"/>
                <a:gd name="T16" fmla="*/ 174 w 1244"/>
                <a:gd name="T17" fmla="*/ 345 h 955"/>
                <a:gd name="T18" fmla="*/ 310 w 1244"/>
                <a:gd name="T19" fmla="*/ 157 h 955"/>
                <a:gd name="T20" fmla="*/ 374 w 1244"/>
                <a:gd name="T21" fmla="*/ 341 h 955"/>
                <a:gd name="T22" fmla="*/ 566 w 1244"/>
                <a:gd name="T23" fmla="*/ 157 h 955"/>
                <a:gd name="T24" fmla="*/ 630 w 1244"/>
                <a:gd name="T25" fmla="*/ 157 h 955"/>
                <a:gd name="T26" fmla="*/ 822 w 1244"/>
                <a:gd name="T27" fmla="*/ 341 h 955"/>
                <a:gd name="T28" fmla="*/ 630 w 1244"/>
                <a:gd name="T29" fmla="*/ 157 h 955"/>
                <a:gd name="T30" fmla="*/ 886 w 1244"/>
                <a:gd name="T31" fmla="*/ 341 h 955"/>
                <a:gd name="T32" fmla="*/ 1106 w 1244"/>
                <a:gd name="T33" fmla="*/ 157 h 955"/>
                <a:gd name="T34" fmla="*/ 222 w 1244"/>
                <a:gd name="T35" fmla="*/ 601 h 955"/>
                <a:gd name="T36" fmla="*/ 310 w 1244"/>
                <a:gd name="T37" fmla="*/ 409 h 955"/>
                <a:gd name="T38" fmla="*/ 222 w 1244"/>
                <a:gd name="T39" fmla="*/ 601 h 955"/>
                <a:gd name="T40" fmla="*/ 374 w 1244"/>
                <a:gd name="T41" fmla="*/ 601 h 955"/>
                <a:gd name="T42" fmla="*/ 566 w 1244"/>
                <a:gd name="T43" fmla="*/ 409 h 955"/>
                <a:gd name="T44" fmla="*/ 630 w 1244"/>
                <a:gd name="T45" fmla="*/ 409 h 955"/>
                <a:gd name="T46" fmla="*/ 822 w 1244"/>
                <a:gd name="T47" fmla="*/ 601 h 955"/>
                <a:gd name="T48" fmla="*/ 630 w 1244"/>
                <a:gd name="T49" fmla="*/ 409 h 955"/>
                <a:gd name="T50" fmla="*/ 886 w 1244"/>
                <a:gd name="T51" fmla="*/ 409 h 955"/>
                <a:gd name="T52" fmla="*/ 998 w 1244"/>
                <a:gd name="T53" fmla="*/ 601 h 955"/>
                <a:gd name="T54" fmla="*/ 566 w 1244"/>
                <a:gd name="T55" fmla="*/ 669 h 955"/>
                <a:gd name="T56" fmla="*/ 402 w 1244"/>
                <a:gd name="T57" fmla="*/ 673 h 955"/>
                <a:gd name="T58" fmla="*/ 566 w 1244"/>
                <a:gd name="T59" fmla="*/ 669 h 955"/>
                <a:gd name="T60" fmla="*/ 630 w 1244"/>
                <a:gd name="T61" fmla="*/ 721 h 955"/>
                <a:gd name="T62" fmla="*/ 822 w 1244"/>
                <a:gd name="T63" fmla="*/ 669 h 955"/>
                <a:gd name="T64" fmla="*/ 886 w 1244"/>
                <a:gd name="T65" fmla="*/ 669 h 955"/>
                <a:gd name="T66" fmla="*/ 954 w 1244"/>
                <a:gd name="T67" fmla="*/ 789 h 955"/>
                <a:gd name="T68" fmla="*/ 886 w 1244"/>
                <a:gd name="T69" fmla="*/ 669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4" h="955">
                  <a:moveTo>
                    <a:pt x="1054" y="869"/>
                  </a:moveTo>
                  <a:cubicBezTo>
                    <a:pt x="993" y="955"/>
                    <a:pt x="865" y="905"/>
                    <a:pt x="754" y="881"/>
                  </a:cubicBezTo>
                  <a:cubicBezTo>
                    <a:pt x="639" y="857"/>
                    <a:pt x="465" y="820"/>
                    <a:pt x="338" y="793"/>
                  </a:cubicBezTo>
                  <a:cubicBezTo>
                    <a:pt x="266" y="778"/>
                    <a:pt x="177" y="768"/>
                    <a:pt x="142" y="737"/>
                  </a:cubicBezTo>
                  <a:cubicBezTo>
                    <a:pt x="87" y="688"/>
                    <a:pt x="78" y="527"/>
                    <a:pt x="62" y="437"/>
                  </a:cubicBezTo>
                  <a:cubicBezTo>
                    <a:pt x="53" y="386"/>
                    <a:pt x="44" y="334"/>
                    <a:pt x="34" y="277"/>
                  </a:cubicBezTo>
                  <a:cubicBezTo>
                    <a:pt x="15" y="172"/>
                    <a:pt x="0" y="59"/>
                    <a:pt x="102" y="29"/>
                  </a:cubicBezTo>
                  <a:cubicBezTo>
                    <a:pt x="172" y="8"/>
                    <a:pt x="290" y="25"/>
                    <a:pt x="366" y="25"/>
                  </a:cubicBezTo>
                  <a:cubicBezTo>
                    <a:pt x="547" y="25"/>
                    <a:pt x="715" y="25"/>
                    <a:pt x="902" y="25"/>
                  </a:cubicBezTo>
                  <a:cubicBezTo>
                    <a:pt x="1056" y="25"/>
                    <a:pt x="1213" y="0"/>
                    <a:pt x="1234" y="129"/>
                  </a:cubicBezTo>
                  <a:cubicBezTo>
                    <a:pt x="1244" y="190"/>
                    <a:pt x="1212" y="266"/>
                    <a:pt x="1198" y="321"/>
                  </a:cubicBezTo>
                  <a:cubicBezTo>
                    <a:pt x="1169" y="436"/>
                    <a:pt x="1140" y="564"/>
                    <a:pt x="1110" y="685"/>
                  </a:cubicBezTo>
                  <a:cubicBezTo>
                    <a:pt x="1097" y="739"/>
                    <a:pt x="1085" y="825"/>
                    <a:pt x="1054" y="869"/>
                  </a:cubicBezTo>
                  <a:close/>
                  <a:moveTo>
                    <a:pt x="310" y="157"/>
                  </a:moveTo>
                  <a:cubicBezTo>
                    <a:pt x="266" y="155"/>
                    <a:pt x="170" y="141"/>
                    <a:pt x="142" y="165"/>
                  </a:cubicBezTo>
                  <a:cubicBezTo>
                    <a:pt x="142" y="167"/>
                    <a:pt x="143" y="170"/>
                    <a:pt x="146" y="169"/>
                  </a:cubicBezTo>
                  <a:cubicBezTo>
                    <a:pt x="155" y="223"/>
                    <a:pt x="165" y="275"/>
                    <a:pt x="174" y="329"/>
                  </a:cubicBezTo>
                  <a:cubicBezTo>
                    <a:pt x="174" y="334"/>
                    <a:pt x="174" y="340"/>
                    <a:pt x="174" y="345"/>
                  </a:cubicBezTo>
                  <a:cubicBezTo>
                    <a:pt x="218" y="342"/>
                    <a:pt x="273" y="350"/>
                    <a:pt x="310" y="341"/>
                  </a:cubicBezTo>
                  <a:cubicBezTo>
                    <a:pt x="310" y="280"/>
                    <a:pt x="310" y="218"/>
                    <a:pt x="310" y="157"/>
                  </a:cubicBezTo>
                  <a:close/>
                  <a:moveTo>
                    <a:pt x="374" y="157"/>
                  </a:moveTo>
                  <a:cubicBezTo>
                    <a:pt x="374" y="218"/>
                    <a:pt x="374" y="280"/>
                    <a:pt x="374" y="341"/>
                  </a:cubicBezTo>
                  <a:cubicBezTo>
                    <a:pt x="429" y="348"/>
                    <a:pt x="511" y="348"/>
                    <a:pt x="566" y="341"/>
                  </a:cubicBezTo>
                  <a:cubicBezTo>
                    <a:pt x="566" y="280"/>
                    <a:pt x="566" y="218"/>
                    <a:pt x="566" y="157"/>
                  </a:cubicBezTo>
                  <a:cubicBezTo>
                    <a:pt x="511" y="150"/>
                    <a:pt x="429" y="150"/>
                    <a:pt x="374" y="157"/>
                  </a:cubicBezTo>
                  <a:close/>
                  <a:moveTo>
                    <a:pt x="630" y="157"/>
                  </a:moveTo>
                  <a:cubicBezTo>
                    <a:pt x="630" y="218"/>
                    <a:pt x="630" y="280"/>
                    <a:pt x="630" y="341"/>
                  </a:cubicBezTo>
                  <a:cubicBezTo>
                    <a:pt x="685" y="348"/>
                    <a:pt x="767" y="348"/>
                    <a:pt x="822" y="341"/>
                  </a:cubicBezTo>
                  <a:cubicBezTo>
                    <a:pt x="822" y="280"/>
                    <a:pt x="822" y="218"/>
                    <a:pt x="822" y="157"/>
                  </a:cubicBezTo>
                  <a:cubicBezTo>
                    <a:pt x="767" y="150"/>
                    <a:pt x="685" y="150"/>
                    <a:pt x="630" y="157"/>
                  </a:cubicBezTo>
                  <a:close/>
                  <a:moveTo>
                    <a:pt x="886" y="157"/>
                  </a:moveTo>
                  <a:cubicBezTo>
                    <a:pt x="886" y="218"/>
                    <a:pt x="886" y="280"/>
                    <a:pt x="886" y="341"/>
                  </a:cubicBezTo>
                  <a:cubicBezTo>
                    <a:pt x="934" y="345"/>
                    <a:pt x="1020" y="353"/>
                    <a:pt x="1062" y="337"/>
                  </a:cubicBezTo>
                  <a:cubicBezTo>
                    <a:pt x="1077" y="277"/>
                    <a:pt x="1090" y="216"/>
                    <a:pt x="1106" y="157"/>
                  </a:cubicBezTo>
                  <a:cubicBezTo>
                    <a:pt x="1042" y="150"/>
                    <a:pt x="950" y="150"/>
                    <a:pt x="886" y="157"/>
                  </a:cubicBezTo>
                  <a:close/>
                  <a:moveTo>
                    <a:pt x="222" y="601"/>
                  </a:moveTo>
                  <a:cubicBezTo>
                    <a:pt x="251" y="601"/>
                    <a:pt x="281" y="601"/>
                    <a:pt x="310" y="601"/>
                  </a:cubicBezTo>
                  <a:cubicBezTo>
                    <a:pt x="310" y="537"/>
                    <a:pt x="310" y="473"/>
                    <a:pt x="310" y="409"/>
                  </a:cubicBezTo>
                  <a:cubicBezTo>
                    <a:pt x="270" y="409"/>
                    <a:pt x="230" y="409"/>
                    <a:pt x="190" y="409"/>
                  </a:cubicBezTo>
                  <a:cubicBezTo>
                    <a:pt x="197" y="476"/>
                    <a:pt x="213" y="536"/>
                    <a:pt x="222" y="601"/>
                  </a:cubicBezTo>
                  <a:close/>
                  <a:moveTo>
                    <a:pt x="374" y="409"/>
                  </a:moveTo>
                  <a:cubicBezTo>
                    <a:pt x="374" y="473"/>
                    <a:pt x="374" y="537"/>
                    <a:pt x="374" y="601"/>
                  </a:cubicBezTo>
                  <a:cubicBezTo>
                    <a:pt x="438" y="601"/>
                    <a:pt x="502" y="601"/>
                    <a:pt x="566" y="601"/>
                  </a:cubicBezTo>
                  <a:cubicBezTo>
                    <a:pt x="566" y="537"/>
                    <a:pt x="566" y="473"/>
                    <a:pt x="566" y="409"/>
                  </a:cubicBezTo>
                  <a:cubicBezTo>
                    <a:pt x="502" y="409"/>
                    <a:pt x="438" y="409"/>
                    <a:pt x="374" y="409"/>
                  </a:cubicBezTo>
                  <a:close/>
                  <a:moveTo>
                    <a:pt x="630" y="409"/>
                  </a:moveTo>
                  <a:cubicBezTo>
                    <a:pt x="630" y="473"/>
                    <a:pt x="630" y="537"/>
                    <a:pt x="630" y="601"/>
                  </a:cubicBezTo>
                  <a:cubicBezTo>
                    <a:pt x="694" y="601"/>
                    <a:pt x="758" y="601"/>
                    <a:pt x="822" y="601"/>
                  </a:cubicBezTo>
                  <a:cubicBezTo>
                    <a:pt x="822" y="537"/>
                    <a:pt x="822" y="473"/>
                    <a:pt x="822" y="409"/>
                  </a:cubicBezTo>
                  <a:cubicBezTo>
                    <a:pt x="758" y="409"/>
                    <a:pt x="694" y="409"/>
                    <a:pt x="630" y="409"/>
                  </a:cubicBezTo>
                  <a:close/>
                  <a:moveTo>
                    <a:pt x="1042" y="409"/>
                  </a:moveTo>
                  <a:cubicBezTo>
                    <a:pt x="990" y="409"/>
                    <a:pt x="938" y="409"/>
                    <a:pt x="886" y="409"/>
                  </a:cubicBezTo>
                  <a:cubicBezTo>
                    <a:pt x="886" y="473"/>
                    <a:pt x="886" y="537"/>
                    <a:pt x="886" y="601"/>
                  </a:cubicBezTo>
                  <a:cubicBezTo>
                    <a:pt x="923" y="601"/>
                    <a:pt x="961" y="601"/>
                    <a:pt x="998" y="601"/>
                  </a:cubicBezTo>
                  <a:cubicBezTo>
                    <a:pt x="1011" y="535"/>
                    <a:pt x="1032" y="478"/>
                    <a:pt x="1042" y="409"/>
                  </a:cubicBezTo>
                  <a:close/>
                  <a:moveTo>
                    <a:pt x="566" y="669"/>
                  </a:moveTo>
                  <a:cubicBezTo>
                    <a:pt x="511" y="662"/>
                    <a:pt x="429" y="662"/>
                    <a:pt x="374" y="669"/>
                  </a:cubicBezTo>
                  <a:cubicBezTo>
                    <a:pt x="387" y="667"/>
                    <a:pt x="388" y="676"/>
                    <a:pt x="402" y="673"/>
                  </a:cubicBezTo>
                  <a:cubicBezTo>
                    <a:pt x="456" y="686"/>
                    <a:pt x="513" y="695"/>
                    <a:pt x="566" y="709"/>
                  </a:cubicBezTo>
                  <a:cubicBezTo>
                    <a:pt x="566" y="696"/>
                    <a:pt x="566" y="682"/>
                    <a:pt x="566" y="669"/>
                  </a:cubicBezTo>
                  <a:close/>
                  <a:moveTo>
                    <a:pt x="630" y="669"/>
                  </a:moveTo>
                  <a:cubicBezTo>
                    <a:pt x="630" y="686"/>
                    <a:pt x="630" y="704"/>
                    <a:pt x="630" y="721"/>
                  </a:cubicBezTo>
                  <a:cubicBezTo>
                    <a:pt x="694" y="735"/>
                    <a:pt x="756" y="749"/>
                    <a:pt x="822" y="761"/>
                  </a:cubicBezTo>
                  <a:cubicBezTo>
                    <a:pt x="822" y="730"/>
                    <a:pt x="822" y="700"/>
                    <a:pt x="822" y="669"/>
                  </a:cubicBezTo>
                  <a:cubicBezTo>
                    <a:pt x="767" y="662"/>
                    <a:pt x="685" y="662"/>
                    <a:pt x="630" y="669"/>
                  </a:cubicBezTo>
                  <a:close/>
                  <a:moveTo>
                    <a:pt x="886" y="669"/>
                  </a:moveTo>
                  <a:cubicBezTo>
                    <a:pt x="886" y="705"/>
                    <a:pt x="886" y="741"/>
                    <a:pt x="886" y="777"/>
                  </a:cubicBezTo>
                  <a:cubicBezTo>
                    <a:pt x="912" y="778"/>
                    <a:pt x="928" y="788"/>
                    <a:pt x="954" y="789"/>
                  </a:cubicBezTo>
                  <a:cubicBezTo>
                    <a:pt x="958" y="749"/>
                    <a:pt x="970" y="717"/>
                    <a:pt x="978" y="681"/>
                  </a:cubicBezTo>
                  <a:cubicBezTo>
                    <a:pt x="991" y="652"/>
                    <a:pt x="905" y="666"/>
                    <a:pt x="886" y="669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1494"/>
            <p:cNvSpPr>
              <a:spLocks/>
            </p:cNvSpPr>
            <p:nvPr/>
          </p:nvSpPr>
          <p:spPr bwMode="gray">
            <a:xfrm>
              <a:off x="-16590963" y="541337"/>
              <a:ext cx="2273300" cy="1770063"/>
            </a:xfrm>
            <a:custGeom>
              <a:avLst/>
              <a:gdLst>
                <a:gd name="T0" fmla="*/ 1143 w 1643"/>
                <a:gd name="T1" fmla="*/ 1088 h 1280"/>
                <a:gd name="T2" fmla="*/ 1051 w 1643"/>
                <a:gd name="T3" fmla="*/ 844 h 1280"/>
                <a:gd name="T4" fmla="*/ 1087 w 1643"/>
                <a:gd name="T5" fmla="*/ 676 h 1280"/>
                <a:gd name="T6" fmla="*/ 1171 w 1643"/>
                <a:gd name="T7" fmla="*/ 344 h 1280"/>
                <a:gd name="T8" fmla="*/ 1215 w 1643"/>
                <a:gd name="T9" fmla="*/ 180 h 1280"/>
                <a:gd name="T10" fmla="*/ 1379 w 1643"/>
                <a:gd name="T11" fmla="*/ 84 h 1280"/>
                <a:gd name="T12" fmla="*/ 1555 w 1643"/>
                <a:gd name="T13" fmla="*/ 4 h 1280"/>
                <a:gd name="T14" fmla="*/ 1643 w 1643"/>
                <a:gd name="T15" fmla="*/ 100 h 1280"/>
                <a:gd name="T16" fmla="*/ 1531 w 1643"/>
                <a:gd name="T17" fmla="*/ 220 h 1280"/>
                <a:gd name="T18" fmla="*/ 1379 w 1643"/>
                <a:gd name="T19" fmla="*/ 300 h 1280"/>
                <a:gd name="T20" fmla="*/ 1279 w 1643"/>
                <a:gd name="T21" fmla="*/ 692 h 1280"/>
                <a:gd name="T22" fmla="*/ 1247 w 1643"/>
                <a:gd name="T23" fmla="*/ 824 h 1280"/>
                <a:gd name="T24" fmla="*/ 1283 w 1643"/>
                <a:gd name="T25" fmla="*/ 920 h 1280"/>
                <a:gd name="T26" fmla="*/ 1323 w 1643"/>
                <a:gd name="T27" fmla="*/ 1012 h 1280"/>
                <a:gd name="T28" fmla="*/ 1311 w 1643"/>
                <a:gd name="T29" fmla="*/ 1280 h 1280"/>
                <a:gd name="T30" fmla="*/ 107 w 1643"/>
                <a:gd name="T31" fmla="*/ 1280 h 1280"/>
                <a:gd name="T32" fmla="*/ 111 w 1643"/>
                <a:gd name="T33" fmla="*/ 1092 h 1280"/>
                <a:gd name="T34" fmla="*/ 1143 w 1643"/>
                <a:gd name="T35" fmla="*/ 1088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3" h="1280">
                  <a:moveTo>
                    <a:pt x="1143" y="1088"/>
                  </a:moveTo>
                  <a:cubicBezTo>
                    <a:pt x="1128" y="1014"/>
                    <a:pt x="1058" y="921"/>
                    <a:pt x="1051" y="844"/>
                  </a:cubicBezTo>
                  <a:cubicBezTo>
                    <a:pt x="1047" y="798"/>
                    <a:pt x="1073" y="731"/>
                    <a:pt x="1087" y="676"/>
                  </a:cubicBezTo>
                  <a:cubicBezTo>
                    <a:pt x="1116" y="558"/>
                    <a:pt x="1142" y="458"/>
                    <a:pt x="1171" y="344"/>
                  </a:cubicBezTo>
                  <a:cubicBezTo>
                    <a:pt x="1184" y="291"/>
                    <a:pt x="1189" y="219"/>
                    <a:pt x="1215" y="180"/>
                  </a:cubicBezTo>
                  <a:cubicBezTo>
                    <a:pt x="1245" y="136"/>
                    <a:pt x="1327" y="112"/>
                    <a:pt x="1379" y="84"/>
                  </a:cubicBezTo>
                  <a:cubicBezTo>
                    <a:pt x="1433" y="55"/>
                    <a:pt x="1489" y="0"/>
                    <a:pt x="1555" y="4"/>
                  </a:cubicBezTo>
                  <a:cubicBezTo>
                    <a:pt x="1605" y="7"/>
                    <a:pt x="1643" y="53"/>
                    <a:pt x="1643" y="100"/>
                  </a:cubicBezTo>
                  <a:cubicBezTo>
                    <a:pt x="1643" y="166"/>
                    <a:pt x="1578" y="195"/>
                    <a:pt x="1531" y="220"/>
                  </a:cubicBezTo>
                  <a:cubicBezTo>
                    <a:pt x="1474" y="250"/>
                    <a:pt x="1425" y="269"/>
                    <a:pt x="1379" y="300"/>
                  </a:cubicBezTo>
                  <a:cubicBezTo>
                    <a:pt x="1344" y="439"/>
                    <a:pt x="1315" y="548"/>
                    <a:pt x="1279" y="692"/>
                  </a:cubicBezTo>
                  <a:cubicBezTo>
                    <a:pt x="1269" y="734"/>
                    <a:pt x="1246" y="787"/>
                    <a:pt x="1247" y="824"/>
                  </a:cubicBezTo>
                  <a:cubicBezTo>
                    <a:pt x="1248" y="848"/>
                    <a:pt x="1270" y="889"/>
                    <a:pt x="1283" y="920"/>
                  </a:cubicBezTo>
                  <a:cubicBezTo>
                    <a:pt x="1296" y="951"/>
                    <a:pt x="1311" y="984"/>
                    <a:pt x="1323" y="1012"/>
                  </a:cubicBezTo>
                  <a:cubicBezTo>
                    <a:pt x="1363" y="1106"/>
                    <a:pt x="1453" y="1246"/>
                    <a:pt x="1311" y="1280"/>
                  </a:cubicBezTo>
                  <a:cubicBezTo>
                    <a:pt x="910" y="1280"/>
                    <a:pt x="508" y="1280"/>
                    <a:pt x="107" y="1280"/>
                  </a:cubicBezTo>
                  <a:cubicBezTo>
                    <a:pt x="0" y="1274"/>
                    <a:pt x="8" y="1095"/>
                    <a:pt x="111" y="1092"/>
                  </a:cubicBezTo>
                  <a:cubicBezTo>
                    <a:pt x="446" y="1089"/>
                    <a:pt x="820" y="1097"/>
                    <a:pt x="1143" y="108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1495"/>
            <p:cNvSpPr>
              <a:spLocks/>
            </p:cNvSpPr>
            <p:nvPr/>
          </p:nvSpPr>
          <p:spPr bwMode="gray">
            <a:xfrm>
              <a:off x="-16619538" y="2393950"/>
              <a:ext cx="631825" cy="628650"/>
            </a:xfrm>
            <a:custGeom>
              <a:avLst/>
              <a:gdLst>
                <a:gd name="T0" fmla="*/ 196 w 457"/>
                <a:gd name="T1" fmla="*/ 9 h 455"/>
                <a:gd name="T2" fmla="*/ 372 w 457"/>
                <a:gd name="T3" fmla="*/ 305 h 455"/>
                <a:gd name="T4" fmla="*/ 16 w 457"/>
                <a:gd name="T5" fmla="*/ 185 h 455"/>
                <a:gd name="T6" fmla="*/ 44 w 457"/>
                <a:gd name="T7" fmla="*/ 97 h 455"/>
                <a:gd name="T8" fmla="*/ 196 w 457"/>
                <a:gd name="T9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455">
                  <a:moveTo>
                    <a:pt x="196" y="9"/>
                  </a:moveTo>
                  <a:cubicBezTo>
                    <a:pt x="348" y="0"/>
                    <a:pt x="457" y="171"/>
                    <a:pt x="372" y="305"/>
                  </a:cubicBezTo>
                  <a:cubicBezTo>
                    <a:pt x="277" y="455"/>
                    <a:pt x="0" y="397"/>
                    <a:pt x="16" y="185"/>
                  </a:cubicBezTo>
                  <a:cubicBezTo>
                    <a:pt x="19" y="148"/>
                    <a:pt x="43" y="99"/>
                    <a:pt x="44" y="97"/>
                  </a:cubicBezTo>
                  <a:cubicBezTo>
                    <a:pt x="66" y="62"/>
                    <a:pt x="123" y="13"/>
                    <a:pt x="196" y="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1496"/>
            <p:cNvSpPr>
              <a:spLocks/>
            </p:cNvSpPr>
            <p:nvPr/>
          </p:nvSpPr>
          <p:spPr bwMode="gray">
            <a:xfrm>
              <a:off x="-15203488" y="2393950"/>
              <a:ext cx="631825" cy="628650"/>
            </a:xfrm>
            <a:custGeom>
              <a:avLst/>
              <a:gdLst>
                <a:gd name="T0" fmla="*/ 196 w 457"/>
                <a:gd name="T1" fmla="*/ 9 h 455"/>
                <a:gd name="T2" fmla="*/ 372 w 457"/>
                <a:gd name="T3" fmla="*/ 305 h 455"/>
                <a:gd name="T4" fmla="*/ 16 w 457"/>
                <a:gd name="T5" fmla="*/ 185 h 455"/>
                <a:gd name="T6" fmla="*/ 44 w 457"/>
                <a:gd name="T7" fmla="*/ 97 h 455"/>
                <a:gd name="T8" fmla="*/ 196 w 457"/>
                <a:gd name="T9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455">
                  <a:moveTo>
                    <a:pt x="196" y="9"/>
                  </a:moveTo>
                  <a:cubicBezTo>
                    <a:pt x="348" y="0"/>
                    <a:pt x="457" y="171"/>
                    <a:pt x="372" y="305"/>
                  </a:cubicBezTo>
                  <a:cubicBezTo>
                    <a:pt x="277" y="455"/>
                    <a:pt x="0" y="397"/>
                    <a:pt x="16" y="185"/>
                  </a:cubicBezTo>
                  <a:cubicBezTo>
                    <a:pt x="19" y="148"/>
                    <a:pt x="43" y="99"/>
                    <a:pt x="44" y="97"/>
                  </a:cubicBezTo>
                  <a:cubicBezTo>
                    <a:pt x="66" y="62"/>
                    <a:pt x="123" y="13"/>
                    <a:pt x="196" y="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1" name="Group 90"/>
          <p:cNvGrpSpPr>
            <a:grpSpLocks noChangeAspect="1"/>
          </p:cNvGrpSpPr>
          <p:nvPr/>
        </p:nvGrpSpPr>
        <p:grpSpPr bwMode="gray">
          <a:xfrm>
            <a:off x="3059832" y="1779664"/>
            <a:ext cx="319268" cy="370816"/>
            <a:chOff x="-16451263" y="-2495551"/>
            <a:chExt cx="2133600" cy="2478088"/>
          </a:xfrm>
        </p:grpSpPr>
        <p:sp>
          <p:nvSpPr>
            <p:cNvPr id="92" name="Freeform 1118"/>
            <p:cNvSpPr>
              <a:spLocks/>
            </p:cNvSpPr>
            <p:nvPr/>
          </p:nvSpPr>
          <p:spPr bwMode="gray">
            <a:xfrm>
              <a:off x="-16105188" y="-698501"/>
              <a:ext cx="681038" cy="681038"/>
            </a:xfrm>
            <a:custGeom>
              <a:avLst/>
              <a:gdLst>
                <a:gd name="T0" fmla="*/ 0 w 492"/>
                <a:gd name="T1" fmla="*/ 268 h 492"/>
                <a:gd name="T2" fmla="*/ 264 w 492"/>
                <a:gd name="T3" fmla="*/ 0 h 492"/>
                <a:gd name="T4" fmla="*/ 492 w 492"/>
                <a:gd name="T5" fmla="*/ 220 h 492"/>
                <a:gd name="T6" fmla="*/ 492 w 492"/>
                <a:gd name="T7" fmla="*/ 224 h 492"/>
                <a:gd name="T8" fmla="*/ 404 w 492"/>
                <a:gd name="T9" fmla="*/ 308 h 492"/>
                <a:gd name="T10" fmla="*/ 312 w 492"/>
                <a:gd name="T11" fmla="*/ 224 h 492"/>
                <a:gd name="T12" fmla="*/ 224 w 492"/>
                <a:gd name="T13" fmla="*/ 316 h 492"/>
                <a:gd name="T14" fmla="*/ 308 w 492"/>
                <a:gd name="T15" fmla="*/ 400 h 492"/>
                <a:gd name="T16" fmla="*/ 308 w 492"/>
                <a:gd name="T17" fmla="*/ 404 h 492"/>
                <a:gd name="T18" fmla="*/ 224 w 492"/>
                <a:gd name="T19" fmla="*/ 492 h 492"/>
                <a:gd name="T20" fmla="*/ 220 w 492"/>
                <a:gd name="T21" fmla="*/ 492 h 492"/>
                <a:gd name="T22" fmla="*/ 0 w 492"/>
                <a:gd name="T23" fmla="*/ 26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2" h="492">
                  <a:moveTo>
                    <a:pt x="0" y="268"/>
                  </a:moveTo>
                  <a:cubicBezTo>
                    <a:pt x="86" y="176"/>
                    <a:pt x="178" y="92"/>
                    <a:pt x="264" y="0"/>
                  </a:cubicBezTo>
                  <a:cubicBezTo>
                    <a:pt x="346" y="67"/>
                    <a:pt x="413" y="150"/>
                    <a:pt x="492" y="220"/>
                  </a:cubicBezTo>
                  <a:cubicBezTo>
                    <a:pt x="492" y="221"/>
                    <a:pt x="492" y="223"/>
                    <a:pt x="492" y="224"/>
                  </a:cubicBezTo>
                  <a:cubicBezTo>
                    <a:pt x="460" y="250"/>
                    <a:pt x="436" y="282"/>
                    <a:pt x="404" y="308"/>
                  </a:cubicBezTo>
                  <a:cubicBezTo>
                    <a:pt x="372" y="284"/>
                    <a:pt x="341" y="238"/>
                    <a:pt x="312" y="224"/>
                  </a:cubicBezTo>
                  <a:cubicBezTo>
                    <a:pt x="282" y="254"/>
                    <a:pt x="248" y="280"/>
                    <a:pt x="224" y="316"/>
                  </a:cubicBezTo>
                  <a:cubicBezTo>
                    <a:pt x="250" y="346"/>
                    <a:pt x="278" y="374"/>
                    <a:pt x="308" y="400"/>
                  </a:cubicBezTo>
                  <a:cubicBezTo>
                    <a:pt x="308" y="401"/>
                    <a:pt x="308" y="403"/>
                    <a:pt x="308" y="404"/>
                  </a:cubicBezTo>
                  <a:cubicBezTo>
                    <a:pt x="282" y="436"/>
                    <a:pt x="250" y="460"/>
                    <a:pt x="224" y="492"/>
                  </a:cubicBezTo>
                  <a:cubicBezTo>
                    <a:pt x="223" y="492"/>
                    <a:pt x="221" y="492"/>
                    <a:pt x="220" y="492"/>
                  </a:cubicBezTo>
                  <a:cubicBezTo>
                    <a:pt x="149" y="415"/>
                    <a:pt x="71" y="345"/>
                    <a:pt x="0" y="26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1137"/>
            <p:cNvSpPr>
              <a:spLocks noEditPoints="1"/>
            </p:cNvSpPr>
            <p:nvPr/>
          </p:nvSpPr>
          <p:spPr bwMode="gray">
            <a:xfrm>
              <a:off x="-16451263" y="-2495551"/>
              <a:ext cx="2133600" cy="2133600"/>
            </a:xfrm>
            <a:custGeom>
              <a:avLst/>
              <a:gdLst>
                <a:gd name="T0" fmla="*/ 1035 w 1543"/>
                <a:gd name="T1" fmla="*/ 0 h 1543"/>
                <a:gd name="T2" fmla="*/ 1355 w 1543"/>
                <a:gd name="T3" fmla="*/ 140 h 1543"/>
                <a:gd name="T4" fmla="*/ 1403 w 1543"/>
                <a:gd name="T5" fmla="*/ 188 h 1543"/>
                <a:gd name="T6" fmla="*/ 1543 w 1543"/>
                <a:gd name="T7" fmla="*/ 508 h 1543"/>
                <a:gd name="T8" fmla="*/ 1543 w 1543"/>
                <a:gd name="T9" fmla="*/ 580 h 1543"/>
                <a:gd name="T10" fmla="*/ 1163 w 1543"/>
                <a:gd name="T11" fmla="*/ 960 h 1543"/>
                <a:gd name="T12" fmla="*/ 1087 w 1543"/>
                <a:gd name="T13" fmla="*/ 960 h 1543"/>
                <a:gd name="T14" fmla="*/ 851 w 1543"/>
                <a:gd name="T15" fmla="*/ 884 h 1543"/>
                <a:gd name="T16" fmla="*/ 847 w 1543"/>
                <a:gd name="T17" fmla="*/ 880 h 1543"/>
                <a:gd name="T18" fmla="*/ 199 w 1543"/>
                <a:gd name="T19" fmla="*/ 1524 h 1543"/>
                <a:gd name="T20" fmla="*/ 191 w 1543"/>
                <a:gd name="T21" fmla="*/ 1532 h 1543"/>
                <a:gd name="T22" fmla="*/ 123 w 1543"/>
                <a:gd name="T23" fmla="*/ 1532 h 1543"/>
                <a:gd name="T24" fmla="*/ 119 w 1543"/>
                <a:gd name="T25" fmla="*/ 1528 h 1543"/>
                <a:gd name="T26" fmla="*/ 15 w 1543"/>
                <a:gd name="T27" fmla="*/ 1424 h 1543"/>
                <a:gd name="T28" fmla="*/ 11 w 1543"/>
                <a:gd name="T29" fmla="*/ 1420 h 1543"/>
                <a:gd name="T30" fmla="*/ 11 w 1543"/>
                <a:gd name="T31" fmla="*/ 1352 h 1543"/>
                <a:gd name="T32" fmla="*/ 19 w 1543"/>
                <a:gd name="T33" fmla="*/ 1344 h 1543"/>
                <a:gd name="T34" fmla="*/ 663 w 1543"/>
                <a:gd name="T35" fmla="*/ 696 h 1543"/>
                <a:gd name="T36" fmla="*/ 659 w 1543"/>
                <a:gd name="T37" fmla="*/ 692 h 1543"/>
                <a:gd name="T38" fmla="*/ 583 w 1543"/>
                <a:gd name="T39" fmla="*/ 456 h 1543"/>
                <a:gd name="T40" fmla="*/ 583 w 1543"/>
                <a:gd name="T41" fmla="*/ 380 h 1543"/>
                <a:gd name="T42" fmla="*/ 963 w 1543"/>
                <a:gd name="T43" fmla="*/ 0 h 1543"/>
                <a:gd name="T44" fmla="*/ 1035 w 1543"/>
                <a:gd name="T45" fmla="*/ 0 h 1543"/>
                <a:gd name="T46" fmla="*/ 1031 w 1543"/>
                <a:gd name="T47" fmla="*/ 260 h 1543"/>
                <a:gd name="T48" fmla="*/ 967 w 1543"/>
                <a:gd name="T49" fmla="*/ 260 h 1543"/>
                <a:gd name="T50" fmla="*/ 839 w 1543"/>
                <a:gd name="T51" fmla="*/ 384 h 1543"/>
                <a:gd name="T52" fmla="*/ 839 w 1543"/>
                <a:gd name="T53" fmla="*/ 452 h 1543"/>
                <a:gd name="T54" fmla="*/ 1091 w 1543"/>
                <a:gd name="T55" fmla="*/ 704 h 1543"/>
                <a:gd name="T56" fmla="*/ 1159 w 1543"/>
                <a:gd name="T57" fmla="*/ 704 h 1543"/>
                <a:gd name="T58" fmla="*/ 1283 w 1543"/>
                <a:gd name="T59" fmla="*/ 576 h 1543"/>
                <a:gd name="T60" fmla="*/ 1283 w 1543"/>
                <a:gd name="T61" fmla="*/ 512 h 1543"/>
                <a:gd name="T62" fmla="*/ 1031 w 1543"/>
                <a:gd name="T63" fmla="*/ 26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3" h="1543">
                  <a:moveTo>
                    <a:pt x="1035" y="0"/>
                  </a:moveTo>
                  <a:cubicBezTo>
                    <a:pt x="1175" y="14"/>
                    <a:pt x="1270" y="72"/>
                    <a:pt x="1355" y="140"/>
                  </a:cubicBezTo>
                  <a:cubicBezTo>
                    <a:pt x="1369" y="158"/>
                    <a:pt x="1385" y="174"/>
                    <a:pt x="1403" y="188"/>
                  </a:cubicBezTo>
                  <a:cubicBezTo>
                    <a:pt x="1471" y="273"/>
                    <a:pt x="1529" y="368"/>
                    <a:pt x="1543" y="508"/>
                  </a:cubicBezTo>
                  <a:cubicBezTo>
                    <a:pt x="1543" y="532"/>
                    <a:pt x="1543" y="556"/>
                    <a:pt x="1543" y="580"/>
                  </a:cubicBezTo>
                  <a:cubicBezTo>
                    <a:pt x="1511" y="802"/>
                    <a:pt x="1389" y="932"/>
                    <a:pt x="1163" y="960"/>
                  </a:cubicBezTo>
                  <a:cubicBezTo>
                    <a:pt x="1138" y="960"/>
                    <a:pt x="1112" y="960"/>
                    <a:pt x="1087" y="960"/>
                  </a:cubicBezTo>
                  <a:cubicBezTo>
                    <a:pt x="988" y="955"/>
                    <a:pt x="920" y="919"/>
                    <a:pt x="851" y="884"/>
                  </a:cubicBezTo>
                  <a:cubicBezTo>
                    <a:pt x="851" y="882"/>
                    <a:pt x="850" y="879"/>
                    <a:pt x="847" y="880"/>
                  </a:cubicBezTo>
                  <a:cubicBezTo>
                    <a:pt x="633" y="1081"/>
                    <a:pt x="413" y="1310"/>
                    <a:pt x="199" y="1524"/>
                  </a:cubicBezTo>
                  <a:cubicBezTo>
                    <a:pt x="195" y="1525"/>
                    <a:pt x="193" y="1528"/>
                    <a:pt x="191" y="1532"/>
                  </a:cubicBezTo>
                  <a:cubicBezTo>
                    <a:pt x="173" y="1543"/>
                    <a:pt x="141" y="1543"/>
                    <a:pt x="123" y="1532"/>
                  </a:cubicBezTo>
                  <a:cubicBezTo>
                    <a:pt x="123" y="1530"/>
                    <a:pt x="122" y="1527"/>
                    <a:pt x="119" y="1528"/>
                  </a:cubicBezTo>
                  <a:cubicBezTo>
                    <a:pt x="86" y="1492"/>
                    <a:pt x="51" y="1457"/>
                    <a:pt x="15" y="1424"/>
                  </a:cubicBezTo>
                  <a:cubicBezTo>
                    <a:pt x="15" y="1422"/>
                    <a:pt x="14" y="1419"/>
                    <a:pt x="11" y="1420"/>
                  </a:cubicBezTo>
                  <a:cubicBezTo>
                    <a:pt x="0" y="1402"/>
                    <a:pt x="0" y="1370"/>
                    <a:pt x="11" y="1352"/>
                  </a:cubicBezTo>
                  <a:cubicBezTo>
                    <a:pt x="15" y="1351"/>
                    <a:pt x="17" y="1348"/>
                    <a:pt x="19" y="1344"/>
                  </a:cubicBezTo>
                  <a:cubicBezTo>
                    <a:pt x="233" y="1130"/>
                    <a:pt x="462" y="910"/>
                    <a:pt x="663" y="696"/>
                  </a:cubicBezTo>
                  <a:cubicBezTo>
                    <a:pt x="663" y="694"/>
                    <a:pt x="662" y="691"/>
                    <a:pt x="659" y="692"/>
                  </a:cubicBezTo>
                  <a:cubicBezTo>
                    <a:pt x="624" y="623"/>
                    <a:pt x="588" y="555"/>
                    <a:pt x="583" y="456"/>
                  </a:cubicBezTo>
                  <a:cubicBezTo>
                    <a:pt x="583" y="431"/>
                    <a:pt x="583" y="405"/>
                    <a:pt x="583" y="380"/>
                  </a:cubicBezTo>
                  <a:cubicBezTo>
                    <a:pt x="611" y="154"/>
                    <a:pt x="741" y="32"/>
                    <a:pt x="963" y="0"/>
                  </a:cubicBezTo>
                  <a:cubicBezTo>
                    <a:pt x="987" y="0"/>
                    <a:pt x="1011" y="0"/>
                    <a:pt x="1035" y="0"/>
                  </a:cubicBezTo>
                  <a:close/>
                  <a:moveTo>
                    <a:pt x="1031" y="260"/>
                  </a:moveTo>
                  <a:cubicBezTo>
                    <a:pt x="1019" y="253"/>
                    <a:pt x="979" y="253"/>
                    <a:pt x="967" y="260"/>
                  </a:cubicBezTo>
                  <a:cubicBezTo>
                    <a:pt x="891" y="268"/>
                    <a:pt x="854" y="315"/>
                    <a:pt x="839" y="384"/>
                  </a:cubicBezTo>
                  <a:cubicBezTo>
                    <a:pt x="832" y="397"/>
                    <a:pt x="832" y="439"/>
                    <a:pt x="839" y="452"/>
                  </a:cubicBezTo>
                  <a:cubicBezTo>
                    <a:pt x="870" y="589"/>
                    <a:pt x="954" y="673"/>
                    <a:pt x="1091" y="704"/>
                  </a:cubicBezTo>
                  <a:cubicBezTo>
                    <a:pt x="1104" y="711"/>
                    <a:pt x="1146" y="711"/>
                    <a:pt x="1159" y="704"/>
                  </a:cubicBezTo>
                  <a:cubicBezTo>
                    <a:pt x="1228" y="689"/>
                    <a:pt x="1275" y="652"/>
                    <a:pt x="1283" y="576"/>
                  </a:cubicBezTo>
                  <a:cubicBezTo>
                    <a:pt x="1290" y="564"/>
                    <a:pt x="1290" y="524"/>
                    <a:pt x="1283" y="512"/>
                  </a:cubicBezTo>
                  <a:cubicBezTo>
                    <a:pt x="1256" y="371"/>
                    <a:pt x="1172" y="287"/>
                    <a:pt x="1031" y="26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oup 93"/>
          <p:cNvGrpSpPr>
            <a:grpSpLocks noChangeAspect="1"/>
          </p:cNvGrpSpPr>
          <p:nvPr/>
        </p:nvGrpSpPr>
        <p:grpSpPr bwMode="gray">
          <a:xfrm>
            <a:off x="6468871" y="1779663"/>
            <a:ext cx="479393" cy="370816"/>
            <a:chOff x="-16987838" y="3992562"/>
            <a:chExt cx="2768600" cy="2141538"/>
          </a:xfrm>
        </p:grpSpPr>
        <p:sp>
          <p:nvSpPr>
            <p:cNvPr id="95" name="Freeform 1462"/>
            <p:cNvSpPr>
              <a:spLocks noEditPoints="1"/>
            </p:cNvSpPr>
            <p:nvPr/>
          </p:nvSpPr>
          <p:spPr bwMode="gray">
            <a:xfrm>
              <a:off x="-16841788" y="5076825"/>
              <a:ext cx="698500" cy="785813"/>
            </a:xfrm>
            <a:custGeom>
              <a:avLst/>
              <a:gdLst>
                <a:gd name="T0" fmla="*/ 5 w 505"/>
                <a:gd name="T1" fmla="*/ 0 h 568"/>
                <a:gd name="T2" fmla="*/ 505 w 505"/>
                <a:gd name="T3" fmla="*/ 0 h 568"/>
                <a:gd name="T4" fmla="*/ 505 w 505"/>
                <a:gd name="T5" fmla="*/ 568 h 568"/>
                <a:gd name="T6" fmla="*/ 1 w 505"/>
                <a:gd name="T7" fmla="*/ 568 h 568"/>
                <a:gd name="T8" fmla="*/ 1 w 505"/>
                <a:gd name="T9" fmla="*/ 12 h 568"/>
                <a:gd name="T10" fmla="*/ 5 w 505"/>
                <a:gd name="T11" fmla="*/ 0 h 568"/>
                <a:gd name="T12" fmla="*/ 121 w 505"/>
                <a:gd name="T13" fmla="*/ 380 h 568"/>
                <a:gd name="T14" fmla="*/ 381 w 505"/>
                <a:gd name="T15" fmla="*/ 384 h 568"/>
                <a:gd name="T16" fmla="*/ 385 w 505"/>
                <a:gd name="T17" fmla="*/ 124 h 568"/>
                <a:gd name="T18" fmla="*/ 125 w 505"/>
                <a:gd name="T19" fmla="*/ 120 h 568"/>
                <a:gd name="T20" fmla="*/ 121 w 505"/>
                <a:gd name="T21" fmla="*/ 38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68">
                  <a:moveTo>
                    <a:pt x="5" y="0"/>
                  </a:moveTo>
                  <a:cubicBezTo>
                    <a:pt x="172" y="0"/>
                    <a:pt x="338" y="0"/>
                    <a:pt x="505" y="0"/>
                  </a:cubicBezTo>
                  <a:cubicBezTo>
                    <a:pt x="505" y="189"/>
                    <a:pt x="505" y="379"/>
                    <a:pt x="505" y="568"/>
                  </a:cubicBezTo>
                  <a:cubicBezTo>
                    <a:pt x="337" y="568"/>
                    <a:pt x="169" y="568"/>
                    <a:pt x="1" y="568"/>
                  </a:cubicBezTo>
                  <a:cubicBezTo>
                    <a:pt x="1" y="383"/>
                    <a:pt x="1" y="197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  <a:moveTo>
                    <a:pt x="121" y="380"/>
                  </a:moveTo>
                  <a:cubicBezTo>
                    <a:pt x="200" y="389"/>
                    <a:pt x="296" y="381"/>
                    <a:pt x="381" y="384"/>
                  </a:cubicBezTo>
                  <a:cubicBezTo>
                    <a:pt x="390" y="305"/>
                    <a:pt x="382" y="209"/>
                    <a:pt x="385" y="124"/>
                  </a:cubicBezTo>
                  <a:cubicBezTo>
                    <a:pt x="306" y="115"/>
                    <a:pt x="210" y="123"/>
                    <a:pt x="125" y="120"/>
                  </a:cubicBezTo>
                  <a:cubicBezTo>
                    <a:pt x="116" y="199"/>
                    <a:pt x="124" y="295"/>
                    <a:pt x="121" y="38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1463"/>
            <p:cNvSpPr>
              <a:spLocks noEditPoints="1"/>
            </p:cNvSpPr>
            <p:nvPr/>
          </p:nvSpPr>
          <p:spPr bwMode="gray">
            <a:xfrm>
              <a:off x="-15071726" y="5076825"/>
              <a:ext cx="698500" cy="785813"/>
            </a:xfrm>
            <a:custGeom>
              <a:avLst/>
              <a:gdLst>
                <a:gd name="T0" fmla="*/ 5 w 505"/>
                <a:gd name="T1" fmla="*/ 0 h 568"/>
                <a:gd name="T2" fmla="*/ 505 w 505"/>
                <a:gd name="T3" fmla="*/ 0 h 568"/>
                <a:gd name="T4" fmla="*/ 505 w 505"/>
                <a:gd name="T5" fmla="*/ 568 h 568"/>
                <a:gd name="T6" fmla="*/ 1 w 505"/>
                <a:gd name="T7" fmla="*/ 568 h 568"/>
                <a:gd name="T8" fmla="*/ 1 w 505"/>
                <a:gd name="T9" fmla="*/ 12 h 568"/>
                <a:gd name="T10" fmla="*/ 5 w 505"/>
                <a:gd name="T11" fmla="*/ 0 h 568"/>
                <a:gd name="T12" fmla="*/ 121 w 505"/>
                <a:gd name="T13" fmla="*/ 380 h 568"/>
                <a:gd name="T14" fmla="*/ 381 w 505"/>
                <a:gd name="T15" fmla="*/ 384 h 568"/>
                <a:gd name="T16" fmla="*/ 385 w 505"/>
                <a:gd name="T17" fmla="*/ 124 h 568"/>
                <a:gd name="T18" fmla="*/ 125 w 505"/>
                <a:gd name="T19" fmla="*/ 120 h 568"/>
                <a:gd name="T20" fmla="*/ 121 w 505"/>
                <a:gd name="T21" fmla="*/ 38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68">
                  <a:moveTo>
                    <a:pt x="5" y="0"/>
                  </a:moveTo>
                  <a:cubicBezTo>
                    <a:pt x="172" y="0"/>
                    <a:pt x="338" y="0"/>
                    <a:pt x="505" y="0"/>
                  </a:cubicBezTo>
                  <a:cubicBezTo>
                    <a:pt x="505" y="189"/>
                    <a:pt x="505" y="379"/>
                    <a:pt x="505" y="568"/>
                  </a:cubicBezTo>
                  <a:cubicBezTo>
                    <a:pt x="337" y="568"/>
                    <a:pt x="169" y="568"/>
                    <a:pt x="1" y="568"/>
                  </a:cubicBezTo>
                  <a:cubicBezTo>
                    <a:pt x="1" y="383"/>
                    <a:pt x="1" y="197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  <a:moveTo>
                    <a:pt x="121" y="380"/>
                  </a:moveTo>
                  <a:cubicBezTo>
                    <a:pt x="200" y="389"/>
                    <a:pt x="296" y="381"/>
                    <a:pt x="381" y="384"/>
                  </a:cubicBezTo>
                  <a:cubicBezTo>
                    <a:pt x="390" y="305"/>
                    <a:pt x="382" y="209"/>
                    <a:pt x="385" y="124"/>
                  </a:cubicBezTo>
                  <a:cubicBezTo>
                    <a:pt x="306" y="115"/>
                    <a:pt x="210" y="123"/>
                    <a:pt x="125" y="120"/>
                  </a:cubicBezTo>
                  <a:cubicBezTo>
                    <a:pt x="116" y="199"/>
                    <a:pt x="124" y="295"/>
                    <a:pt x="121" y="38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1468"/>
            <p:cNvSpPr>
              <a:spLocks/>
            </p:cNvSpPr>
            <p:nvPr/>
          </p:nvSpPr>
          <p:spPr bwMode="gray">
            <a:xfrm>
              <a:off x="-16846551" y="4413250"/>
              <a:ext cx="736600" cy="569913"/>
            </a:xfrm>
            <a:custGeom>
              <a:avLst/>
              <a:gdLst>
                <a:gd name="T0" fmla="*/ 512 w 532"/>
                <a:gd name="T1" fmla="*/ 412 h 412"/>
                <a:gd name="T2" fmla="*/ 0 w 532"/>
                <a:gd name="T3" fmla="*/ 412 h 412"/>
                <a:gd name="T4" fmla="*/ 100 w 532"/>
                <a:gd name="T5" fmla="*/ 212 h 412"/>
                <a:gd name="T6" fmla="*/ 212 w 532"/>
                <a:gd name="T7" fmla="*/ 28 h 412"/>
                <a:gd name="T8" fmla="*/ 440 w 532"/>
                <a:gd name="T9" fmla="*/ 36 h 412"/>
                <a:gd name="T10" fmla="*/ 512 w 532"/>
                <a:gd name="T11" fmla="*/ 140 h 412"/>
                <a:gd name="T12" fmla="*/ 512 w 532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2" h="412">
                  <a:moveTo>
                    <a:pt x="512" y="412"/>
                  </a:moveTo>
                  <a:cubicBezTo>
                    <a:pt x="341" y="412"/>
                    <a:pt x="171" y="412"/>
                    <a:pt x="0" y="412"/>
                  </a:cubicBezTo>
                  <a:cubicBezTo>
                    <a:pt x="32" y="347"/>
                    <a:pt x="67" y="279"/>
                    <a:pt x="100" y="212"/>
                  </a:cubicBezTo>
                  <a:cubicBezTo>
                    <a:pt x="132" y="147"/>
                    <a:pt x="157" y="72"/>
                    <a:pt x="212" y="28"/>
                  </a:cubicBezTo>
                  <a:cubicBezTo>
                    <a:pt x="280" y="46"/>
                    <a:pt x="409" y="0"/>
                    <a:pt x="440" y="36"/>
                  </a:cubicBezTo>
                  <a:cubicBezTo>
                    <a:pt x="456" y="54"/>
                    <a:pt x="506" y="116"/>
                    <a:pt x="512" y="140"/>
                  </a:cubicBezTo>
                  <a:cubicBezTo>
                    <a:pt x="532" y="218"/>
                    <a:pt x="497" y="327"/>
                    <a:pt x="512" y="41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1475"/>
            <p:cNvSpPr>
              <a:spLocks/>
            </p:cNvSpPr>
            <p:nvPr/>
          </p:nvSpPr>
          <p:spPr bwMode="gray">
            <a:xfrm>
              <a:off x="-15100301" y="4427537"/>
              <a:ext cx="731838" cy="563563"/>
            </a:xfrm>
            <a:custGeom>
              <a:avLst/>
              <a:gdLst>
                <a:gd name="T0" fmla="*/ 530 w 530"/>
                <a:gd name="T1" fmla="*/ 398 h 407"/>
                <a:gd name="T2" fmla="*/ 18 w 530"/>
                <a:gd name="T3" fmla="*/ 402 h 407"/>
                <a:gd name="T4" fmla="*/ 18 w 530"/>
                <a:gd name="T5" fmla="*/ 134 h 407"/>
                <a:gd name="T6" fmla="*/ 98 w 530"/>
                <a:gd name="T7" fmla="*/ 18 h 407"/>
                <a:gd name="T8" fmla="*/ 318 w 530"/>
                <a:gd name="T9" fmla="*/ 18 h 407"/>
                <a:gd name="T10" fmla="*/ 430 w 530"/>
                <a:gd name="T11" fmla="*/ 202 h 407"/>
                <a:gd name="T12" fmla="*/ 530 w 530"/>
                <a:gd name="T13" fmla="*/ 3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" h="407">
                  <a:moveTo>
                    <a:pt x="530" y="398"/>
                  </a:moveTo>
                  <a:cubicBezTo>
                    <a:pt x="367" y="407"/>
                    <a:pt x="187" y="399"/>
                    <a:pt x="18" y="402"/>
                  </a:cubicBezTo>
                  <a:cubicBezTo>
                    <a:pt x="31" y="310"/>
                    <a:pt x="0" y="215"/>
                    <a:pt x="18" y="134"/>
                  </a:cubicBezTo>
                  <a:cubicBezTo>
                    <a:pt x="29" y="85"/>
                    <a:pt x="81" y="54"/>
                    <a:pt x="98" y="18"/>
                  </a:cubicBezTo>
                  <a:cubicBezTo>
                    <a:pt x="179" y="31"/>
                    <a:pt x="254" y="0"/>
                    <a:pt x="318" y="18"/>
                  </a:cubicBezTo>
                  <a:cubicBezTo>
                    <a:pt x="364" y="31"/>
                    <a:pt x="409" y="160"/>
                    <a:pt x="430" y="202"/>
                  </a:cubicBezTo>
                  <a:cubicBezTo>
                    <a:pt x="467" y="278"/>
                    <a:pt x="499" y="343"/>
                    <a:pt x="530" y="39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1476"/>
            <p:cNvSpPr>
              <a:spLocks noEditPoints="1"/>
            </p:cNvSpPr>
            <p:nvPr/>
          </p:nvSpPr>
          <p:spPr bwMode="gray">
            <a:xfrm>
              <a:off x="-16059151" y="4314825"/>
              <a:ext cx="896938" cy="1547813"/>
            </a:xfrm>
            <a:custGeom>
              <a:avLst/>
              <a:gdLst>
                <a:gd name="T0" fmla="*/ 19 w 649"/>
                <a:gd name="T1" fmla="*/ 204 h 1120"/>
                <a:gd name="T2" fmla="*/ 323 w 649"/>
                <a:gd name="T3" fmla="*/ 0 h 1120"/>
                <a:gd name="T4" fmla="*/ 635 w 649"/>
                <a:gd name="T5" fmla="*/ 204 h 1120"/>
                <a:gd name="T6" fmla="*/ 643 w 649"/>
                <a:gd name="T7" fmla="*/ 440 h 1120"/>
                <a:gd name="T8" fmla="*/ 639 w 649"/>
                <a:gd name="T9" fmla="*/ 1120 h 1120"/>
                <a:gd name="T10" fmla="*/ 459 w 649"/>
                <a:gd name="T11" fmla="*/ 1120 h 1120"/>
                <a:gd name="T12" fmla="*/ 459 w 649"/>
                <a:gd name="T13" fmla="*/ 740 h 1120"/>
                <a:gd name="T14" fmla="*/ 195 w 649"/>
                <a:gd name="T15" fmla="*/ 740 h 1120"/>
                <a:gd name="T16" fmla="*/ 191 w 649"/>
                <a:gd name="T17" fmla="*/ 1120 h 1120"/>
                <a:gd name="T18" fmla="*/ 11 w 649"/>
                <a:gd name="T19" fmla="*/ 1120 h 1120"/>
                <a:gd name="T20" fmla="*/ 19 w 649"/>
                <a:gd name="T21" fmla="*/ 204 h 1120"/>
                <a:gd name="T22" fmla="*/ 139 w 649"/>
                <a:gd name="T23" fmla="*/ 288 h 1120"/>
                <a:gd name="T24" fmla="*/ 135 w 649"/>
                <a:gd name="T25" fmla="*/ 552 h 1120"/>
                <a:gd name="T26" fmla="*/ 263 w 649"/>
                <a:gd name="T27" fmla="*/ 552 h 1120"/>
                <a:gd name="T28" fmla="*/ 263 w 649"/>
                <a:gd name="T29" fmla="*/ 288 h 1120"/>
                <a:gd name="T30" fmla="*/ 139 w 649"/>
                <a:gd name="T31" fmla="*/ 288 h 1120"/>
                <a:gd name="T32" fmla="*/ 395 w 649"/>
                <a:gd name="T33" fmla="*/ 288 h 1120"/>
                <a:gd name="T34" fmla="*/ 391 w 649"/>
                <a:gd name="T35" fmla="*/ 552 h 1120"/>
                <a:gd name="T36" fmla="*/ 519 w 649"/>
                <a:gd name="T37" fmla="*/ 552 h 1120"/>
                <a:gd name="T38" fmla="*/ 519 w 649"/>
                <a:gd name="T39" fmla="*/ 288 h 1120"/>
                <a:gd name="T40" fmla="*/ 395 w 649"/>
                <a:gd name="T41" fmla="*/ 28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9" h="1120">
                  <a:moveTo>
                    <a:pt x="19" y="204"/>
                  </a:moveTo>
                  <a:cubicBezTo>
                    <a:pt x="120" y="136"/>
                    <a:pt x="223" y="70"/>
                    <a:pt x="323" y="0"/>
                  </a:cubicBezTo>
                  <a:cubicBezTo>
                    <a:pt x="432" y="63"/>
                    <a:pt x="530" y="137"/>
                    <a:pt x="635" y="204"/>
                  </a:cubicBezTo>
                  <a:cubicBezTo>
                    <a:pt x="649" y="250"/>
                    <a:pt x="643" y="364"/>
                    <a:pt x="643" y="440"/>
                  </a:cubicBezTo>
                  <a:cubicBezTo>
                    <a:pt x="643" y="663"/>
                    <a:pt x="646" y="918"/>
                    <a:pt x="639" y="1120"/>
                  </a:cubicBezTo>
                  <a:cubicBezTo>
                    <a:pt x="579" y="1120"/>
                    <a:pt x="519" y="1120"/>
                    <a:pt x="459" y="1120"/>
                  </a:cubicBezTo>
                  <a:cubicBezTo>
                    <a:pt x="459" y="993"/>
                    <a:pt x="459" y="867"/>
                    <a:pt x="459" y="740"/>
                  </a:cubicBezTo>
                  <a:cubicBezTo>
                    <a:pt x="380" y="733"/>
                    <a:pt x="274" y="733"/>
                    <a:pt x="195" y="740"/>
                  </a:cubicBezTo>
                  <a:cubicBezTo>
                    <a:pt x="192" y="865"/>
                    <a:pt x="200" y="1001"/>
                    <a:pt x="191" y="1120"/>
                  </a:cubicBezTo>
                  <a:cubicBezTo>
                    <a:pt x="131" y="1120"/>
                    <a:pt x="71" y="1120"/>
                    <a:pt x="11" y="1120"/>
                  </a:cubicBezTo>
                  <a:cubicBezTo>
                    <a:pt x="16" y="817"/>
                    <a:pt x="0" y="493"/>
                    <a:pt x="19" y="204"/>
                  </a:cubicBezTo>
                  <a:close/>
                  <a:moveTo>
                    <a:pt x="139" y="288"/>
                  </a:moveTo>
                  <a:cubicBezTo>
                    <a:pt x="123" y="359"/>
                    <a:pt x="131" y="474"/>
                    <a:pt x="135" y="552"/>
                  </a:cubicBezTo>
                  <a:cubicBezTo>
                    <a:pt x="178" y="552"/>
                    <a:pt x="220" y="552"/>
                    <a:pt x="263" y="552"/>
                  </a:cubicBezTo>
                  <a:cubicBezTo>
                    <a:pt x="270" y="473"/>
                    <a:pt x="270" y="367"/>
                    <a:pt x="263" y="288"/>
                  </a:cubicBezTo>
                  <a:cubicBezTo>
                    <a:pt x="222" y="288"/>
                    <a:pt x="180" y="288"/>
                    <a:pt x="139" y="288"/>
                  </a:cubicBezTo>
                  <a:close/>
                  <a:moveTo>
                    <a:pt x="395" y="288"/>
                  </a:moveTo>
                  <a:cubicBezTo>
                    <a:pt x="379" y="359"/>
                    <a:pt x="387" y="474"/>
                    <a:pt x="391" y="552"/>
                  </a:cubicBezTo>
                  <a:cubicBezTo>
                    <a:pt x="434" y="552"/>
                    <a:pt x="476" y="552"/>
                    <a:pt x="519" y="552"/>
                  </a:cubicBezTo>
                  <a:cubicBezTo>
                    <a:pt x="526" y="473"/>
                    <a:pt x="526" y="367"/>
                    <a:pt x="519" y="288"/>
                  </a:cubicBezTo>
                  <a:cubicBezTo>
                    <a:pt x="478" y="288"/>
                    <a:pt x="436" y="288"/>
                    <a:pt x="395" y="28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1477"/>
            <p:cNvSpPr>
              <a:spLocks/>
            </p:cNvSpPr>
            <p:nvPr/>
          </p:nvSpPr>
          <p:spPr bwMode="gray">
            <a:xfrm>
              <a:off x="-16187738" y="3992562"/>
              <a:ext cx="1162050" cy="531813"/>
            </a:xfrm>
            <a:custGeom>
              <a:avLst/>
              <a:gdLst>
                <a:gd name="T0" fmla="*/ 840 w 840"/>
                <a:gd name="T1" fmla="*/ 277 h 385"/>
                <a:gd name="T2" fmla="*/ 772 w 840"/>
                <a:gd name="T3" fmla="*/ 385 h 385"/>
                <a:gd name="T4" fmla="*/ 424 w 840"/>
                <a:gd name="T5" fmla="*/ 157 h 385"/>
                <a:gd name="T6" fmla="*/ 68 w 840"/>
                <a:gd name="T7" fmla="*/ 385 h 385"/>
                <a:gd name="T8" fmla="*/ 0 w 840"/>
                <a:gd name="T9" fmla="*/ 281 h 385"/>
                <a:gd name="T10" fmla="*/ 200 w 840"/>
                <a:gd name="T11" fmla="*/ 149 h 385"/>
                <a:gd name="T12" fmla="*/ 400 w 840"/>
                <a:gd name="T13" fmla="*/ 17 h 385"/>
                <a:gd name="T14" fmla="*/ 536 w 840"/>
                <a:gd name="T15" fmla="*/ 77 h 385"/>
                <a:gd name="T16" fmla="*/ 840 w 840"/>
                <a:gd name="T17" fmla="*/ 277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0" h="385">
                  <a:moveTo>
                    <a:pt x="840" y="277"/>
                  </a:moveTo>
                  <a:cubicBezTo>
                    <a:pt x="819" y="315"/>
                    <a:pt x="791" y="346"/>
                    <a:pt x="772" y="385"/>
                  </a:cubicBezTo>
                  <a:cubicBezTo>
                    <a:pt x="651" y="314"/>
                    <a:pt x="541" y="232"/>
                    <a:pt x="424" y="157"/>
                  </a:cubicBezTo>
                  <a:cubicBezTo>
                    <a:pt x="298" y="226"/>
                    <a:pt x="193" y="315"/>
                    <a:pt x="68" y="385"/>
                  </a:cubicBezTo>
                  <a:cubicBezTo>
                    <a:pt x="48" y="347"/>
                    <a:pt x="24" y="315"/>
                    <a:pt x="0" y="281"/>
                  </a:cubicBezTo>
                  <a:cubicBezTo>
                    <a:pt x="56" y="238"/>
                    <a:pt x="128" y="197"/>
                    <a:pt x="200" y="149"/>
                  </a:cubicBezTo>
                  <a:cubicBezTo>
                    <a:pt x="269" y="103"/>
                    <a:pt x="334" y="41"/>
                    <a:pt x="400" y="17"/>
                  </a:cubicBezTo>
                  <a:cubicBezTo>
                    <a:pt x="445" y="0"/>
                    <a:pt x="498" y="52"/>
                    <a:pt x="536" y="77"/>
                  </a:cubicBezTo>
                  <a:cubicBezTo>
                    <a:pt x="639" y="145"/>
                    <a:pt x="738" y="214"/>
                    <a:pt x="840" y="277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1478"/>
            <p:cNvSpPr>
              <a:spLocks/>
            </p:cNvSpPr>
            <p:nvPr/>
          </p:nvSpPr>
          <p:spPr bwMode="gray">
            <a:xfrm>
              <a:off x="-16987838" y="5892800"/>
              <a:ext cx="2768600" cy="241300"/>
            </a:xfrm>
            <a:custGeom>
              <a:avLst/>
              <a:gdLst>
                <a:gd name="T0" fmla="*/ 1959 w 2002"/>
                <a:gd name="T1" fmla="*/ 175 h 175"/>
                <a:gd name="T2" fmla="*/ 39 w 2002"/>
                <a:gd name="T3" fmla="*/ 175 h 175"/>
                <a:gd name="T4" fmla="*/ 331 w 2002"/>
                <a:gd name="T5" fmla="*/ 47 h 175"/>
                <a:gd name="T6" fmla="*/ 1719 w 2002"/>
                <a:gd name="T7" fmla="*/ 47 h 175"/>
                <a:gd name="T8" fmla="*/ 1959 w 2002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2" h="175">
                  <a:moveTo>
                    <a:pt x="1959" y="175"/>
                  </a:moveTo>
                  <a:cubicBezTo>
                    <a:pt x="1319" y="175"/>
                    <a:pt x="679" y="175"/>
                    <a:pt x="39" y="175"/>
                  </a:cubicBezTo>
                  <a:cubicBezTo>
                    <a:pt x="0" y="0"/>
                    <a:pt x="188" y="47"/>
                    <a:pt x="331" y="47"/>
                  </a:cubicBezTo>
                  <a:cubicBezTo>
                    <a:pt x="784" y="47"/>
                    <a:pt x="1250" y="47"/>
                    <a:pt x="1719" y="47"/>
                  </a:cubicBezTo>
                  <a:cubicBezTo>
                    <a:pt x="1838" y="47"/>
                    <a:pt x="2002" y="10"/>
                    <a:pt x="1959" y="175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2" name="Group 101"/>
          <p:cNvGrpSpPr>
            <a:grpSpLocks noChangeAspect="1"/>
          </p:cNvGrpSpPr>
          <p:nvPr/>
        </p:nvGrpSpPr>
        <p:grpSpPr bwMode="gray">
          <a:xfrm>
            <a:off x="7153512" y="1779663"/>
            <a:ext cx="370816" cy="370816"/>
            <a:chOff x="-13449301" y="3656012"/>
            <a:chExt cx="2478088" cy="2478088"/>
          </a:xfrm>
        </p:grpSpPr>
        <p:sp>
          <p:nvSpPr>
            <p:cNvPr id="103" name="Freeform 1336"/>
            <p:cNvSpPr>
              <a:spLocks/>
            </p:cNvSpPr>
            <p:nvPr/>
          </p:nvSpPr>
          <p:spPr bwMode="gray">
            <a:xfrm>
              <a:off x="-12834938" y="4054475"/>
              <a:ext cx="1276350" cy="1211263"/>
            </a:xfrm>
            <a:custGeom>
              <a:avLst/>
              <a:gdLst>
                <a:gd name="T0" fmla="*/ 148 w 923"/>
                <a:gd name="T1" fmla="*/ 116 h 876"/>
                <a:gd name="T2" fmla="*/ 756 w 923"/>
                <a:gd name="T3" fmla="*/ 116 h 876"/>
                <a:gd name="T4" fmla="*/ 816 w 923"/>
                <a:gd name="T5" fmla="*/ 176 h 876"/>
                <a:gd name="T6" fmla="*/ 820 w 923"/>
                <a:gd name="T7" fmla="*/ 652 h 876"/>
                <a:gd name="T8" fmla="*/ 756 w 923"/>
                <a:gd name="T9" fmla="*/ 716 h 876"/>
                <a:gd name="T10" fmla="*/ 584 w 923"/>
                <a:gd name="T11" fmla="*/ 800 h 876"/>
                <a:gd name="T12" fmla="*/ 564 w 923"/>
                <a:gd name="T13" fmla="*/ 860 h 876"/>
                <a:gd name="T14" fmla="*/ 332 w 923"/>
                <a:gd name="T15" fmla="*/ 852 h 876"/>
                <a:gd name="T16" fmla="*/ 440 w 923"/>
                <a:gd name="T17" fmla="*/ 588 h 876"/>
                <a:gd name="T18" fmla="*/ 636 w 923"/>
                <a:gd name="T19" fmla="*/ 368 h 876"/>
                <a:gd name="T20" fmla="*/ 544 w 923"/>
                <a:gd name="T21" fmla="*/ 288 h 876"/>
                <a:gd name="T22" fmla="*/ 284 w 923"/>
                <a:gd name="T23" fmla="*/ 336 h 876"/>
                <a:gd name="T24" fmla="*/ 248 w 923"/>
                <a:gd name="T25" fmla="*/ 412 h 876"/>
                <a:gd name="T26" fmla="*/ 12 w 923"/>
                <a:gd name="T27" fmla="*/ 404 h 876"/>
                <a:gd name="T28" fmla="*/ 88 w 923"/>
                <a:gd name="T29" fmla="*/ 176 h 876"/>
                <a:gd name="T30" fmla="*/ 148 w 923"/>
                <a:gd name="T31" fmla="*/ 11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3" h="876">
                  <a:moveTo>
                    <a:pt x="148" y="116"/>
                  </a:moveTo>
                  <a:cubicBezTo>
                    <a:pt x="268" y="0"/>
                    <a:pt x="636" y="0"/>
                    <a:pt x="756" y="116"/>
                  </a:cubicBezTo>
                  <a:cubicBezTo>
                    <a:pt x="777" y="135"/>
                    <a:pt x="797" y="155"/>
                    <a:pt x="816" y="176"/>
                  </a:cubicBezTo>
                  <a:cubicBezTo>
                    <a:pt x="921" y="279"/>
                    <a:pt x="923" y="545"/>
                    <a:pt x="820" y="652"/>
                  </a:cubicBezTo>
                  <a:cubicBezTo>
                    <a:pt x="799" y="674"/>
                    <a:pt x="779" y="697"/>
                    <a:pt x="756" y="716"/>
                  </a:cubicBezTo>
                  <a:cubicBezTo>
                    <a:pt x="708" y="753"/>
                    <a:pt x="647" y="778"/>
                    <a:pt x="584" y="800"/>
                  </a:cubicBezTo>
                  <a:cubicBezTo>
                    <a:pt x="577" y="820"/>
                    <a:pt x="582" y="851"/>
                    <a:pt x="564" y="860"/>
                  </a:cubicBezTo>
                  <a:cubicBezTo>
                    <a:pt x="497" y="863"/>
                    <a:pt x="386" y="876"/>
                    <a:pt x="332" y="852"/>
                  </a:cubicBezTo>
                  <a:cubicBezTo>
                    <a:pt x="316" y="736"/>
                    <a:pt x="348" y="646"/>
                    <a:pt x="440" y="588"/>
                  </a:cubicBezTo>
                  <a:cubicBezTo>
                    <a:pt x="522" y="536"/>
                    <a:pt x="694" y="527"/>
                    <a:pt x="636" y="368"/>
                  </a:cubicBezTo>
                  <a:cubicBezTo>
                    <a:pt x="625" y="337"/>
                    <a:pt x="584" y="295"/>
                    <a:pt x="544" y="288"/>
                  </a:cubicBezTo>
                  <a:cubicBezTo>
                    <a:pt x="457" y="273"/>
                    <a:pt x="323" y="285"/>
                    <a:pt x="284" y="336"/>
                  </a:cubicBezTo>
                  <a:cubicBezTo>
                    <a:pt x="266" y="360"/>
                    <a:pt x="269" y="389"/>
                    <a:pt x="248" y="412"/>
                  </a:cubicBezTo>
                  <a:cubicBezTo>
                    <a:pt x="180" y="414"/>
                    <a:pt x="67" y="428"/>
                    <a:pt x="12" y="404"/>
                  </a:cubicBezTo>
                  <a:cubicBezTo>
                    <a:pt x="0" y="307"/>
                    <a:pt x="49" y="235"/>
                    <a:pt x="88" y="176"/>
                  </a:cubicBezTo>
                  <a:cubicBezTo>
                    <a:pt x="107" y="155"/>
                    <a:pt x="127" y="135"/>
                    <a:pt x="148" y="116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1339"/>
            <p:cNvSpPr>
              <a:spLocks/>
            </p:cNvSpPr>
            <p:nvPr/>
          </p:nvSpPr>
          <p:spPr bwMode="gray">
            <a:xfrm>
              <a:off x="-12399963" y="5324475"/>
              <a:ext cx="379413" cy="374650"/>
            </a:xfrm>
            <a:custGeom>
              <a:avLst/>
              <a:gdLst>
                <a:gd name="T0" fmla="*/ 257 w 274"/>
                <a:gd name="T1" fmla="*/ 21 h 270"/>
                <a:gd name="T2" fmla="*/ 253 w 274"/>
                <a:gd name="T3" fmla="*/ 257 h 270"/>
                <a:gd name="T4" fmla="*/ 21 w 274"/>
                <a:gd name="T5" fmla="*/ 257 h 270"/>
                <a:gd name="T6" fmla="*/ 17 w 274"/>
                <a:gd name="T7" fmla="*/ 253 h 270"/>
                <a:gd name="T8" fmla="*/ 21 w 274"/>
                <a:gd name="T9" fmla="*/ 17 h 270"/>
                <a:gd name="T10" fmla="*/ 257 w 274"/>
                <a:gd name="T11" fmla="*/ 2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70">
                  <a:moveTo>
                    <a:pt x="257" y="21"/>
                  </a:moveTo>
                  <a:cubicBezTo>
                    <a:pt x="268" y="82"/>
                    <a:pt x="274" y="203"/>
                    <a:pt x="253" y="257"/>
                  </a:cubicBezTo>
                  <a:cubicBezTo>
                    <a:pt x="193" y="270"/>
                    <a:pt x="81" y="270"/>
                    <a:pt x="21" y="257"/>
                  </a:cubicBezTo>
                  <a:cubicBezTo>
                    <a:pt x="22" y="254"/>
                    <a:pt x="19" y="253"/>
                    <a:pt x="17" y="253"/>
                  </a:cubicBezTo>
                  <a:cubicBezTo>
                    <a:pt x="6" y="192"/>
                    <a:pt x="0" y="71"/>
                    <a:pt x="21" y="17"/>
                  </a:cubicBezTo>
                  <a:cubicBezTo>
                    <a:pt x="82" y="6"/>
                    <a:pt x="203" y="0"/>
                    <a:pt x="257" y="21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1356"/>
            <p:cNvSpPr>
              <a:spLocks noEditPoints="1"/>
            </p:cNvSpPr>
            <p:nvPr/>
          </p:nvSpPr>
          <p:spPr bwMode="gray">
            <a:xfrm>
              <a:off x="-13449301" y="3656012"/>
              <a:ext cx="2478088" cy="2478088"/>
            </a:xfrm>
            <a:custGeom>
              <a:avLst/>
              <a:gdLst>
                <a:gd name="T0" fmla="*/ 844 w 1792"/>
                <a:gd name="T1" fmla="*/ 0 h 1792"/>
                <a:gd name="T2" fmla="*/ 948 w 1792"/>
                <a:gd name="T3" fmla="*/ 0 h 1792"/>
                <a:gd name="T4" fmla="*/ 1504 w 1792"/>
                <a:gd name="T5" fmla="*/ 236 h 1792"/>
                <a:gd name="T6" fmla="*/ 1556 w 1792"/>
                <a:gd name="T7" fmla="*/ 288 h 1792"/>
                <a:gd name="T8" fmla="*/ 1792 w 1792"/>
                <a:gd name="T9" fmla="*/ 844 h 1792"/>
                <a:gd name="T10" fmla="*/ 1792 w 1792"/>
                <a:gd name="T11" fmla="*/ 948 h 1792"/>
                <a:gd name="T12" fmla="*/ 1576 w 1792"/>
                <a:gd name="T13" fmla="*/ 1480 h 1792"/>
                <a:gd name="T14" fmla="*/ 1500 w 1792"/>
                <a:gd name="T15" fmla="*/ 1560 h 1792"/>
                <a:gd name="T16" fmla="*/ 948 w 1792"/>
                <a:gd name="T17" fmla="*/ 1792 h 1792"/>
                <a:gd name="T18" fmla="*/ 844 w 1792"/>
                <a:gd name="T19" fmla="*/ 1792 h 1792"/>
                <a:gd name="T20" fmla="*/ 292 w 1792"/>
                <a:gd name="T21" fmla="*/ 1560 h 1792"/>
                <a:gd name="T22" fmla="*/ 216 w 1792"/>
                <a:gd name="T23" fmla="*/ 1480 h 1792"/>
                <a:gd name="T24" fmla="*/ 0 w 1792"/>
                <a:gd name="T25" fmla="*/ 948 h 1792"/>
                <a:gd name="T26" fmla="*/ 0 w 1792"/>
                <a:gd name="T27" fmla="*/ 844 h 1792"/>
                <a:gd name="T28" fmla="*/ 236 w 1792"/>
                <a:gd name="T29" fmla="*/ 288 h 1792"/>
                <a:gd name="T30" fmla="*/ 288 w 1792"/>
                <a:gd name="T31" fmla="*/ 236 h 1792"/>
                <a:gd name="T32" fmla="*/ 844 w 1792"/>
                <a:gd name="T33" fmla="*/ 0 h 1792"/>
                <a:gd name="T34" fmla="*/ 848 w 1792"/>
                <a:gd name="T35" fmla="*/ 132 h 1792"/>
                <a:gd name="T36" fmla="*/ 384 w 1792"/>
                <a:gd name="T37" fmla="*/ 324 h 1792"/>
                <a:gd name="T38" fmla="*/ 324 w 1792"/>
                <a:gd name="T39" fmla="*/ 384 h 1792"/>
                <a:gd name="T40" fmla="*/ 132 w 1792"/>
                <a:gd name="T41" fmla="*/ 848 h 1792"/>
                <a:gd name="T42" fmla="*/ 132 w 1792"/>
                <a:gd name="T43" fmla="*/ 944 h 1792"/>
                <a:gd name="T44" fmla="*/ 324 w 1792"/>
                <a:gd name="T45" fmla="*/ 1408 h 1792"/>
                <a:gd name="T46" fmla="*/ 384 w 1792"/>
                <a:gd name="T47" fmla="*/ 1468 h 1792"/>
                <a:gd name="T48" fmla="*/ 848 w 1792"/>
                <a:gd name="T49" fmla="*/ 1660 h 1792"/>
                <a:gd name="T50" fmla="*/ 944 w 1792"/>
                <a:gd name="T51" fmla="*/ 1660 h 1792"/>
                <a:gd name="T52" fmla="*/ 1408 w 1792"/>
                <a:gd name="T53" fmla="*/ 1468 h 1792"/>
                <a:gd name="T54" fmla="*/ 1468 w 1792"/>
                <a:gd name="T55" fmla="*/ 1408 h 1792"/>
                <a:gd name="T56" fmla="*/ 1660 w 1792"/>
                <a:gd name="T57" fmla="*/ 944 h 1792"/>
                <a:gd name="T58" fmla="*/ 1660 w 1792"/>
                <a:gd name="T59" fmla="*/ 848 h 1792"/>
                <a:gd name="T60" fmla="*/ 1468 w 1792"/>
                <a:gd name="T61" fmla="*/ 384 h 1792"/>
                <a:gd name="T62" fmla="*/ 1408 w 1792"/>
                <a:gd name="T63" fmla="*/ 324 h 1792"/>
                <a:gd name="T64" fmla="*/ 944 w 1792"/>
                <a:gd name="T65" fmla="*/ 132 h 1792"/>
                <a:gd name="T66" fmla="*/ 848 w 1792"/>
                <a:gd name="T67" fmla="*/ 132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2" h="1792">
                  <a:moveTo>
                    <a:pt x="844" y="0"/>
                  </a:moveTo>
                  <a:cubicBezTo>
                    <a:pt x="879" y="0"/>
                    <a:pt x="913" y="0"/>
                    <a:pt x="948" y="0"/>
                  </a:cubicBezTo>
                  <a:cubicBezTo>
                    <a:pt x="1193" y="19"/>
                    <a:pt x="1364" y="112"/>
                    <a:pt x="1504" y="236"/>
                  </a:cubicBezTo>
                  <a:cubicBezTo>
                    <a:pt x="1520" y="255"/>
                    <a:pt x="1537" y="272"/>
                    <a:pt x="1556" y="288"/>
                  </a:cubicBezTo>
                  <a:cubicBezTo>
                    <a:pt x="1680" y="428"/>
                    <a:pt x="1773" y="599"/>
                    <a:pt x="1792" y="844"/>
                  </a:cubicBezTo>
                  <a:cubicBezTo>
                    <a:pt x="1792" y="879"/>
                    <a:pt x="1792" y="913"/>
                    <a:pt x="1792" y="948"/>
                  </a:cubicBezTo>
                  <a:cubicBezTo>
                    <a:pt x="1773" y="1179"/>
                    <a:pt x="1690" y="1345"/>
                    <a:pt x="1576" y="1480"/>
                  </a:cubicBezTo>
                  <a:cubicBezTo>
                    <a:pt x="1550" y="1506"/>
                    <a:pt x="1525" y="1533"/>
                    <a:pt x="1500" y="1560"/>
                  </a:cubicBezTo>
                  <a:cubicBezTo>
                    <a:pt x="1360" y="1681"/>
                    <a:pt x="1190" y="1773"/>
                    <a:pt x="948" y="1792"/>
                  </a:cubicBezTo>
                  <a:cubicBezTo>
                    <a:pt x="913" y="1792"/>
                    <a:pt x="879" y="1792"/>
                    <a:pt x="844" y="1792"/>
                  </a:cubicBezTo>
                  <a:cubicBezTo>
                    <a:pt x="602" y="1773"/>
                    <a:pt x="432" y="1681"/>
                    <a:pt x="292" y="1560"/>
                  </a:cubicBezTo>
                  <a:cubicBezTo>
                    <a:pt x="267" y="1533"/>
                    <a:pt x="242" y="1506"/>
                    <a:pt x="216" y="1480"/>
                  </a:cubicBezTo>
                  <a:cubicBezTo>
                    <a:pt x="102" y="1345"/>
                    <a:pt x="19" y="1179"/>
                    <a:pt x="0" y="948"/>
                  </a:cubicBezTo>
                  <a:cubicBezTo>
                    <a:pt x="0" y="913"/>
                    <a:pt x="0" y="879"/>
                    <a:pt x="0" y="844"/>
                  </a:cubicBezTo>
                  <a:cubicBezTo>
                    <a:pt x="19" y="599"/>
                    <a:pt x="112" y="428"/>
                    <a:pt x="236" y="288"/>
                  </a:cubicBezTo>
                  <a:cubicBezTo>
                    <a:pt x="255" y="272"/>
                    <a:pt x="272" y="255"/>
                    <a:pt x="288" y="236"/>
                  </a:cubicBezTo>
                  <a:cubicBezTo>
                    <a:pt x="428" y="112"/>
                    <a:pt x="599" y="19"/>
                    <a:pt x="844" y="0"/>
                  </a:cubicBezTo>
                  <a:close/>
                  <a:moveTo>
                    <a:pt x="848" y="132"/>
                  </a:moveTo>
                  <a:cubicBezTo>
                    <a:pt x="641" y="143"/>
                    <a:pt x="502" y="223"/>
                    <a:pt x="384" y="324"/>
                  </a:cubicBezTo>
                  <a:cubicBezTo>
                    <a:pt x="362" y="342"/>
                    <a:pt x="342" y="362"/>
                    <a:pt x="324" y="384"/>
                  </a:cubicBezTo>
                  <a:cubicBezTo>
                    <a:pt x="223" y="502"/>
                    <a:pt x="143" y="640"/>
                    <a:pt x="132" y="848"/>
                  </a:cubicBezTo>
                  <a:cubicBezTo>
                    <a:pt x="125" y="871"/>
                    <a:pt x="125" y="921"/>
                    <a:pt x="132" y="944"/>
                  </a:cubicBezTo>
                  <a:cubicBezTo>
                    <a:pt x="143" y="1152"/>
                    <a:pt x="223" y="1290"/>
                    <a:pt x="324" y="1408"/>
                  </a:cubicBezTo>
                  <a:cubicBezTo>
                    <a:pt x="342" y="1430"/>
                    <a:pt x="362" y="1450"/>
                    <a:pt x="384" y="1468"/>
                  </a:cubicBezTo>
                  <a:cubicBezTo>
                    <a:pt x="502" y="1569"/>
                    <a:pt x="641" y="1649"/>
                    <a:pt x="848" y="1660"/>
                  </a:cubicBezTo>
                  <a:cubicBezTo>
                    <a:pt x="871" y="1667"/>
                    <a:pt x="921" y="1667"/>
                    <a:pt x="944" y="1660"/>
                  </a:cubicBezTo>
                  <a:cubicBezTo>
                    <a:pt x="1151" y="1649"/>
                    <a:pt x="1290" y="1569"/>
                    <a:pt x="1408" y="1468"/>
                  </a:cubicBezTo>
                  <a:cubicBezTo>
                    <a:pt x="1430" y="1450"/>
                    <a:pt x="1450" y="1430"/>
                    <a:pt x="1468" y="1408"/>
                  </a:cubicBezTo>
                  <a:cubicBezTo>
                    <a:pt x="1569" y="1290"/>
                    <a:pt x="1649" y="1151"/>
                    <a:pt x="1660" y="944"/>
                  </a:cubicBezTo>
                  <a:cubicBezTo>
                    <a:pt x="1667" y="921"/>
                    <a:pt x="1667" y="871"/>
                    <a:pt x="1660" y="848"/>
                  </a:cubicBezTo>
                  <a:cubicBezTo>
                    <a:pt x="1649" y="641"/>
                    <a:pt x="1569" y="502"/>
                    <a:pt x="1468" y="384"/>
                  </a:cubicBezTo>
                  <a:cubicBezTo>
                    <a:pt x="1450" y="362"/>
                    <a:pt x="1430" y="342"/>
                    <a:pt x="1408" y="324"/>
                  </a:cubicBezTo>
                  <a:cubicBezTo>
                    <a:pt x="1290" y="223"/>
                    <a:pt x="1151" y="143"/>
                    <a:pt x="944" y="132"/>
                  </a:cubicBezTo>
                  <a:cubicBezTo>
                    <a:pt x="921" y="125"/>
                    <a:pt x="871" y="125"/>
                    <a:pt x="848" y="13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06" name="Freeform 1192"/>
          <p:cNvSpPr>
            <a:spLocks noChangeAspect="1"/>
          </p:cNvSpPr>
          <p:nvPr/>
        </p:nvSpPr>
        <p:spPr bwMode="gray">
          <a:xfrm>
            <a:off x="8385066" y="1779663"/>
            <a:ext cx="291390" cy="370816"/>
          </a:xfrm>
          <a:custGeom>
            <a:avLst/>
            <a:gdLst>
              <a:gd name="T0" fmla="*/ 973 w 1411"/>
              <a:gd name="T1" fmla="*/ 5 h 1795"/>
              <a:gd name="T2" fmla="*/ 1037 w 1411"/>
              <a:gd name="T3" fmla="*/ 5 h 1795"/>
              <a:gd name="T4" fmla="*/ 1257 w 1411"/>
              <a:gd name="T5" fmla="*/ 109 h 1795"/>
              <a:gd name="T6" fmla="*/ 1321 w 1411"/>
              <a:gd name="T7" fmla="*/ 173 h 1795"/>
              <a:gd name="T8" fmla="*/ 1405 w 1411"/>
              <a:gd name="T9" fmla="*/ 365 h 1795"/>
              <a:gd name="T10" fmla="*/ 1405 w 1411"/>
              <a:gd name="T11" fmla="*/ 461 h 1795"/>
              <a:gd name="T12" fmla="*/ 881 w 1411"/>
              <a:gd name="T13" fmla="*/ 1473 h 1795"/>
              <a:gd name="T14" fmla="*/ 849 w 1411"/>
              <a:gd name="T15" fmla="*/ 1505 h 1795"/>
              <a:gd name="T16" fmla="*/ 741 w 1411"/>
              <a:gd name="T17" fmla="*/ 1613 h 1795"/>
              <a:gd name="T18" fmla="*/ 705 w 1411"/>
              <a:gd name="T19" fmla="*/ 1649 h 1795"/>
              <a:gd name="T20" fmla="*/ 457 w 1411"/>
              <a:gd name="T21" fmla="*/ 1789 h 1795"/>
              <a:gd name="T22" fmla="*/ 353 w 1411"/>
              <a:gd name="T23" fmla="*/ 1789 h 1795"/>
              <a:gd name="T24" fmla="*/ 121 w 1411"/>
              <a:gd name="T25" fmla="*/ 1681 h 1795"/>
              <a:gd name="T26" fmla="*/ 37 w 1411"/>
              <a:gd name="T27" fmla="*/ 1597 h 1795"/>
              <a:gd name="T28" fmla="*/ 1 w 1411"/>
              <a:gd name="T29" fmla="*/ 1525 h 1795"/>
              <a:gd name="T30" fmla="*/ 5 w 1411"/>
              <a:gd name="T31" fmla="*/ 1473 h 1795"/>
              <a:gd name="T32" fmla="*/ 177 w 1411"/>
              <a:gd name="T33" fmla="*/ 1297 h 1795"/>
              <a:gd name="T34" fmla="*/ 273 w 1411"/>
              <a:gd name="T35" fmla="*/ 1221 h 1795"/>
              <a:gd name="T36" fmla="*/ 385 w 1411"/>
              <a:gd name="T37" fmla="*/ 1141 h 1795"/>
              <a:gd name="T38" fmla="*/ 429 w 1411"/>
              <a:gd name="T39" fmla="*/ 1141 h 1795"/>
              <a:gd name="T40" fmla="*/ 525 w 1411"/>
              <a:gd name="T41" fmla="*/ 1177 h 1795"/>
              <a:gd name="T42" fmla="*/ 589 w 1411"/>
              <a:gd name="T43" fmla="*/ 1241 h 1795"/>
              <a:gd name="T44" fmla="*/ 601 w 1411"/>
              <a:gd name="T45" fmla="*/ 1249 h 1795"/>
              <a:gd name="T46" fmla="*/ 773 w 1411"/>
              <a:gd name="T47" fmla="*/ 1189 h 1795"/>
              <a:gd name="T48" fmla="*/ 849 w 1411"/>
              <a:gd name="T49" fmla="*/ 1113 h 1795"/>
              <a:gd name="T50" fmla="*/ 993 w 1411"/>
              <a:gd name="T51" fmla="*/ 841 h 1795"/>
              <a:gd name="T52" fmla="*/ 1009 w 1411"/>
              <a:gd name="T53" fmla="*/ 721 h 1795"/>
              <a:gd name="T54" fmla="*/ 861 w 1411"/>
              <a:gd name="T55" fmla="*/ 625 h 1795"/>
              <a:gd name="T56" fmla="*/ 781 w 1411"/>
              <a:gd name="T57" fmla="*/ 513 h 1795"/>
              <a:gd name="T58" fmla="*/ 781 w 1411"/>
              <a:gd name="T59" fmla="*/ 465 h 1795"/>
              <a:gd name="T60" fmla="*/ 841 w 1411"/>
              <a:gd name="T61" fmla="*/ 257 h 1795"/>
              <a:gd name="T62" fmla="*/ 973 w 1411"/>
              <a:gd name="T63" fmla="*/ 5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1" h="1795">
                <a:moveTo>
                  <a:pt x="973" y="5"/>
                </a:moveTo>
                <a:cubicBezTo>
                  <a:pt x="992" y="0"/>
                  <a:pt x="1018" y="0"/>
                  <a:pt x="1037" y="5"/>
                </a:cubicBezTo>
                <a:cubicBezTo>
                  <a:pt x="1121" y="29"/>
                  <a:pt x="1195" y="63"/>
                  <a:pt x="1257" y="109"/>
                </a:cubicBezTo>
                <a:cubicBezTo>
                  <a:pt x="1278" y="130"/>
                  <a:pt x="1300" y="152"/>
                  <a:pt x="1321" y="173"/>
                </a:cubicBezTo>
                <a:cubicBezTo>
                  <a:pt x="1358" y="228"/>
                  <a:pt x="1394" y="284"/>
                  <a:pt x="1405" y="365"/>
                </a:cubicBezTo>
                <a:cubicBezTo>
                  <a:pt x="1411" y="393"/>
                  <a:pt x="1411" y="433"/>
                  <a:pt x="1405" y="461"/>
                </a:cubicBezTo>
                <a:cubicBezTo>
                  <a:pt x="1310" y="878"/>
                  <a:pt x="1117" y="1197"/>
                  <a:pt x="881" y="1473"/>
                </a:cubicBezTo>
                <a:cubicBezTo>
                  <a:pt x="869" y="1482"/>
                  <a:pt x="858" y="1493"/>
                  <a:pt x="849" y="1505"/>
                </a:cubicBezTo>
                <a:cubicBezTo>
                  <a:pt x="811" y="1539"/>
                  <a:pt x="775" y="1575"/>
                  <a:pt x="741" y="1613"/>
                </a:cubicBezTo>
                <a:cubicBezTo>
                  <a:pt x="727" y="1623"/>
                  <a:pt x="715" y="1635"/>
                  <a:pt x="705" y="1649"/>
                </a:cubicBezTo>
                <a:cubicBezTo>
                  <a:pt x="631" y="1704"/>
                  <a:pt x="574" y="1777"/>
                  <a:pt x="457" y="1789"/>
                </a:cubicBezTo>
                <a:cubicBezTo>
                  <a:pt x="427" y="1795"/>
                  <a:pt x="383" y="1795"/>
                  <a:pt x="353" y="1789"/>
                </a:cubicBezTo>
                <a:cubicBezTo>
                  <a:pt x="254" y="1775"/>
                  <a:pt x="181" y="1734"/>
                  <a:pt x="121" y="1681"/>
                </a:cubicBezTo>
                <a:cubicBezTo>
                  <a:pt x="95" y="1651"/>
                  <a:pt x="67" y="1623"/>
                  <a:pt x="37" y="1597"/>
                </a:cubicBezTo>
                <a:cubicBezTo>
                  <a:pt x="20" y="1578"/>
                  <a:pt x="10" y="1552"/>
                  <a:pt x="1" y="1525"/>
                </a:cubicBezTo>
                <a:cubicBezTo>
                  <a:pt x="0" y="1505"/>
                  <a:pt x="2" y="1488"/>
                  <a:pt x="5" y="1473"/>
                </a:cubicBezTo>
                <a:cubicBezTo>
                  <a:pt x="43" y="1405"/>
                  <a:pt x="110" y="1354"/>
                  <a:pt x="177" y="1297"/>
                </a:cubicBezTo>
                <a:cubicBezTo>
                  <a:pt x="203" y="1275"/>
                  <a:pt x="240" y="1249"/>
                  <a:pt x="273" y="1221"/>
                </a:cubicBezTo>
                <a:cubicBezTo>
                  <a:pt x="311" y="1189"/>
                  <a:pt x="336" y="1148"/>
                  <a:pt x="385" y="1141"/>
                </a:cubicBezTo>
                <a:cubicBezTo>
                  <a:pt x="400" y="1141"/>
                  <a:pt x="414" y="1141"/>
                  <a:pt x="429" y="1141"/>
                </a:cubicBezTo>
                <a:cubicBezTo>
                  <a:pt x="473" y="1141"/>
                  <a:pt x="497" y="1161"/>
                  <a:pt x="525" y="1177"/>
                </a:cubicBezTo>
                <a:cubicBezTo>
                  <a:pt x="545" y="1200"/>
                  <a:pt x="566" y="1221"/>
                  <a:pt x="589" y="1241"/>
                </a:cubicBezTo>
                <a:cubicBezTo>
                  <a:pt x="591" y="1246"/>
                  <a:pt x="594" y="1249"/>
                  <a:pt x="601" y="1249"/>
                </a:cubicBezTo>
                <a:cubicBezTo>
                  <a:pt x="668" y="1295"/>
                  <a:pt x="734" y="1222"/>
                  <a:pt x="773" y="1189"/>
                </a:cubicBezTo>
                <a:cubicBezTo>
                  <a:pt x="804" y="1169"/>
                  <a:pt x="828" y="1143"/>
                  <a:pt x="849" y="1113"/>
                </a:cubicBezTo>
                <a:cubicBezTo>
                  <a:pt x="909" y="1043"/>
                  <a:pt x="965" y="953"/>
                  <a:pt x="993" y="841"/>
                </a:cubicBezTo>
                <a:cubicBezTo>
                  <a:pt x="1001" y="809"/>
                  <a:pt x="1015" y="755"/>
                  <a:pt x="1009" y="721"/>
                </a:cubicBezTo>
                <a:cubicBezTo>
                  <a:pt x="998" y="662"/>
                  <a:pt x="917" y="658"/>
                  <a:pt x="861" y="625"/>
                </a:cubicBezTo>
                <a:cubicBezTo>
                  <a:pt x="823" y="603"/>
                  <a:pt x="790" y="559"/>
                  <a:pt x="781" y="513"/>
                </a:cubicBezTo>
                <a:cubicBezTo>
                  <a:pt x="781" y="497"/>
                  <a:pt x="781" y="481"/>
                  <a:pt x="781" y="465"/>
                </a:cubicBezTo>
                <a:cubicBezTo>
                  <a:pt x="795" y="407"/>
                  <a:pt x="819" y="334"/>
                  <a:pt x="841" y="257"/>
                </a:cubicBezTo>
                <a:cubicBezTo>
                  <a:pt x="871" y="153"/>
                  <a:pt x="875" y="26"/>
                  <a:pt x="973" y="5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07" name="Group 106"/>
          <p:cNvGrpSpPr>
            <a:grpSpLocks noChangeAspect="1"/>
          </p:cNvGrpSpPr>
          <p:nvPr/>
        </p:nvGrpSpPr>
        <p:grpSpPr bwMode="gray">
          <a:xfrm>
            <a:off x="1139664" y="2388901"/>
            <a:ext cx="408000" cy="370816"/>
            <a:chOff x="-9877425" y="7288212"/>
            <a:chExt cx="2543175" cy="2311401"/>
          </a:xfrm>
        </p:grpSpPr>
        <p:sp>
          <p:nvSpPr>
            <p:cNvPr id="108" name="Freeform 1193"/>
            <p:cNvSpPr>
              <a:spLocks/>
            </p:cNvSpPr>
            <p:nvPr/>
          </p:nvSpPr>
          <p:spPr bwMode="gray">
            <a:xfrm>
              <a:off x="-9137650" y="7296150"/>
              <a:ext cx="1803400" cy="1062038"/>
            </a:xfrm>
            <a:custGeom>
              <a:avLst/>
              <a:gdLst>
                <a:gd name="T0" fmla="*/ 298 w 1304"/>
                <a:gd name="T1" fmla="*/ 500 h 768"/>
                <a:gd name="T2" fmla="*/ 182 w 1304"/>
                <a:gd name="T3" fmla="*/ 512 h 768"/>
                <a:gd name="T4" fmla="*/ 178 w 1304"/>
                <a:gd name="T5" fmla="*/ 256 h 768"/>
                <a:gd name="T6" fmla="*/ 278 w 1304"/>
                <a:gd name="T7" fmla="*/ 288 h 768"/>
                <a:gd name="T8" fmla="*/ 302 w 1304"/>
                <a:gd name="T9" fmla="*/ 0 h 768"/>
                <a:gd name="T10" fmla="*/ 1006 w 1304"/>
                <a:gd name="T11" fmla="*/ 0 h 768"/>
                <a:gd name="T12" fmla="*/ 1026 w 1304"/>
                <a:gd name="T13" fmla="*/ 288 h 768"/>
                <a:gd name="T14" fmla="*/ 1126 w 1304"/>
                <a:gd name="T15" fmla="*/ 256 h 768"/>
                <a:gd name="T16" fmla="*/ 1130 w 1304"/>
                <a:gd name="T17" fmla="*/ 512 h 768"/>
                <a:gd name="T18" fmla="*/ 1078 w 1304"/>
                <a:gd name="T19" fmla="*/ 496 h 768"/>
                <a:gd name="T20" fmla="*/ 1030 w 1304"/>
                <a:gd name="T21" fmla="*/ 480 h 768"/>
                <a:gd name="T22" fmla="*/ 1006 w 1304"/>
                <a:gd name="T23" fmla="*/ 768 h 768"/>
                <a:gd name="T24" fmla="*/ 806 w 1304"/>
                <a:gd name="T25" fmla="*/ 768 h 768"/>
                <a:gd name="T26" fmla="*/ 438 w 1304"/>
                <a:gd name="T27" fmla="*/ 768 h 768"/>
                <a:gd name="T28" fmla="*/ 302 w 1304"/>
                <a:gd name="T29" fmla="*/ 768 h 768"/>
                <a:gd name="T30" fmla="*/ 302 w 1304"/>
                <a:gd name="T31" fmla="*/ 544 h 768"/>
                <a:gd name="T32" fmla="*/ 298 w 1304"/>
                <a:gd name="T33" fmla="*/ 50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4" h="768">
                  <a:moveTo>
                    <a:pt x="298" y="500"/>
                  </a:moveTo>
                  <a:cubicBezTo>
                    <a:pt x="279" y="451"/>
                    <a:pt x="224" y="510"/>
                    <a:pt x="182" y="512"/>
                  </a:cubicBezTo>
                  <a:cubicBezTo>
                    <a:pt x="7" y="521"/>
                    <a:pt x="0" y="252"/>
                    <a:pt x="178" y="256"/>
                  </a:cubicBezTo>
                  <a:cubicBezTo>
                    <a:pt x="209" y="257"/>
                    <a:pt x="250" y="295"/>
                    <a:pt x="278" y="288"/>
                  </a:cubicBezTo>
                  <a:cubicBezTo>
                    <a:pt x="334" y="275"/>
                    <a:pt x="286" y="54"/>
                    <a:pt x="302" y="0"/>
                  </a:cubicBezTo>
                  <a:cubicBezTo>
                    <a:pt x="537" y="0"/>
                    <a:pt x="771" y="0"/>
                    <a:pt x="1006" y="0"/>
                  </a:cubicBezTo>
                  <a:cubicBezTo>
                    <a:pt x="1025" y="77"/>
                    <a:pt x="972" y="270"/>
                    <a:pt x="1026" y="288"/>
                  </a:cubicBezTo>
                  <a:cubicBezTo>
                    <a:pt x="1060" y="299"/>
                    <a:pt x="1094" y="258"/>
                    <a:pt x="1126" y="256"/>
                  </a:cubicBezTo>
                  <a:cubicBezTo>
                    <a:pt x="1304" y="247"/>
                    <a:pt x="1303" y="516"/>
                    <a:pt x="1130" y="512"/>
                  </a:cubicBezTo>
                  <a:cubicBezTo>
                    <a:pt x="1112" y="512"/>
                    <a:pt x="1091" y="501"/>
                    <a:pt x="1078" y="496"/>
                  </a:cubicBezTo>
                  <a:cubicBezTo>
                    <a:pt x="1071" y="493"/>
                    <a:pt x="1047" y="476"/>
                    <a:pt x="1030" y="480"/>
                  </a:cubicBezTo>
                  <a:cubicBezTo>
                    <a:pt x="973" y="494"/>
                    <a:pt x="1023" y="704"/>
                    <a:pt x="1006" y="768"/>
                  </a:cubicBezTo>
                  <a:cubicBezTo>
                    <a:pt x="939" y="768"/>
                    <a:pt x="873" y="768"/>
                    <a:pt x="806" y="768"/>
                  </a:cubicBezTo>
                  <a:cubicBezTo>
                    <a:pt x="894" y="437"/>
                    <a:pt x="355" y="428"/>
                    <a:pt x="438" y="768"/>
                  </a:cubicBezTo>
                  <a:cubicBezTo>
                    <a:pt x="393" y="768"/>
                    <a:pt x="347" y="768"/>
                    <a:pt x="302" y="768"/>
                  </a:cubicBezTo>
                  <a:cubicBezTo>
                    <a:pt x="302" y="693"/>
                    <a:pt x="302" y="619"/>
                    <a:pt x="302" y="544"/>
                  </a:cubicBezTo>
                  <a:cubicBezTo>
                    <a:pt x="299" y="531"/>
                    <a:pt x="307" y="507"/>
                    <a:pt x="298" y="50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201"/>
            <p:cNvSpPr>
              <a:spLocks/>
            </p:cNvSpPr>
            <p:nvPr/>
          </p:nvSpPr>
          <p:spPr bwMode="gray">
            <a:xfrm>
              <a:off x="-9075738" y="8089900"/>
              <a:ext cx="1687513" cy="1509713"/>
            </a:xfrm>
            <a:custGeom>
              <a:avLst/>
              <a:gdLst>
                <a:gd name="T0" fmla="*/ 602 w 1220"/>
                <a:gd name="T1" fmla="*/ 6 h 1092"/>
                <a:gd name="T2" fmla="*/ 702 w 1220"/>
                <a:gd name="T3" fmla="*/ 106 h 1092"/>
                <a:gd name="T4" fmla="*/ 702 w 1220"/>
                <a:gd name="T5" fmla="*/ 154 h 1092"/>
                <a:gd name="T6" fmla="*/ 694 w 1220"/>
                <a:gd name="T7" fmla="*/ 254 h 1092"/>
                <a:gd name="T8" fmla="*/ 962 w 1220"/>
                <a:gd name="T9" fmla="*/ 258 h 1092"/>
                <a:gd name="T10" fmla="*/ 966 w 1220"/>
                <a:gd name="T11" fmla="*/ 462 h 1092"/>
                <a:gd name="T12" fmla="*/ 1066 w 1220"/>
                <a:gd name="T13" fmla="*/ 454 h 1092"/>
                <a:gd name="T14" fmla="*/ 1114 w 1220"/>
                <a:gd name="T15" fmla="*/ 454 h 1092"/>
                <a:gd name="T16" fmla="*/ 1214 w 1220"/>
                <a:gd name="T17" fmla="*/ 554 h 1092"/>
                <a:gd name="T18" fmla="*/ 1214 w 1220"/>
                <a:gd name="T19" fmla="*/ 602 h 1092"/>
                <a:gd name="T20" fmla="*/ 1114 w 1220"/>
                <a:gd name="T21" fmla="*/ 702 h 1092"/>
                <a:gd name="T22" fmla="*/ 1066 w 1220"/>
                <a:gd name="T23" fmla="*/ 702 h 1092"/>
                <a:gd name="T24" fmla="*/ 966 w 1220"/>
                <a:gd name="T25" fmla="*/ 694 h 1092"/>
                <a:gd name="T26" fmla="*/ 962 w 1220"/>
                <a:gd name="T27" fmla="*/ 834 h 1092"/>
                <a:gd name="T28" fmla="*/ 694 w 1220"/>
                <a:gd name="T29" fmla="*/ 838 h 1092"/>
                <a:gd name="T30" fmla="*/ 702 w 1220"/>
                <a:gd name="T31" fmla="*/ 938 h 1092"/>
                <a:gd name="T32" fmla="*/ 702 w 1220"/>
                <a:gd name="T33" fmla="*/ 986 h 1092"/>
                <a:gd name="T34" fmla="*/ 602 w 1220"/>
                <a:gd name="T35" fmla="*/ 1086 h 1092"/>
                <a:gd name="T36" fmla="*/ 554 w 1220"/>
                <a:gd name="T37" fmla="*/ 1086 h 1092"/>
                <a:gd name="T38" fmla="*/ 454 w 1220"/>
                <a:gd name="T39" fmla="*/ 986 h 1092"/>
                <a:gd name="T40" fmla="*/ 454 w 1220"/>
                <a:gd name="T41" fmla="*/ 938 h 1092"/>
                <a:gd name="T42" fmla="*/ 462 w 1220"/>
                <a:gd name="T43" fmla="*/ 838 h 1092"/>
                <a:gd name="T44" fmla="*/ 358 w 1220"/>
                <a:gd name="T45" fmla="*/ 834 h 1092"/>
                <a:gd name="T46" fmla="*/ 258 w 1220"/>
                <a:gd name="T47" fmla="*/ 830 h 1092"/>
                <a:gd name="T48" fmla="*/ 254 w 1220"/>
                <a:gd name="T49" fmla="*/ 694 h 1092"/>
                <a:gd name="T50" fmla="*/ 154 w 1220"/>
                <a:gd name="T51" fmla="*/ 702 h 1092"/>
                <a:gd name="T52" fmla="*/ 106 w 1220"/>
                <a:gd name="T53" fmla="*/ 702 h 1092"/>
                <a:gd name="T54" fmla="*/ 6 w 1220"/>
                <a:gd name="T55" fmla="*/ 602 h 1092"/>
                <a:gd name="T56" fmla="*/ 6 w 1220"/>
                <a:gd name="T57" fmla="*/ 554 h 1092"/>
                <a:gd name="T58" fmla="*/ 106 w 1220"/>
                <a:gd name="T59" fmla="*/ 454 h 1092"/>
                <a:gd name="T60" fmla="*/ 154 w 1220"/>
                <a:gd name="T61" fmla="*/ 454 h 1092"/>
                <a:gd name="T62" fmla="*/ 254 w 1220"/>
                <a:gd name="T63" fmla="*/ 462 h 1092"/>
                <a:gd name="T64" fmla="*/ 262 w 1220"/>
                <a:gd name="T65" fmla="*/ 258 h 1092"/>
                <a:gd name="T66" fmla="*/ 462 w 1220"/>
                <a:gd name="T67" fmla="*/ 254 h 1092"/>
                <a:gd name="T68" fmla="*/ 454 w 1220"/>
                <a:gd name="T69" fmla="*/ 154 h 1092"/>
                <a:gd name="T70" fmla="*/ 454 w 1220"/>
                <a:gd name="T71" fmla="*/ 106 h 1092"/>
                <a:gd name="T72" fmla="*/ 554 w 1220"/>
                <a:gd name="T73" fmla="*/ 6 h 1092"/>
                <a:gd name="T74" fmla="*/ 602 w 1220"/>
                <a:gd name="T75" fmla="*/ 6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0" h="1092">
                  <a:moveTo>
                    <a:pt x="602" y="6"/>
                  </a:moveTo>
                  <a:cubicBezTo>
                    <a:pt x="659" y="15"/>
                    <a:pt x="693" y="49"/>
                    <a:pt x="702" y="106"/>
                  </a:cubicBezTo>
                  <a:cubicBezTo>
                    <a:pt x="708" y="119"/>
                    <a:pt x="708" y="141"/>
                    <a:pt x="702" y="154"/>
                  </a:cubicBezTo>
                  <a:cubicBezTo>
                    <a:pt x="704" y="194"/>
                    <a:pt x="648" y="229"/>
                    <a:pt x="694" y="254"/>
                  </a:cubicBezTo>
                  <a:cubicBezTo>
                    <a:pt x="775" y="263"/>
                    <a:pt x="874" y="255"/>
                    <a:pt x="962" y="258"/>
                  </a:cubicBezTo>
                  <a:cubicBezTo>
                    <a:pt x="965" y="325"/>
                    <a:pt x="957" y="402"/>
                    <a:pt x="966" y="462"/>
                  </a:cubicBezTo>
                  <a:cubicBezTo>
                    <a:pt x="991" y="508"/>
                    <a:pt x="1026" y="452"/>
                    <a:pt x="1066" y="454"/>
                  </a:cubicBezTo>
                  <a:cubicBezTo>
                    <a:pt x="1079" y="448"/>
                    <a:pt x="1101" y="448"/>
                    <a:pt x="1114" y="454"/>
                  </a:cubicBezTo>
                  <a:cubicBezTo>
                    <a:pt x="1171" y="463"/>
                    <a:pt x="1205" y="497"/>
                    <a:pt x="1214" y="554"/>
                  </a:cubicBezTo>
                  <a:cubicBezTo>
                    <a:pt x="1220" y="567"/>
                    <a:pt x="1220" y="589"/>
                    <a:pt x="1214" y="602"/>
                  </a:cubicBezTo>
                  <a:cubicBezTo>
                    <a:pt x="1205" y="659"/>
                    <a:pt x="1171" y="693"/>
                    <a:pt x="1114" y="702"/>
                  </a:cubicBezTo>
                  <a:cubicBezTo>
                    <a:pt x="1101" y="708"/>
                    <a:pt x="1079" y="708"/>
                    <a:pt x="1066" y="702"/>
                  </a:cubicBezTo>
                  <a:cubicBezTo>
                    <a:pt x="1026" y="704"/>
                    <a:pt x="991" y="648"/>
                    <a:pt x="966" y="694"/>
                  </a:cubicBezTo>
                  <a:cubicBezTo>
                    <a:pt x="957" y="733"/>
                    <a:pt x="965" y="789"/>
                    <a:pt x="962" y="834"/>
                  </a:cubicBezTo>
                  <a:cubicBezTo>
                    <a:pt x="874" y="837"/>
                    <a:pt x="775" y="829"/>
                    <a:pt x="694" y="838"/>
                  </a:cubicBezTo>
                  <a:cubicBezTo>
                    <a:pt x="648" y="863"/>
                    <a:pt x="704" y="898"/>
                    <a:pt x="702" y="938"/>
                  </a:cubicBezTo>
                  <a:cubicBezTo>
                    <a:pt x="708" y="951"/>
                    <a:pt x="708" y="973"/>
                    <a:pt x="702" y="986"/>
                  </a:cubicBezTo>
                  <a:cubicBezTo>
                    <a:pt x="693" y="1043"/>
                    <a:pt x="659" y="1077"/>
                    <a:pt x="602" y="1086"/>
                  </a:cubicBezTo>
                  <a:cubicBezTo>
                    <a:pt x="589" y="1092"/>
                    <a:pt x="567" y="1092"/>
                    <a:pt x="554" y="1086"/>
                  </a:cubicBezTo>
                  <a:cubicBezTo>
                    <a:pt x="497" y="1077"/>
                    <a:pt x="463" y="1043"/>
                    <a:pt x="454" y="986"/>
                  </a:cubicBezTo>
                  <a:cubicBezTo>
                    <a:pt x="448" y="973"/>
                    <a:pt x="448" y="951"/>
                    <a:pt x="454" y="938"/>
                  </a:cubicBezTo>
                  <a:cubicBezTo>
                    <a:pt x="452" y="898"/>
                    <a:pt x="508" y="863"/>
                    <a:pt x="462" y="838"/>
                  </a:cubicBezTo>
                  <a:cubicBezTo>
                    <a:pt x="435" y="831"/>
                    <a:pt x="399" y="834"/>
                    <a:pt x="358" y="834"/>
                  </a:cubicBezTo>
                  <a:cubicBezTo>
                    <a:pt x="334" y="834"/>
                    <a:pt x="269" y="843"/>
                    <a:pt x="258" y="830"/>
                  </a:cubicBezTo>
                  <a:cubicBezTo>
                    <a:pt x="240" y="808"/>
                    <a:pt x="275" y="718"/>
                    <a:pt x="254" y="694"/>
                  </a:cubicBezTo>
                  <a:cubicBezTo>
                    <a:pt x="229" y="648"/>
                    <a:pt x="194" y="704"/>
                    <a:pt x="154" y="702"/>
                  </a:cubicBezTo>
                  <a:cubicBezTo>
                    <a:pt x="141" y="708"/>
                    <a:pt x="119" y="708"/>
                    <a:pt x="106" y="702"/>
                  </a:cubicBezTo>
                  <a:cubicBezTo>
                    <a:pt x="49" y="693"/>
                    <a:pt x="15" y="659"/>
                    <a:pt x="6" y="602"/>
                  </a:cubicBezTo>
                  <a:cubicBezTo>
                    <a:pt x="0" y="589"/>
                    <a:pt x="0" y="567"/>
                    <a:pt x="6" y="554"/>
                  </a:cubicBezTo>
                  <a:cubicBezTo>
                    <a:pt x="15" y="497"/>
                    <a:pt x="49" y="463"/>
                    <a:pt x="106" y="454"/>
                  </a:cubicBezTo>
                  <a:cubicBezTo>
                    <a:pt x="119" y="448"/>
                    <a:pt x="141" y="448"/>
                    <a:pt x="154" y="454"/>
                  </a:cubicBezTo>
                  <a:cubicBezTo>
                    <a:pt x="194" y="452"/>
                    <a:pt x="229" y="508"/>
                    <a:pt x="254" y="462"/>
                  </a:cubicBezTo>
                  <a:cubicBezTo>
                    <a:pt x="266" y="403"/>
                    <a:pt x="250" y="317"/>
                    <a:pt x="262" y="258"/>
                  </a:cubicBezTo>
                  <a:cubicBezTo>
                    <a:pt x="327" y="255"/>
                    <a:pt x="403" y="263"/>
                    <a:pt x="462" y="254"/>
                  </a:cubicBezTo>
                  <a:cubicBezTo>
                    <a:pt x="508" y="229"/>
                    <a:pt x="452" y="194"/>
                    <a:pt x="454" y="154"/>
                  </a:cubicBezTo>
                  <a:cubicBezTo>
                    <a:pt x="448" y="141"/>
                    <a:pt x="448" y="119"/>
                    <a:pt x="454" y="106"/>
                  </a:cubicBezTo>
                  <a:cubicBezTo>
                    <a:pt x="463" y="49"/>
                    <a:pt x="497" y="15"/>
                    <a:pt x="554" y="6"/>
                  </a:cubicBezTo>
                  <a:cubicBezTo>
                    <a:pt x="567" y="0"/>
                    <a:pt x="589" y="0"/>
                    <a:pt x="602" y="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202"/>
            <p:cNvSpPr>
              <a:spLocks/>
            </p:cNvSpPr>
            <p:nvPr/>
          </p:nvSpPr>
          <p:spPr bwMode="gray">
            <a:xfrm>
              <a:off x="-9877425" y="7288212"/>
              <a:ext cx="1076325" cy="1427163"/>
            </a:xfrm>
            <a:custGeom>
              <a:avLst/>
              <a:gdLst>
                <a:gd name="T0" fmla="*/ 769 w 778"/>
                <a:gd name="T1" fmla="*/ 205 h 1031"/>
                <a:gd name="T2" fmla="*/ 769 w 778"/>
                <a:gd name="T3" fmla="*/ 573 h 1031"/>
                <a:gd name="T4" fmla="*/ 773 w 778"/>
                <a:gd name="T5" fmla="*/ 773 h 1031"/>
                <a:gd name="T6" fmla="*/ 505 w 778"/>
                <a:gd name="T7" fmla="*/ 777 h 1031"/>
                <a:gd name="T8" fmla="*/ 513 w 778"/>
                <a:gd name="T9" fmla="*/ 877 h 1031"/>
                <a:gd name="T10" fmla="*/ 513 w 778"/>
                <a:gd name="T11" fmla="*/ 925 h 1031"/>
                <a:gd name="T12" fmla="*/ 413 w 778"/>
                <a:gd name="T13" fmla="*/ 1025 h 1031"/>
                <a:gd name="T14" fmla="*/ 365 w 778"/>
                <a:gd name="T15" fmla="*/ 1025 h 1031"/>
                <a:gd name="T16" fmla="*/ 265 w 778"/>
                <a:gd name="T17" fmla="*/ 925 h 1031"/>
                <a:gd name="T18" fmla="*/ 265 w 778"/>
                <a:gd name="T19" fmla="*/ 877 h 1031"/>
                <a:gd name="T20" fmla="*/ 273 w 778"/>
                <a:gd name="T21" fmla="*/ 777 h 1031"/>
                <a:gd name="T22" fmla="*/ 5 w 778"/>
                <a:gd name="T23" fmla="*/ 773 h 1031"/>
                <a:gd name="T24" fmla="*/ 9 w 778"/>
                <a:gd name="T25" fmla="*/ 109 h 1031"/>
                <a:gd name="T26" fmla="*/ 109 w 778"/>
                <a:gd name="T27" fmla="*/ 9 h 1031"/>
                <a:gd name="T28" fmla="*/ 773 w 778"/>
                <a:gd name="T29" fmla="*/ 5 h 1031"/>
                <a:gd name="T30" fmla="*/ 769 w 778"/>
                <a:gd name="T31" fmla="*/ 205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8" h="1031">
                  <a:moveTo>
                    <a:pt x="769" y="205"/>
                  </a:moveTo>
                  <a:cubicBezTo>
                    <a:pt x="441" y="128"/>
                    <a:pt x="441" y="649"/>
                    <a:pt x="769" y="573"/>
                  </a:cubicBezTo>
                  <a:cubicBezTo>
                    <a:pt x="778" y="632"/>
                    <a:pt x="770" y="708"/>
                    <a:pt x="773" y="773"/>
                  </a:cubicBezTo>
                  <a:cubicBezTo>
                    <a:pt x="685" y="776"/>
                    <a:pt x="586" y="768"/>
                    <a:pt x="505" y="777"/>
                  </a:cubicBezTo>
                  <a:cubicBezTo>
                    <a:pt x="459" y="802"/>
                    <a:pt x="515" y="837"/>
                    <a:pt x="513" y="877"/>
                  </a:cubicBezTo>
                  <a:cubicBezTo>
                    <a:pt x="519" y="890"/>
                    <a:pt x="519" y="912"/>
                    <a:pt x="513" y="925"/>
                  </a:cubicBezTo>
                  <a:cubicBezTo>
                    <a:pt x="504" y="982"/>
                    <a:pt x="470" y="1016"/>
                    <a:pt x="413" y="1025"/>
                  </a:cubicBezTo>
                  <a:cubicBezTo>
                    <a:pt x="400" y="1031"/>
                    <a:pt x="378" y="1031"/>
                    <a:pt x="365" y="1025"/>
                  </a:cubicBezTo>
                  <a:cubicBezTo>
                    <a:pt x="308" y="1016"/>
                    <a:pt x="274" y="982"/>
                    <a:pt x="265" y="925"/>
                  </a:cubicBezTo>
                  <a:cubicBezTo>
                    <a:pt x="259" y="912"/>
                    <a:pt x="259" y="890"/>
                    <a:pt x="265" y="877"/>
                  </a:cubicBezTo>
                  <a:cubicBezTo>
                    <a:pt x="263" y="837"/>
                    <a:pt x="319" y="802"/>
                    <a:pt x="273" y="777"/>
                  </a:cubicBezTo>
                  <a:cubicBezTo>
                    <a:pt x="192" y="768"/>
                    <a:pt x="93" y="776"/>
                    <a:pt x="5" y="773"/>
                  </a:cubicBezTo>
                  <a:cubicBezTo>
                    <a:pt x="8" y="553"/>
                    <a:pt x="0" y="322"/>
                    <a:pt x="9" y="109"/>
                  </a:cubicBezTo>
                  <a:cubicBezTo>
                    <a:pt x="18" y="52"/>
                    <a:pt x="52" y="18"/>
                    <a:pt x="109" y="9"/>
                  </a:cubicBezTo>
                  <a:cubicBezTo>
                    <a:pt x="322" y="0"/>
                    <a:pt x="553" y="8"/>
                    <a:pt x="773" y="5"/>
                  </a:cubicBezTo>
                  <a:cubicBezTo>
                    <a:pt x="770" y="70"/>
                    <a:pt x="778" y="146"/>
                    <a:pt x="769" y="20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1" name="Group 110"/>
          <p:cNvGrpSpPr>
            <a:grpSpLocks noChangeAspect="1"/>
          </p:cNvGrpSpPr>
          <p:nvPr/>
        </p:nvGrpSpPr>
        <p:grpSpPr bwMode="gray">
          <a:xfrm>
            <a:off x="7773960" y="1779662"/>
            <a:ext cx="326432" cy="370817"/>
            <a:chOff x="-13230226" y="7118350"/>
            <a:chExt cx="2008188" cy="2281238"/>
          </a:xfrm>
        </p:grpSpPr>
        <p:sp>
          <p:nvSpPr>
            <p:cNvPr id="112" name="Freeform 1321"/>
            <p:cNvSpPr>
              <a:spLocks/>
            </p:cNvSpPr>
            <p:nvPr/>
          </p:nvSpPr>
          <p:spPr bwMode="gray">
            <a:xfrm>
              <a:off x="-12852401" y="7213600"/>
              <a:ext cx="908050" cy="1233488"/>
            </a:xfrm>
            <a:custGeom>
              <a:avLst/>
              <a:gdLst>
                <a:gd name="T0" fmla="*/ 656 w 656"/>
                <a:gd name="T1" fmla="*/ 779 h 891"/>
                <a:gd name="T2" fmla="*/ 388 w 656"/>
                <a:gd name="T3" fmla="*/ 891 h 891"/>
                <a:gd name="T4" fmla="*/ 4 w 656"/>
                <a:gd name="T5" fmla="*/ 511 h 891"/>
                <a:gd name="T6" fmla="*/ 656 w 656"/>
                <a:gd name="T7" fmla="*/ 235 h 891"/>
                <a:gd name="T8" fmla="*/ 388 w 656"/>
                <a:gd name="T9" fmla="*/ 503 h 891"/>
                <a:gd name="T10" fmla="*/ 656 w 656"/>
                <a:gd name="T11" fmla="*/ 779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6" h="891">
                  <a:moveTo>
                    <a:pt x="656" y="779"/>
                  </a:moveTo>
                  <a:cubicBezTo>
                    <a:pt x="585" y="844"/>
                    <a:pt x="508" y="891"/>
                    <a:pt x="388" y="891"/>
                  </a:cubicBezTo>
                  <a:cubicBezTo>
                    <a:pt x="171" y="891"/>
                    <a:pt x="6" y="726"/>
                    <a:pt x="4" y="511"/>
                  </a:cubicBezTo>
                  <a:cubicBezTo>
                    <a:pt x="0" y="161"/>
                    <a:pt x="434" y="0"/>
                    <a:pt x="656" y="235"/>
                  </a:cubicBezTo>
                  <a:cubicBezTo>
                    <a:pt x="568" y="326"/>
                    <a:pt x="479" y="415"/>
                    <a:pt x="388" y="503"/>
                  </a:cubicBezTo>
                  <a:cubicBezTo>
                    <a:pt x="471" y="601"/>
                    <a:pt x="570" y="684"/>
                    <a:pt x="656" y="779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330"/>
            <p:cNvSpPr>
              <a:spLocks/>
            </p:cNvSpPr>
            <p:nvPr/>
          </p:nvSpPr>
          <p:spPr bwMode="gray">
            <a:xfrm>
              <a:off x="-12138026" y="7512050"/>
              <a:ext cx="525463" cy="774700"/>
            </a:xfrm>
            <a:custGeom>
              <a:avLst/>
              <a:gdLst>
                <a:gd name="T0" fmla="*/ 288 w 380"/>
                <a:gd name="T1" fmla="*/ 40 h 560"/>
                <a:gd name="T2" fmla="*/ 380 w 380"/>
                <a:gd name="T3" fmla="*/ 272 h 560"/>
                <a:gd name="T4" fmla="*/ 380 w 380"/>
                <a:gd name="T5" fmla="*/ 312 h 560"/>
                <a:gd name="T6" fmla="*/ 300 w 380"/>
                <a:gd name="T7" fmla="*/ 532 h 560"/>
                <a:gd name="T8" fmla="*/ 288 w 380"/>
                <a:gd name="T9" fmla="*/ 544 h 560"/>
                <a:gd name="T10" fmla="*/ 272 w 380"/>
                <a:gd name="T11" fmla="*/ 560 h 560"/>
                <a:gd name="T12" fmla="*/ 0 w 380"/>
                <a:gd name="T13" fmla="*/ 292 h 560"/>
                <a:gd name="T14" fmla="*/ 200 w 380"/>
                <a:gd name="T15" fmla="*/ 88 h 560"/>
                <a:gd name="T16" fmla="*/ 288 w 380"/>
                <a:gd name="T17" fmla="*/ 4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560">
                  <a:moveTo>
                    <a:pt x="288" y="40"/>
                  </a:moveTo>
                  <a:cubicBezTo>
                    <a:pt x="335" y="101"/>
                    <a:pt x="376" y="168"/>
                    <a:pt x="380" y="272"/>
                  </a:cubicBezTo>
                  <a:cubicBezTo>
                    <a:pt x="380" y="285"/>
                    <a:pt x="380" y="299"/>
                    <a:pt x="380" y="312"/>
                  </a:cubicBezTo>
                  <a:cubicBezTo>
                    <a:pt x="377" y="409"/>
                    <a:pt x="340" y="472"/>
                    <a:pt x="300" y="532"/>
                  </a:cubicBezTo>
                  <a:cubicBezTo>
                    <a:pt x="294" y="534"/>
                    <a:pt x="290" y="538"/>
                    <a:pt x="288" y="544"/>
                  </a:cubicBezTo>
                  <a:cubicBezTo>
                    <a:pt x="281" y="548"/>
                    <a:pt x="276" y="553"/>
                    <a:pt x="272" y="560"/>
                  </a:cubicBezTo>
                  <a:cubicBezTo>
                    <a:pt x="176" y="476"/>
                    <a:pt x="90" y="382"/>
                    <a:pt x="0" y="292"/>
                  </a:cubicBezTo>
                  <a:cubicBezTo>
                    <a:pt x="55" y="236"/>
                    <a:pt x="135" y="153"/>
                    <a:pt x="200" y="88"/>
                  </a:cubicBezTo>
                  <a:cubicBezTo>
                    <a:pt x="221" y="67"/>
                    <a:pt x="274" y="0"/>
                    <a:pt x="288" y="4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333"/>
            <p:cNvSpPr>
              <a:spLocks/>
            </p:cNvSpPr>
            <p:nvPr/>
          </p:nvSpPr>
          <p:spPr bwMode="gray">
            <a:xfrm>
              <a:off x="-12812713" y="8801100"/>
              <a:ext cx="1168400" cy="598488"/>
            </a:xfrm>
            <a:custGeom>
              <a:avLst/>
              <a:gdLst>
                <a:gd name="T0" fmla="*/ 492 w 845"/>
                <a:gd name="T1" fmla="*/ 144 h 433"/>
                <a:gd name="T2" fmla="*/ 500 w 845"/>
                <a:gd name="T3" fmla="*/ 148 h 433"/>
                <a:gd name="T4" fmla="*/ 684 w 845"/>
                <a:gd name="T5" fmla="*/ 244 h 433"/>
                <a:gd name="T6" fmla="*/ 844 w 845"/>
                <a:gd name="T7" fmla="*/ 364 h 433"/>
                <a:gd name="T8" fmla="*/ 788 w 845"/>
                <a:gd name="T9" fmla="*/ 428 h 433"/>
                <a:gd name="T10" fmla="*/ 604 w 845"/>
                <a:gd name="T11" fmla="*/ 344 h 433"/>
                <a:gd name="T12" fmla="*/ 428 w 845"/>
                <a:gd name="T13" fmla="*/ 256 h 433"/>
                <a:gd name="T14" fmla="*/ 244 w 845"/>
                <a:gd name="T15" fmla="*/ 344 h 433"/>
                <a:gd name="T16" fmla="*/ 60 w 845"/>
                <a:gd name="T17" fmla="*/ 428 h 433"/>
                <a:gd name="T18" fmla="*/ 4 w 845"/>
                <a:gd name="T19" fmla="*/ 368 h 433"/>
                <a:gd name="T20" fmla="*/ 168 w 845"/>
                <a:gd name="T21" fmla="*/ 240 h 433"/>
                <a:gd name="T22" fmla="*/ 360 w 845"/>
                <a:gd name="T23" fmla="*/ 144 h 433"/>
                <a:gd name="T24" fmla="*/ 364 w 845"/>
                <a:gd name="T25" fmla="*/ 0 h 433"/>
                <a:gd name="T26" fmla="*/ 488 w 845"/>
                <a:gd name="T27" fmla="*/ 0 h 433"/>
                <a:gd name="T28" fmla="*/ 492 w 845"/>
                <a:gd name="T29" fmla="*/ 14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5" h="433">
                  <a:moveTo>
                    <a:pt x="492" y="144"/>
                  </a:moveTo>
                  <a:cubicBezTo>
                    <a:pt x="492" y="148"/>
                    <a:pt x="497" y="147"/>
                    <a:pt x="500" y="148"/>
                  </a:cubicBezTo>
                  <a:cubicBezTo>
                    <a:pt x="559" y="179"/>
                    <a:pt x="617" y="210"/>
                    <a:pt x="684" y="244"/>
                  </a:cubicBezTo>
                  <a:cubicBezTo>
                    <a:pt x="735" y="270"/>
                    <a:pt x="845" y="294"/>
                    <a:pt x="844" y="364"/>
                  </a:cubicBezTo>
                  <a:cubicBezTo>
                    <a:pt x="843" y="392"/>
                    <a:pt x="817" y="425"/>
                    <a:pt x="788" y="428"/>
                  </a:cubicBezTo>
                  <a:cubicBezTo>
                    <a:pt x="734" y="433"/>
                    <a:pt x="658" y="371"/>
                    <a:pt x="604" y="344"/>
                  </a:cubicBezTo>
                  <a:cubicBezTo>
                    <a:pt x="536" y="310"/>
                    <a:pt x="478" y="287"/>
                    <a:pt x="428" y="256"/>
                  </a:cubicBezTo>
                  <a:cubicBezTo>
                    <a:pt x="372" y="283"/>
                    <a:pt x="315" y="308"/>
                    <a:pt x="244" y="344"/>
                  </a:cubicBezTo>
                  <a:cubicBezTo>
                    <a:pt x="191" y="371"/>
                    <a:pt x="115" y="433"/>
                    <a:pt x="60" y="428"/>
                  </a:cubicBezTo>
                  <a:cubicBezTo>
                    <a:pt x="33" y="425"/>
                    <a:pt x="6" y="394"/>
                    <a:pt x="4" y="368"/>
                  </a:cubicBezTo>
                  <a:cubicBezTo>
                    <a:pt x="0" y="297"/>
                    <a:pt x="116" y="266"/>
                    <a:pt x="168" y="240"/>
                  </a:cubicBezTo>
                  <a:cubicBezTo>
                    <a:pt x="239" y="205"/>
                    <a:pt x="296" y="175"/>
                    <a:pt x="360" y="144"/>
                  </a:cubicBezTo>
                  <a:cubicBezTo>
                    <a:pt x="369" y="104"/>
                    <a:pt x="361" y="47"/>
                    <a:pt x="364" y="0"/>
                  </a:cubicBezTo>
                  <a:cubicBezTo>
                    <a:pt x="405" y="0"/>
                    <a:pt x="447" y="0"/>
                    <a:pt x="488" y="0"/>
                  </a:cubicBezTo>
                  <a:cubicBezTo>
                    <a:pt x="491" y="47"/>
                    <a:pt x="483" y="104"/>
                    <a:pt x="492" y="14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334"/>
            <p:cNvSpPr>
              <a:spLocks noEditPoints="1"/>
            </p:cNvSpPr>
            <p:nvPr/>
          </p:nvSpPr>
          <p:spPr bwMode="gray">
            <a:xfrm>
              <a:off x="-13230226" y="7118350"/>
              <a:ext cx="2008188" cy="1593850"/>
            </a:xfrm>
            <a:custGeom>
              <a:avLst/>
              <a:gdLst>
                <a:gd name="T0" fmla="*/ 70 w 1453"/>
                <a:gd name="T1" fmla="*/ 0 h 1152"/>
                <a:gd name="T2" fmla="*/ 1382 w 1453"/>
                <a:gd name="T3" fmla="*/ 0 h 1152"/>
                <a:gd name="T4" fmla="*/ 1382 w 1453"/>
                <a:gd name="T5" fmla="*/ 128 h 1152"/>
                <a:gd name="T6" fmla="*/ 1366 w 1453"/>
                <a:gd name="T7" fmla="*/ 172 h 1152"/>
                <a:gd name="T8" fmla="*/ 1370 w 1453"/>
                <a:gd name="T9" fmla="*/ 1024 h 1152"/>
                <a:gd name="T10" fmla="*/ 1378 w 1453"/>
                <a:gd name="T11" fmla="*/ 1152 h 1152"/>
                <a:gd name="T12" fmla="*/ 78 w 1453"/>
                <a:gd name="T13" fmla="*/ 1152 h 1152"/>
                <a:gd name="T14" fmla="*/ 82 w 1453"/>
                <a:gd name="T15" fmla="*/ 1024 h 1152"/>
                <a:gd name="T16" fmla="*/ 86 w 1453"/>
                <a:gd name="T17" fmla="*/ 344 h 1152"/>
                <a:gd name="T18" fmla="*/ 78 w 1453"/>
                <a:gd name="T19" fmla="*/ 128 h 1152"/>
                <a:gd name="T20" fmla="*/ 70 w 1453"/>
                <a:gd name="T21" fmla="*/ 128 h 1152"/>
                <a:gd name="T22" fmla="*/ 70 w 1453"/>
                <a:gd name="T23" fmla="*/ 0 h 1152"/>
                <a:gd name="T24" fmla="*/ 158 w 1453"/>
                <a:gd name="T25" fmla="*/ 128 h 1152"/>
                <a:gd name="T26" fmla="*/ 150 w 1453"/>
                <a:gd name="T27" fmla="*/ 584 h 1152"/>
                <a:gd name="T28" fmla="*/ 150 w 1453"/>
                <a:gd name="T29" fmla="*/ 1024 h 1152"/>
                <a:gd name="T30" fmla="*/ 1302 w 1453"/>
                <a:gd name="T31" fmla="*/ 1024 h 1152"/>
                <a:gd name="T32" fmla="*/ 1302 w 1453"/>
                <a:gd name="T33" fmla="*/ 128 h 1152"/>
                <a:gd name="T34" fmla="*/ 158 w 1453"/>
                <a:gd name="T35" fmla="*/ 12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3" h="1152">
                  <a:moveTo>
                    <a:pt x="70" y="0"/>
                  </a:moveTo>
                  <a:cubicBezTo>
                    <a:pt x="507" y="0"/>
                    <a:pt x="945" y="0"/>
                    <a:pt x="1382" y="0"/>
                  </a:cubicBezTo>
                  <a:cubicBezTo>
                    <a:pt x="1443" y="10"/>
                    <a:pt x="1443" y="118"/>
                    <a:pt x="1382" y="128"/>
                  </a:cubicBezTo>
                  <a:cubicBezTo>
                    <a:pt x="1355" y="126"/>
                    <a:pt x="1367" y="162"/>
                    <a:pt x="1366" y="172"/>
                  </a:cubicBezTo>
                  <a:cubicBezTo>
                    <a:pt x="1351" y="444"/>
                    <a:pt x="1374" y="754"/>
                    <a:pt x="1370" y="1024"/>
                  </a:cubicBezTo>
                  <a:cubicBezTo>
                    <a:pt x="1441" y="1021"/>
                    <a:pt x="1453" y="1149"/>
                    <a:pt x="1378" y="1152"/>
                  </a:cubicBezTo>
                  <a:cubicBezTo>
                    <a:pt x="945" y="1152"/>
                    <a:pt x="511" y="1152"/>
                    <a:pt x="78" y="1152"/>
                  </a:cubicBezTo>
                  <a:cubicBezTo>
                    <a:pt x="0" y="1150"/>
                    <a:pt x="12" y="1025"/>
                    <a:pt x="82" y="1024"/>
                  </a:cubicBezTo>
                  <a:cubicBezTo>
                    <a:pt x="89" y="822"/>
                    <a:pt x="86" y="574"/>
                    <a:pt x="86" y="344"/>
                  </a:cubicBezTo>
                  <a:cubicBezTo>
                    <a:pt x="86" y="293"/>
                    <a:pt x="102" y="152"/>
                    <a:pt x="78" y="128"/>
                  </a:cubicBezTo>
                  <a:cubicBezTo>
                    <a:pt x="77" y="127"/>
                    <a:pt x="72" y="129"/>
                    <a:pt x="70" y="128"/>
                  </a:cubicBezTo>
                  <a:cubicBezTo>
                    <a:pt x="9" y="118"/>
                    <a:pt x="9" y="10"/>
                    <a:pt x="70" y="0"/>
                  </a:cubicBezTo>
                  <a:close/>
                  <a:moveTo>
                    <a:pt x="158" y="128"/>
                  </a:moveTo>
                  <a:cubicBezTo>
                    <a:pt x="143" y="259"/>
                    <a:pt x="150" y="433"/>
                    <a:pt x="150" y="584"/>
                  </a:cubicBezTo>
                  <a:cubicBezTo>
                    <a:pt x="150" y="732"/>
                    <a:pt x="150" y="880"/>
                    <a:pt x="150" y="1024"/>
                  </a:cubicBezTo>
                  <a:cubicBezTo>
                    <a:pt x="534" y="1024"/>
                    <a:pt x="918" y="1024"/>
                    <a:pt x="1302" y="1024"/>
                  </a:cubicBezTo>
                  <a:cubicBezTo>
                    <a:pt x="1302" y="725"/>
                    <a:pt x="1302" y="427"/>
                    <a:pt x="1302" y="128"/>
                  </a:cubicBezTo>
                  <a:cubicBezTo>
                    <a:pt x="921" y="128"/>
                    <a:pt x="539" y="128"/>
                    <a:pt x="158" y="12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6" name="Group 115"/>
          <p:cNvGrpSpPr>
            <a:grpSpLocks noChangeAspect="1"/>
          </p:cNvGrpSpPr>
          <p:nvPr/>
        </p:nvGrpSpPr>
        <p:grpSpPr bwMode="gray">
          <a:xfrm>
            <a:off x="431267" y="2388901"/>
            <a:ext cx="423019" cy="370816"/>
            <a:chOff x="-16849726" y="7124700"/>
            <a:chExt cx="2611438" cy="2289175"/>
          </a:xfrm>
        </p:grpSpPr>
        <p:sp>
          <p:nvSpPr>
            <p:cNvPr id="117" name="Freeform 1442"/>
            <p:cNvSpPr>
              <a:spLocks/>
            </p:cNvSpPr>
            <p:nvPr/>
          </p:nvSpPr>
          <p:spPr bwMode="gray">
            <a:xfrm>
              <a:off x="-16849726" y="8275637"/>
              <a:ext cx="1017588" cy="261938"/>
            </a:xfrm>
            <a:custGeom>
              <a:avLst/>
              <a:gdLst>
                <a:gd name="T0" fmla="*/ 599 w 736"/>
                <a:gd name="T1" fmla="*/ 0 h 190"/>
                <a:gd name="T2" fmla="*/ 383 w 736"/>
                <a:gd name="T3" fmla="*/ 184 h 190"/>
                <a:gd name="T4" fmla="*/ 263 w 736"/>
                <a:gd name="T5" fmla="*/ 184 h 190"/>
                <a:gd name="T6" fmla="*/ 3 w 736"/>
                <a:gd name="T7" fmla="*/ 56 h 190"/>
                <a:gd name="T8" fmla="*/ 47 w 736"/>
                <a:gd name="T9" fmla="*/ 0 h 190"/>
                <a:gd name="T10" fmla="*/ 55 w 736"/>
                <a:gd name="T11" fmla="*/ 0 h 190"/>
                <a:gd name="T12" fmla="*/ 591 w 736"/>
                <a:gd name="T13" fmla="*/ 0 h 190"/>
                <a:gd name="T14" fmla="*/ 599 w 736"/>
                <a:gd name="T1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90">
                  <a:moveTo>
                    <a:pt x="599" y="0"/>
                  </a:moveTo>
                  <a:cubicBezTo>
                    <a:pt x="736" y="94"/>
                    <a:pt x="504" y="190"/>
                    <a:pt x="383" y="184"/>
                  </a:cubicBezTo>
                  <a:cubicBezTo>
                    <a:pt x="343" y="184"/>
                    <a:pt x="303" y="184"/>
                    <a:pt x="263" y="184"/>
                  </a:cubicBezTo>
                  <a:cubicBezTo>
                    <a:pt x="168" y="174"/>
                    <a:pt x="0" y="149"/>
                    <a:pt x="3" y="56"/>
                  </a:cubicBezTo>
                  <a:cubicBezTo>
                    <a:pt x="4" y="28"/>
                    <a:pt x="20" y="10"/>
                    <a:pt x="47" y="0"/>
                  </a:cubicBezTo>
                  <a:cubicBezTo>
                    <a:pt x="50" y="0"/>
                    <a:pt x="52" y="0"/>
                    <a:pt x="55" y="0"/>
                  </a:cubicBezTo>
                  <a:cubicBezTo>
                    <a:pt x="234" y="0"/>
                    <a:pt x="412" y="0"/>
                    <a:pt x="591" y="0"/>
                  </a:cubicBezTo>
                  <a:cubicBezTo>
                    <a:pt x="594" y="0"/>
                    <a:pt x="596" y="0"/>
                    <a:pt x="599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443"/>
            <p:cNvSpPr>
              <a:spLocks/>
            </p:cNvSpPr>
            <p:nvPr/>
          </p:nvSpPr>
          <p:spPr bwMode="gray">
            <a:xfrm>
              <a:off x="-15257463" y="8629650"/>
              <a:ext cx="1019175" cy="261938"/>
            </a:xfrm>
            <a:custGeom>
              <a:avLst/>
              <a:gdLst>
                <a:gd name="T0" fmla="*/ 599 w 736"/>
                <a:gd name="T1" fmla="*/ 0 h 190"/>
                <a:gd name="T2" fmla="*/ 383 w 736"/>
                <a:gd name="T3" fmla="*/ 184 h 190"/>
                <a:gd name="T4" fmla="*/ 263 w 736"/>
                <a:gd name="T5" fmla="*/ 184 h 190"/>
                <a:gd name="T6" fmla="*/ 3 w 736"/>
                <a:gd name="T7" fmla="*/ 56 h 190"/>
                <a:gd name="T8" fmla="*/ 47 w 736"/>
                <a:gd name="T9" fmla="*/ 0 h 190"/>
                <a:gd name="T10" fmla="*/ 55 w 736"/>
                <a:gd name="T11" fmla="*/ 0 h 190"/>
                <a:gd name="T12" fmla="*/ 591 w 736"/>
                <a:gd name="T13" fmla="*/ 0 h 190"/>
                <a:gd name="T14" fmla="*/ 599 w 736"/>
                <a:gd name="T1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90">
                  <a:moveTo>
                    <a:pt x="599" y="0"/>
                  </a:moveTo>
                  <a:cubicBezTo>
                    <a:pt x="736" y="94"/>
                    <a:pt x="504" y="190"/>
                    <a:pt x="383" y="184"/>
                  </a:cubicBezTo>
                  <a:cubicBezTo>
                    <a:pt x="343" y="184"/>
                    <a:pt x="303" y="184"/>
                    <a:pt x="263" y="184"/>
                  </a:cubicBezTo>
                  <a:cubicBezTo>
                    <a:pt x="168" y="174"/>
                    <a:pt x="0" y="149"/>
                    <a:pt x="3" y="56"/>
                  </a:cubicBezTo>
                  <a:cubicBezTo>
                    <a:pt x="4" y="28"/>
                    <a:pt x="20" y="10"/>
                    <a:pt x="47" y="0"/>
                  </a:cubicBezTo>
                  <a:cubicBezTo>
                    <a:pt x="50" y="0"/>
                    <a:pt x="52" y="0"/>
                    <a:pt x="55" y="0"/>
                  </a:cubicBezTo>
                  <a:cubicBezTo>
                    <a:pt x="234" y="0"/>
                    <a:pt x="412" y="0"/>
                    <a:pt x="591" y="0"/>
                  </a:cubicBezTo>
                  <a:cubicBezTo>
                    <a:pt x="594" y="0"/>
                    <a:pt x="596" y="0"/>
                    <a:pt x="599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445"/>
            <p:cNvSpPr>
              <a:spLocks/>
            </p:cNvSpPr>
            <p:nvPr/>
          </p:nvSpPr>
          <p:spPr bwMode="gray">
            <a:xfrm>
              <a:off x="-16309976" y="7567612"/>
              <a:ext cx="1412875" cy="1846263"/>
            </a:xfrm>
            <a:custGeom>
              <a:avLst/>
              <a:gdLst>
                <a:gd name="T0" fmla="*/ 392 w 1021"/>
                <a:gd name="T1" fmla="*/ 0 h 1336"/>
                <a:gd name="T2" fmla="*/ 624 w 1021"/>
                <a:gd name="T3" fmla="*/ 48 h 1336"/>
                <a:gd name="T4" fmla="*/ 628 w 1021"/>
                <a:gd name="T5" fmla="*/ 52 h 1336"/>
                <a:gd name="T6" fmla="*/ 632 w 1021"/>
                <a:gd name="T7" fmla="*/ 568 h 1336"/>
                <a:gd name="T8" fmla="*/ 632 w 1021"/>
                <a:gd name="T9" fmla="*/ 952 h 1336"/>
                <a:gd name="T10" fmla="*/ 632 w 1021"/>
                <a:gd name="T11" fmla="*/ 1084 h 1336"/>
                <a:gd name="T12" fmla="*/ 712 w 1021"/>
                <a:gd name="T13" fmla="*/ 1088 h 1336"/>
                <a:gd name="T14" fmla="*/ 720 w 1021"/>
                <a:gd name="T15" fmla="*/ 1088 h 1336"/>
                <a:gd name="T16" fmla="*/ 760 w 1021"/>
                <a:gd name="T17" fmla="*/ 1128 h 1336"/>
                <a:gd name="T18" fmla="*/ 760 w 1021"/>
                <a:gd name="T19" fmla="*/ 1136 h 1336"/>
                <a:gd name="T20" fmla="*/ 764 w 1021"/>
                <a:gd name="T21" fmla="*/ 1216 h 1336"/>
                <a:gd name="T22" fmla="*/ 864 w 1021"/>
                <a:gd name="T23" fmla="*/ 1216 h 1336"/>
                <a:gd name="T24" fmla="*/ 968 w 1021"/>
                <a:gd name="T25" fmla="*/ 1216 h 1336"/>
                <a:gd name="T26" fmla="*/ 976 w 1021"/>
                <a:gd name="T27" fmla="*/ 1216 h 1336"/>
                <a:gd name="T28" fmla="*/ 1016 w 1021"/>
                <a:gd name="T29" fmla="*/ 1256 h 1336"/>
                <a:gd name="T30" fmla="*/ 1016 w 1021"/>
                <a:gd name="T31" fmla="*/ 1264 h 1336"/>
                <a:gd name="T32" fmla="*/ 1012 w 1021"/>
                <a:gd name="T33" fmla="*/ 1336 h 1336"/>
                <a:gd name="T34" fmla="*/ 0 w 1021"/>
                <a:gd name="T35" fmla="*/ 1336 h 1336"/>
                <a:gd name="T36" fmla="*/ 0 w 1021"/>
                <a:gd name="T37" fmla="*/ 1264 h 1336"/>
                <a:gd name="T38" fmla="*/ 0 w 1021"/>
                <a:gd name="T39" fmla="*/ 1256 h 1336"/>
                <a:gd name="T40" fmla="*/ 40 w 1021"/>
                <a:gd name="T41" fmla="*/ 1216 h 1336"/>
                <a:gd name="T42" fmla="*/ 48 w 1021"/>
                <a:gd name="T43" fmla="*/ 1216 h 1336"/>
                <a:gd name="T44" fmla="*/ 252 w 1021"/>
                <a:gd name="T45" fmla="*/ 1216 h 1336"/>
                <a:gd name="T46" fmla="*/ 256 w 1021"/>
                <a:gd name="T47" fmla="*/ 1136 h 1336"/>
                <a:gd name="T48" fmla="*/ 256 w 1021"/>
                <a:gd name="T49" fmla="*/ 1128 h 1336"/>
                <a:gd name="T50" fmla="*/ 296 w 1021"/>
                <a:gd name="T51" fmla="*/ 1088 h 1336"/>
                <a:gd name="T52" fmla="*/ 304 w 1021"/>
                <a:gd name="T53" fmla="*/ 1088 h 1336"/>
                <a:gd name="T54" fmla="*/ 384 w 1021"/>
                <a:gd name="T55" fmla="*/ 1084 h 1336"/>
                <a:gd name="T56" fmla="*/ 384 w 1021"/>
                <a:gd name="T57" fmla="*/ 948 h 1336"/>
                <a:gd name="T58" fmla="*/ 392 w 1021"/>
                <a:gd name="T59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1" h="1336">
                  <a:moveTo>
                    <a:pt x="392" y="0"/>
                  </a:moveTo>
                  <a:cubicBezTo>
                    <a:pt x="473" y="13"/>
                    <a:pt x="541" y="38"/>
                    <a:pt x="624" y="48"/>
                  </a:cubicBezTo>
                  <a:cubicBezTo>
                    <a:pt x="624" y="50"/>
                    <a:pt x="625" y="53"/>
                    <a:pt x="628" y="52"/>
                  </a:cubicBezTo>
                  <a:cubicBezTo>
                    <a:pt x="635" y="188"/>
                    <a:pt x="632" y="371"/>
                    <a:pt x="632" y="568"/>
                  </a:cubicBezTo>
                  <a:cubicBezTo>
                    <a:pt x="632" y="681"/>
                    <a:pt x="632" y="828"/>
                    <a:pt x="632" y="952"/>
                  </a:cubicBezTo>
                  <a:cubicBezTo>
                    <a:pt x="632" y="990"/>
                    <a:pt x="626" y="1076"/>
                    <a:pt x="632" y="1084"/>
                  </a:cubicBezTo>
                  <a:cubicBezTo>
                    <a:pt x="643" y="1098"/>
                    <a:pt x="688" y="1082"/>
                    <a:pt x="712" y="1088"/>
                  </a:cubicBezTo>
                  <a:cubicBezTo>
                    <a:pt x="715" y="1088"/>
                    <a:pt x="717" y="1088"/>
                    <a:pt x="720" y="1088"/>
                  </a:cubicBezTo>
                  <a:cubicBezTo>
                    <a:pt x="741" y="1094"/>
                    <a:pt x="754" y="1107"/>
                    <a:pt x="760" y="1128"/>
                  </a:cubicBezTo>
                  <a:cubicBezTo>
                    <a:pt x="760" y="1131"/>
                    <a:pt x="760" y="1133"/>
                    <a:pt x="760" y="1136"/>
                  </a:cubicBezTo>
                  <a:cubicBezTo>
                    <a:pt x="764" y="1161"/>
                    <a:pt x="753" y="1206"/>
                    <a:pt x="764" y="1216"/>
                  </a:cubicBezTo>
                  <a:cubicBezTo>
                    <a:pt x="776" y="1226"/>
                    <a:pt x="837" y="1216"/>
                    <a:pt x="864" y="1216"/>
                  </a:cubicBezTo>
                  <a:cubicBezTo>
                    <a:pt x="904" y="1216"/>
                    <a:pt x="939" y="1216"/>
                    <a:pt x="968" y="1216"/>
                  </a:cubicBezTo>
                  <a:cubicBezTo>
                    <a:pt x="971" y="1216"/>
                    <a:pt x="973" y="1216"/>
                    <a:pt x="976" y="1216"/>
                  </a:cubicBezTo>
                  <a:cubicBezTo>
                    <a:pt x="997" y="1222"/>
                    <a:pt x="1010" y="1235"/>
                    <a:pt x="1016" y="1256"/>
                  </a:cubicBezTo>
                  <a:cubicBezTo>
                    <a:pt x="1016" y="1259"/>
                    <a:pt x="1016" y="1261"/>
                    <a:pt x="1016" y="1264"/>
                  </a:cubicBezTo>
                  <a:cubicBezTo>
                    <a:pt x="1013" y="1287"/>
                    <a:pt x="1021" y="1320"/>
                    <a:pt x="1012" y="1336"/>
                  </a:cubicBezTo>
                  <a:cubicBezTo>
                    <a:pt x="675" y="1336"/>
                    <a:pt x="337" y="1336"/>
                    <a:pt x="0" y="1336"/>
                  </a:cubicBezTo>
                  <a:cubicBezTo>
                    <a:pt x="0" y="1312"/>
                    <a:pt x="0" y="1288"/>
                    <a:pt x="0" y="1264"/>
                  </a:cubicBezTo>
                  <a:cubicBezTo>
                    <a:pt x="0" y="1261"/>
                    <a:pt x="0" y="1259"/>
                    <a:pt x="0" y="1256"/>
                  </a:cubicBezTo>
                  <a:cubicBezTo>
                    <a:pt x="6" y="1235"/>
                    <a:pt x="19" y="1222"/>
                    <a:pt x="40" y="1216"/>
                  </a:cubicBezTo>
                  <a:cubicBezTo>
                    <a:pt x="43" y="1216"/>
                    <a:pt x="45" y="1216"/>
                    <a:pt x="48" y="1216"/>
                  </a:cubicBezTo>
                  <a:cubicBezTo>
                    <a:pt x="80" y="1201"/>
                    <a:pt x="229" y="1235"/>
                    <a:pt x="252" y="1216"/>
                  </a:cubicBezTo>
                  <a:cubicBezTo>
                    <a:pt x="271" y="1200"/>
                    <a:pt x="247" y="1166"/>
                    <a:pt x="256" y="1136"/>
                  </a:cubicBezTo>
                  <a:cubicBezTo>
                    <a:pt x="256" y="1133"/>
                    <a:pt x="256" y="1131"/>
                    <a:pt x="256" y="1128"/>
                  </a:cubicBezTo>
                  <a:cubicBezTo>
                    <a:pt x="262" y="1107"/>
                    <a:pt x="275" y="1094"/>
                    <a:pt x="296" y="1088"/>
                  </a:cubicBezTo>
                  <a:cubicBezTo>
                    <a:pt x="299" y="1088"/>
                    <a:pt x="301" y="1088"/>
                    <a:pt x="304" y="1088"/>
                  </a:cubicBezTo>
                  <a:cubicBezTo>
                    <a:pt x="329" y="1082"/>
                    <a:pt x="372" y="1098"/>
                    <a:pt x="384" y="1084"/>
                  </a:cubicBezTo>
                  <a:cubicBezTo>
                    <a:pt x="392" y="1074"/>
                    <a:pt x="384" y="982"/>
                    <a:pt x="384" y="948"/>
                  </a:cubicBezTo>
                  <a:cubicBezTo>
                    <a:pt x="384" y="636"/>
                    <a:pt x="378" y="271"/>
                    <a:pt x="392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453"/>
            <p:cNvSpPr>
              <a:spLocks noEditPoints="1"/>
            </p:cNvSpPr>
            <p:nvPr/>
          </p:nvSpPr>
          <p:spPr bwMode="gray">
            <a:xfrm>
              <a:off x="-16603663" y="7124700"/>
              <a:ext cx="1995488" cy="569913"/>
            </a:xfrm>
            <a:custGeom>
              <a:avLst/>
              <a:gdLst>
                <a:gd name="T0" fmla="*/ 61 w 1443"/>
                <a:gd name="T1" fmla="*/ 0 h 412"/>
                <a:gd name="T2" fmla="*/ 69 w 1443"/>
                <a:gd name="T3" fmla="*/ 0 h 412"/>
                <a:gd name="T4" fmla="*/ 625 w 1443"/>
                <a:gd name="T5" fmla="*/ 0 h 412"/>
                <a:gd name="T6" fmla="*/ 649 w 1443"/>
                <a:gd name="T7" fmla="*/ 0 h 412"/>
                <a:gd name="T8" fmla="*/ 969 w 1443"/>
                <a:gd name="T9" fmla="*/ 88 h 412"/>
                <a:gd name="T10" fmla="*/ 1017 w 1443"/>
                <a:gd name="T11" fmla="*/ 112 h 412"/>
                <a:gd name="T12" fmla="*/ 1325 w 1443"/>
                <a:gd name="T13" fmla="*/ 260 h 412"/>
                <a:gd name="T14" fmla="*/ 1421 w 1443"/>
                <a:gd name="T15" fmla="*/ 368 h 412"/>
                <a:gd name="T16" fmla="*/ 1389 w 1443"/>
                <a:gd name="T17" fmla="*/ 412 h 412"/>
                <a:gd name="T18" fmla="*/ 1373 w 1443"/>
                <a:gd name="T19" fmla="*/ 388 h 412"/>
                <a:gd name="T20" fmla="*/ 1281 w 1443"/>
                <a:gd name="T21" fmla="*/ 348 h 412"/>
                <a:gd name="T22" fmla="*/ 1213 w 1443"/>
                <a:gd name="T23" fmla="*/ 388 h 412"/>
                <a:gd name="T24" fmla="*/ 1089 w 1443"/>
                <a:gd name="T25" fmla="*/ 364 h 412"/>
                <a:gd name="T26" fmla="*/ 241 w 1443"/>
                <a:gd name="T27" fmla="*/ 176 h 412"/>
                <a:gd name="T28" fmla="*/ 129 w 1443"/>
                <a:gd name="T29" fmla="*/ 92 h 412"/>
                <a:gd name="T30" fmla="*/ 57 w 1443"/>
                <a:gd name="T31" fmla="*/ 132 h 412"/>
                <a:gd name="T32" fmla="*/ 61 w 1443"/>
                <a:gd name="T33" fmla="*/ 0 h 412"/>
                <a:gd name="T34" fmla="*/ 709 w 1443"/>
                <a:gd name="T35" fmla="*/ 188 h 412"/>
                <a:gd name="T36" fmla="*/ 697 w 1443"/>
                <a:gd name="T37" fmla="*/ 64 h 412"/>
                <a:gd name="T38" fmla="*/ 709 w 1443"/>
                <a:gd name="T39" fmla="*/ 188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3" h="412">
                  <a:moveTo>
                    <a:pt x="61" y="0"/>
                  </a:moveTo>
                  <a:cubicBezTo>
                    <a:pt x="64" y="0"/>
                    <a:pt x="66" y="0"/>
                    <a:pt x="69" y="0"/>
                  </a:cubicBezTo>
                  <a:cubicBezTo>
                    <a:pt x="254" y="0"/>
                    <a:pt x="440" y="0"/>
                    <a:pt x="625" y="0"/>
                  </a:cubicBezTo>
                  <a:cubicBezTo>
                    <a:pt x="633" y="0"/>
                    <a:pt x="641" y="0"/>
                    <a:pt x="649" y="0"/>
                  </a:cubicBezTo>
                  <a:cubicBezTo>
                    <a:pt x="758" y="27"/>
                    <a:pt x="880" y="41"/>
                    <a:pt x="969" y="88"/>
                  </a:cubicBezTo>
                  <a:cubicBezTo>
                    <a:pt x="983" y="98"/>
                    <a:pt x="1001" y="104"/>
                    <a:pt x="1017" y="112"/>
                  </a:cubicBezTo>
                  <a:cubicBezTo>
                    <a:pt x="1103" y="152"/>
                    <a:pt x="1220" y="211"/>
                    <a:pt x="1325" y="260"/>
                  </a:cubicBezTo>
                  <a:cubicBezTo>
                    <a:pt x="1370" y="281"/>
                    <a:pt x="1443" y="295"/>
                    <a:pt x="1421" y="368"/>
                  </a:cubicBezTo>
                  <a:cubicBezTo>
                    <a:pt x="1416" y="388"/>
                    <a:pt x="1409" y="407"/>
                    <a:pt x="1389" y="412"/>
                  </a:cubicBezTo>
                  <a:cubicBezTo>
                    <a:pt x="1380" y="408"/>
                    <a:pt x="1382" y="392"/>
                    <a:pt x="1373" y="388"/>
                  </a:cubicBezTo>
                  <a:cubicBezTo>
                    <a:pt x="1347" y="362"/>
                    <a:pt x="1333" y="340"/>
                    <a:pt x="1281" y="348"/>
                  </a:cubicBezTo>
                  <a:cubicBezTo>
                    <a:pt x="1248" y="353"/>
                    <a:pt x="1236" y="384"/>
                    <a:pt x="1213" y="388"/>
                  </a:cubicBezTo>
                  <a:cubicBezTo>
                    <a:pt x="1189" y="393"/>
                    <a:pt x="1126" y="372"/>
                    <a:pt x="1089" y="364"/>
                  </a:cubicBezTo>
                  <a:cubicBezTo>
                    <a:pt x="813" y="303"/>
                    <a:pt x="508" y="228"/>
                    <a:pt x="241" y="176"/>
                  </a:cubicBezTo>
                  <a:cubicBezTo>
                    <a:pt x="227" y="129"/>
                    <a:pt x="199" y="82"/>
                    <a:pt x="129" y="92"/>
                  </a:cubicBezTo>
                  <a:cubicBezTo>
                    <a:pt x="97" y="97"/>
                    <a:pt x="78" y="133"/>
                    <a:pt x="57" y="132"/>
                  </a:cubicBezTo>
                  <a:cubicBezTo>
                    <a:pt x="3" y="130"/>
                    <a:pt x="0" y="11"/>
                    <a:pt x="61" y="0"/>
                  </a:cubicBezTo>
                  <a:close/>
                  <a:moveTo>
                    <a:pt x="709" y="188"/>
                  </a:moveTo>
                  <a:cubicBezTo>
                    <a:pt x="808" y="202"/>
                    <a:pt x="808" y="25"/>
                    <a:pt x="697" y="64"/>
                  </a:cubicBezTo>
                  <a:cubicBezTo>
                    <a:pt x="623" y="90"/>
                    <a:pt x="669" y="182"/>
                    <a:pt x="709" y="18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454"/>
            <p:cNvSpPr>
              <a:spLocks/>
            </p:cNvSpPr>
            <p:nvPr/>
          </p:nvSpPr>
          <p:spPr bwMode="gray">
            <a:xfrm>
              <a:off x="-16735426" y="7340600"/>
              <a:ext cx="663575" cy="835025"/>
            </a:xfrm>
            <a:custGeom>
              <a:avLst/>
              <a:gdLst>
                <a:gd name="T0" fmla="*/ 0 w 480"/>
                <a:gd name="T1" fmla="*/ 600 h 604"/>
                <a:gd name="T2" fmla="*/ 168 w 480"/>
                <a:gd name="T3" fmla="*/ 136 h 604"/>
                <a:gd name="T4" fmla="*/ 240 w 480"/>
                <a:gd name="T5" fmla="*/ 0 h 604"/>
                <a:gd name="T6" fmla="*/ 312 w 480"/>
                <a:gd name="T7" fmla="*/ 140 h 604"/>
                <a:gd name="T8" fmla="*/ 480 w 480"/>
                <a:gd name="T9" fmla="*/ 600 h 604"/>
                <a:gd name="T10" fmla="*/ 480 w 480"/>
                <a:gd name="T11" fmla="*/ 604 h 604"/>
                <a:gd name="T12" fmla="*/ 416 w 480"/>
                <a:gd name="T13" fmla="*/ 604 h 604"/>
                <a:gd name="T14" fmla="*/ 244 w 480"/>
                <a:gd name="T15" fmla="*/ 128 h 604"/>
                <a:gd name="T16" fmla="*/ 64 w 480"/>
                <a:gd name="T17" fmla="*/ 604 h 604"/>
                <a:gd name="T18" fmla="*/ 0 w 480"/>
                <a:gd name="T19" fmla="*/ 604 h 604"/>
                <a:gd name="T20" fmla="*/ 0 w 480"/>
                <a:gd name="T21" fmla="*/ 60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0" h="604">
                  <a:moveTo>
                    <a:pt x="0" y="600"/>
                  </a:moveTo>
                  <a:cubicBezTo>
                    <a:pt x="50" y="470"/>
                    <a:pt x="112" y="290"/>
                    <a:pt x="168" y="136"/>
                  </a:cubicBezTo>
                  <a:cubicBezTo>
                    <a:pt x="181" y="100"/>
                    <a:pt x="205" y="0"/>
                    <a:pt x="240" y="0"/>
                  </a:cubicBezTo>
                  <a:cubicBezTo>
                    <a:pt x="278" y="0"/>
                    <a:pt x="300" y="105"/>
                    <a:pt x="312" y="140"/>
                  </a:cubicBezTo>
                  <a:cubicBezTo>
                    <a:pt x="366" y="293"/>
                    <a:pt x="426" y="452"/>
                    <a:pt x="480" y="600"/>
                  </a:cubicBezTo>
                  <a:cubicBezTo>
                    <a:pt x="480" y="601"/>
                    <a:pt x="480" y="603"/>
                    <a:pt x="480" y="604"/>
                  </a:cubicBezTo>
                  <a:cubicBezTo>
                    <a:pt x="459" y="604"/>
                    <a:pt x="437" y="604"/>
                    <a:pt x="416" y="604"/>
                  </a:cubicBezTo>
                  <a:cubicBezTo>
                    <a:pt x="358" y="446"/>
                    <a:pt x="299" y="289"/>
                    <a:pt x="244" y="128"/>
                  </a:cubicBezTo>
                  <a:cubicBezTo>
                    <a:pt x="175" y="277"/>
                    <a:pt x="127" y="448"/>
                    <a:pt x="64" y="604"/>
                  </a:cubicBezTo>
                  <a:cubicBezTo>
                    <a:pt x="43" y="604"/>
                    <a:pt x="21" y="604"/>
                    <a:pt x="0" y="604"/>
                  </a:cubicBezTo>
                  <a:cubicBezTo>
                    <a:pt x="0" y="603"/>
                    <a:pt x="0" y="601"/>
                    <a:pt x="0" y="60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455"/>
            <p:cNvSpPr>
              <a:spLocks/>
            </p:cNvSpPr>
            <p:nvPr/>
          </p:nvSpPr>
          <p:spPr bwMode="gray">
            <a:xfrm>
              <a:off x="-15141576" y="7694612"/>
              <a:ext cx="663575" cy="835025"/>
            </a:xfrm>
            <a:custGeom>
              <a:avLst/>
              <a:gdLst>
                <a:gd name="T0" fmla="*/ 0 w 480"/>
                <a:gd name="T1" fmla="*/ 600 h 604"/>
                <a:gd name="T2" fmla="*/ 168 w 480"/>
                <a:gd name="T3" fmla="*/ 136 h 604"/>
                <a:gd name="T4" fmla="*/ 240 w 480"/>
                <a:gd name="T5" fmla="*/ 0 h 604"/>
                <a:gd name="T6" fmla="*/ 312 w 480"/>
                <a:gd name="T7" fmla="*/ 140 h 604"/>
                <a:gd name="T8" fmla="*/ 480 w 480"/>
                <a:gd name="T9" fmla="*/ 600 h 604"/>
                <a:gd name="T10" fmla="*/ 480 w 480"/>
                <a:gd name="T11" fmla="*/ 604 h 604"/>
                <a:gd name="T12" fmla="*/ 416 w 480"/>
                <a:gd name="T13" fmla="*/ 604 h 604"/>
                <a:gd name="T14" fmla="*/ 244 w 480"/>
                <a:gd name="T15" fmla="*/ 128 h 604"/>
                <a:gd name="T16" fmla="*/ 64 w 480"/>
                <a:gd name="T17" fmla="*/ 604 h 604"/>
                <a:gd name="T18" fmla="*/ 0 w 480"/>
                <a:gd name="T19" fmla="*/ 604 h 604"/>
                <a:gd name="T20" fmla="*/ 0 w 480"/>
                <a:gd name="T21" fmla="*/ 60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0" h="604">
                  <a:moveTo>
                    <a:pt x="0" y="600"/>
                  </a:moveTo>
                  <a:cubicBezTo>
                    <a:pt x="50" y="470"/>
                    <a:pt x="112" y="290"/>
                    <a:pt x="168" y="136"/>
                  </a:cubicBezTo>
                  <a:cubicBezTo>
                    <a:pt x="181" y="100"/>
                    <a:pt x="205" y="0"/>
                    <a:pt x="240" y="0"/>
                  </a:cubicBezTo>
                  <a:cubicBezTo>
                    <a:pt x="278" y="0"/>
                    <a:pt x="300" y="105"/>
                    <a:pt x="312" y="140"/>
                  </a:cubicBezTo>
                  <a:cubicBezTo>
                    <a:pt x="366" y="293"/>
                    <a:pt x="426" y="452"/>
                    <a:pt x="480" y="600"/>
                  </a:cubicBezTo>
                  <a:cubicBezTo>
                    <a:pt x="480" y="601"/>
                    <a:pt x="480" y="603"/>
                    <a:pt x="480" y="604"/>
                  </a:cubicBezTo>
                  <a:cubicBezTo>
                    <a:pt x="459" y="604"/>
                    <a:pt x="437" y="604"/>
                    <a:pt x="416" y="604"/>
                  </a:cubicBezTo>
                  <a:cubicBezTo>
                    <a:pt x="358" y="446"/>
                    <a:pt x="299" y="289"/>
                    <a:pt x="244" y="128"/>
                  </a:cubicBezTo>
                  <a:cubicBezTo>
                    <a:pt x="175" y="277"/>
                    <a:pt x="127" y="448"/>
                    <a:pt x="64" y="604"/>
                  </a:cubicBezTo>
                  <a:cubicBezTo>
                    <a:pt x="43" y="604"/>
                    <a:pt x="21" y="604"/>
                    <a:pt x="0" y="604"/>
                  </a:cubicBezTo>
                  <a:cubicBezTo>
                    <a:pt x="0" y="603"/>
                    <a:pt x="0" y="601"/>
                    <a:pt x="0" y="60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3" name="Group 122"/>
          <p:cNvGrpSpPr>
            <a:grpSpLocks noChangeAspect="1"/>
          </p:cNvGrpSpPr>
          <p:nvPr/>
        </p:nvGrpSpPr>
        <p:grpSpPr bwMode="gray">
          <a:xfrm>
            <a:off x="441328" y="3003798"/>
            <a:ext cx="370816" cy="375197"/>
            <a:chOff x="-9869488" y="10233025"/>
            <a:chExt cx="2552700" cy="2582862"/>
          </a:xfrm>
        </p:grpSpPr>
        <p:sp>
          <p:nvSpPr>
            <p:cNvPr id="124" name="Freeform 1220"/>
            <p:cNvSpPr>
              <a:spLocks/>
            </p:cNvSpPr>
            <p:nvPr/>
          </p:nvSpPr>
          <p:spPr bwMode="gray">
            <a:xfrm>
              <a:off x="-8994776" y="10233025"/>
              <a:ext cx="985838" cy="636588"/>
            </a:xfrm>
            <a:custGeom>
              <a:avLst/>
              <a:gdLst>
                <a:gd name="T0" fmla="*/ 619 w 713"/>
                <a:gd name="T1" fmla="*/ 460 h 460"/>
                <a:gd name="T2" fmla="*/ 563 w 713"/>
                <a:gd name="T3" fmla="*/ 444 h 460"/>
                <a:gd name="T4" fmla="*/ 583 w 713"/>
                <a:gd name="T5" fmla="*/ 368 h 460"/>
                <a:gd name="T6" fmla="*/ 295 w 713"/>
                <a:gd name="T7" fmla="*/ 76 h 460"/>
                <a:gd name="T8" fmla="*/ 83 w 713"/>
                <a:gd name="T9" fmla="*/ 408 h 460"/>
                <a:gd name="T10" fmla="*/ 7 w 713"/>
                <a:gd name="T11" fmla="*/ 344 h 460"/>
                <a:gd name="T12" fmla="*/ 307 w 713"/>
                <a:gd name="T13" fmla="*/ 12 h 460"/>
                <a:gd name="T14" fmla="*/ 619 w 713"/>
                <a:gd name="T15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3" h="460">
                  <a:moveTo>
                    <a:pt x="619" y="460"/>
                  </a:moveTo>
                  <a:cubicBezTo>
                    <a:pt x="597" y="458"/>
                    <a:pt x="586" y="445"/>
                    <a:pt x="563" y="444"/>
                  </a:cubicBezTo>
                  <a:cubicBezTo>
                    <a:pt x="567" y="411"/>
                    <a:pt x="580" y="395"/>
                    <a:pt x="583" y="368"/>
                  </a:cubicBezTo>
                  <a:cubicBezTo>
                    <a:pt x="605" y="171"/>
                    <a:pt x="444" y="61"/>
                    <a:pt x="295" y="76"/>
                  </a:cubicBezTo>
                  <a:cubicBezTo>
                    <a:pt x="153" y="91"/>
                    <a:pt x="32" y="239"/>
                    <a:pt x="83" y="408"/>
                  </a:cubicBezTo>
                  <a:cubicBezTo>
                    <a:pt x="36" y="438"/>
                    <a:pt x="9" y="407"/>
                    <a:pt x="7" y="344"/>
                  </a:cubicBezTo>
                  <a:cubicBezTo>
                    <a:pt x="0" y="157"/>
                    <a:pt x="137" y="21"/>
                    <a:pt x="307" y="12"/>
                  </a:cubicBezTo>
                  <a:cubicBezTo>
                    <a:pt x="532" y="0"/>
                    <a:pt x="713" y="222"/>
                    <a:pt x="619" y="46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221"/>
            <p:cNvSpPr>
              <a:spLocks/>
            </p:cNvSpPr>
            <p:nvPr/>
          </p:nvSpPr>
          <p:spPr bwMode="gray">
            <a:xfrm>
              <a:off x="-8837613" y="10344150"/>
              <a:ext cx="642938" cy="469900"/>
            </a:xfrm>
            <a:custGeom>
              <a:avLst/>
              <a:gdLst>
                <a:gd name="T0" fmla="*/ 386 w 465"/>
                <a:gd name="T1" fmla="*/ 340 h 340"/>
                <a:gd name="T2" fmla="*/ 34 w 465"/>
                <a:gd name="T3" fmla="*/ 320 h 340"/>
                <a:gd name="T4" fmla="*/ 126 w 465"/>
                <a:gd name="T5" fmla="*/ 80 h 340"/>
                <a:gd name="T6" fmla="*/ 386 w 465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40">
                  <a:moveTo>
                    <a:pt x="386" y="340"/>
                  </a:moveTo>
                  <a:cubicBezTo>
                    <a:pt x="283" y="320"/>
                    <a:pt x="157" y="308"/>
                    <a:pt x="34" y="320"/>
                  </a:cubicBezTo>
                  <a:cubicBezTo>
                    <a:pt x="0" y="209"/>
                    <a:pt x="54" y="116"/>
                    <a:pt x="126" y="80"/>
                  </a:cubicBezTo>
                  <a:cubicBezTo>
                    <a:pt x="285" y="0"/>
                    <a:pt x="465" y="163"/>
                    <a:pt x="386" y="34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232"/>
            <p:cNvSpPr>
              <a:spLocks noEditPoints="1"/>
            </p:cNvSpPr>
            <p:nvPr/>
          </p:nvSpPr>
          <p:spPr bwMode="gray">
            <a:xfrm>
              <a:off x="-9869488" y="10694987"/>
              <a:ext cx="2552700" cy="2120900"/>
            </a:xfrm>
            <a:custGeom>
              <a:avLst/>
              <a:gdLst>
                <a:gd name="T0" fmla="*/ 192 w 1846"/>
                <a:gd name="T1" fmla="*/ 58 h 1534"/>
                <a:gd name="T2" fmla="*/ 340 w 1846"/>
                <a:gd name="T3" fmla="*/ 6 h 1534"/>
                <a:gd name="T4" fmla="*/ 648 w 1846"/>
                <a:gd name="T5" fmla="*/ 158 h 1534"/>
                <a:gd name="T6" fmla="*/ 836 w 1846"/>
                <a:gd name="T7" fmla="*/ 126 h 1534"/>
                <a:gd name="T8" fmla="*/ 956 w 1846"/>
                <a:gd name="T9" fmla="*/ 126 h 1534"/>
                <a:gd name="T10" fmla="*/ 1456 w 1846"/>
                <a:gd name="T11" fmla="*/ 326 h 1534"/>
                <a:gd name="T12" fmla="*/ 1456 w 1846"/>
                <a:gd name="T13" fmla="*/ 330 h 1534"/>
                <a:gd name="T14" fmla="*/ 1516 w 1846"/>
                <a:gd name="T15" fmla="*/ 386 h 1534"/>
                <a:gd name="T16" fmla="*/ 1644 w 1846"/>
                <a:gd name="T17" fmla="*/ 618 h 1534"/>
                <a:gd name="T18" fmla="*/ 1684 w 1846"/>
                <a:gd name="T19" fmla="*/ 586 h 1534"/>
                <a:gd name="T20" fmla="*/ 1616 w 1846"/>
                <a:gd name="T21" fmla="*/ 478 h 1534"/>
                <a:gd name="T22" fmla="*/ 1644 w 1846"/>
                <a:gd name="T23" fmla="*/ 458 h 1534"/>
                <a:gd name="T24" fmla="*/ 1684 w 1846"/>
                <a:gd name="T25" fmla="*/ 458 h 1534"/>
                <a:gd name="T26" fmla="*/ 1664 w 1846"/>
                <a:gd name="T27" fmla="*/ 774 h 1534"/>
                <a:gd name="T28" fmla="*/ 1504 w 1846"/>
                <a:gd name="T29" fmla="*/ 1162 h 1534"/>
                <a:gd name="T30" fmla="*/ 1536 w 1846"/>
                <a:gd name="T31" fmla="*/ 1446 h 1534"/>
                <a:gd name="T32" fmla="*/ 1536 w 1846"/>
                <a:gd name="T33" fmla="*/ 1486 h 1534"/>
                <a:gd name="T34" fmla="*/ 1480 w 1846"/>
                <a:gd name="T35" fmla="*/ 1534 h 1534"/>
                <a:gd name="T36" fmla="*/ 1208 w 1846"/>
                <a:gd name="T37" fmla="*/ 1534 h 1534"/>
                <a:gd name="T38" fmla="*/ 1104 w 1846"/>
                <a:gd name="T39" fmla="*/ 1382 h 1534"/>
                <a:gd name="T40" fmla="*/ 956 w 1846"/>
                <a:gd name="T41" fmla="*/ 1406 h 1534"/>
                <a:gd name="T42" fmla="*/ 836 w 1846"/>
                <a:gd name="T43" fmla="*/ 1406 h 1534"/>
                <a:gd name="T44" fmla="*/ 812 w 1846"/>
                <a:gd name="T45" fmla="*/ 1402 h 1534"/>
                <a:gd name="T46" fmla="*/ 712 w 1846"/>
                <a:gd name="T47" fmla="*/ 1534 h 1534"/>
                <a:gd name="T48" fmla="*/ 444 w 1846"/>
                <a:gd name="T49" fmla="*/ 1534 h 1534"/>
                <a:gd name="T50" fmla="*/ 384 w 1846"/>
                <a:gd name="T51" fmla="*/ 1482 h 1534"/>
                <a:gd name="T52" fmla="*/ 404 w 1846"/>
                <a:gd name="T53" fmla="*/ 1266 h 1534"/>
                <a:gd name="T54" fmla="*/ 336 w 1846"/>
                <a:gd name="T55" fmla="*/ 1206 h 1534"/>
                <a:gd name="T56" fmla="*/ 336 w 1846"/>
                <a:gd name="T57" fmla="*/ 1202 h 1534"/>
                <a:gd name="T58" fmla="*/ 276 w 1846"/>
                <a:gd name="T59" fmla="*/ 1146 h 1534"/>
                <a:gd name="T60" fmla="*/ 192 w 1846"/>
                <a:gd name="T61" fmla="*/ 1022 h 1534"/>
                <a:gd name="T62" fmla="*/ 0 w 1846"/>
                <a:gd name="T63" fmla="*/ 930 h 1534"/>
                <a:gd name="T64" fmla="*/ 0 w 1846"/>
                <a:gd name="T65" fmla="*/ 594 h 1534"/>
                <a:gd name="T66" fmla="*/ 188 w 1846"/>
                <a:gd name="T67" fmla="*/ 510 h 1534"/>
                <a:gd name="T68" fmla="*/ 236 w 1846"/>
                <a:gd name="T69" fmla="*/ 434 h 1534"/>
                <a:gd name="T70" fmla="*/ 292 w 1846"/>
                <a:gd name="T71" fmla="*/ 366 h 1534"/>
                <a:gd name="T72" fmla="*/ 248 w 1846"/>
                <a:gd name="T73" fmla="*/ 234 h 1534"/>
                <a:gd name="T74" fmla="*/ 192 w 1846"/>
                <a:gd name="T75" fmla="*/ 102 h 1534"/>
                <a:gd name="T76" fmla="*/ 192 w 1846"/>
                <a:gd name="T77" fmla="*/ 58 h 1534"/>
                <a:gd name="T78" fmla="*/ 452 w 1846"/>
                <a:gd name="T79" fmla="*/ 574 h 1534"/>
                <a:gd name="T80" fmla="*/ 432 w 1846"/>
                <a:gd name="T81" fmla="*/ 450 h 1534"/>
                <a:gd name="T82" fmla="*/ 452 w 1846"/>
                <a:gd name="T83" fmla="*/ 57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46" h="1534">
                  <a:moveTo>
                    <a:pt x="192" y="58"/>
                  </a:moveTo>
                  <a:cubicBezTo>
                    <a:pt x="199" y="0"/>
                    <a:pt x="270" y="1"/>
                    <a:pt x="340" y="6"/>
                  </a:cubicBezTo>
                  <a:cubicBezTo>
                    <a:pt x="472" y="15"/>
                    <a:pt x="598" y="83"/>
                    <a:pt x="648" y="158"/>
                  </a:cubicBezTo>
                  <a:cubicBezTo>
                    <a:pt x="707" y="143"/>
                    <a:pt x="770" y="133"/>
                    <a:pt x="836" y="126"/>
                  </a:cubicBezTo>
                  <a:cubicBezTo>
                    <a:pt x="876" y="126"/>
                    <a:pt x="916" y="126"/>
                    <a:pt x="956" y="126"/>
                  </a:cubicBezTo>
                  <a:cubicBezTo>
                    <a:pt x="1171" y="144"/>
                    <a:pt x="1329" y="219"/>
                    <a:pt x="1456" y="326"/>
                  </a:cubicBezTo>
                  <a:cubicBezTo>
                    <a:pt x="1456" y="327"/>
                    <a:pt x="1456" y="329"/>
                    <a:pt x="1456" y="330"/>
                  </a:cubicBezTo>
                  <a:cubicBezTo>
                    <a:pt x="1480" y="344"/>
                    <a:pt x="1495" y="368"/>
                    <a:pt x="1516" y="386"/>
                  </a:cubicBezTo>
                  <a:cubicBezTo>
                    <a:pt x="1570" y="452"/>
                    <a:pt x="1617" y="525"/>
                    <a:pt x="1644" y="618"/>
                  </a:cubicBezTo>
                  <a:cubicBezTo>
                    <a:pt x="1662" y="612"/>
                    <a:pt x="1674" y="600"/>
                    <a:pt x="1684" y="586"/>
                  </a:cubicBezTo>
                  <a:cubicBezTo>
                    <a:pt x="1695" y="516"/>
                    <a:pt x="1644" y="508"/>
                    <a:pt x="1616" y="478"/>
                  </a:cubicBezTo>
                  <a:cubicBezTo>
                    <a:pt x="1615" y="461"/>
                    <a:pt x="1635" y="465"/>
                    <a:pt x="1644" y="458"/>
                  </a:cubicBezTo>
                  <a:cubicBezTo>
                    <a:pt x="1657" y="458"/>
                    <a:pt x="1671" y="458"/>
                    <a:pt x="1684" y="458"/>
                  </a:cubicBezTo>
                  <a:cubicBezTo>
                    <a:pt x="1846" y="491"/>
                    <a:pt x="1798" y="755"/>
                    <a:pt x="1664" y="774"/>
                  </a:cubicBezTo>
                  <a:cubicBezTo>
                    <a:pt x="1660" y="953"/>
                    <a:pt x="1585" y="1060"/>
                    <a:pt x="1504" y="1162"/>
                  </a:cubicBezTo>
                  <a:cubicBezTo>
                    <a:pt x="1515" y="1256"/>
                    <a:pt x="1523" y="1354"/>
                    <a:pt x="1536" y="1446"/>
                  </a:cubicBezTo>
                  <a:cubicBezTo>
                    <a:pt x="1536" y="1459"/>
                    <a:pt x="1536" y="1473"/>
                    <a:pt x="1536" y="1486"/>
                  </a:cubicBezTo>
                  <a:cubicBezTo>
                    <a:pt x="1526" y="1510"/>
                    <a:pt x="1507" y="1526"/>
                    <a:pt x="1480" y="1534"/>
                  </a:cubicBezTo>
                  <a:cubicBezTo>
                    <a:pt x="1389" y="1534"/>
                    <a:pt x="1299" y="1534"/>
                    <a:pt x="1208" y="1534"/>
                  </a:cubicBezTo>
                  <a:cubicBezTo>
                    <a:pt x="1142" y="1515"/>
                    <a:pt x="1135" y="1437"/>
                    <a:pt x="1104" y="1382"/>
                  </a:cubicBezTo>
                  <a:cubicBezTo>
                    <a:pt x="1061" y="1396"/>
                    <a:pt x="1006" y="1398"/>
                    <a:pt x="956" y="1406"/>
                  </a:cubicBezTo>
                  <a:cubicBezTo>
                    <a:pt x="916" y="1406"/>
                    <a:pt x="876" y="1406"/>
                    <a:pt x="836" y="1406"/>
                  </a:cubicBezTo>
                  <a:cubicBezTo>
                    <a:pt x="827" y="1406"/>
                    <a:pt x="824" y="1399"/>
                    <a:pt x="812" y="1402"/>
                  </a:cubicBezTo>
                  <a:cubicBezTo>
                    <a:pt x="777" y="1444"/>
                    <a:pt x="776" y="1521"/>
                    <a:pt x="712" y="1534"/>
                  </a:cubicBezTo>
                  <a:cubicBezTo>
                    <a:pt x="623" y="1534"/>
                    <a:pt x="533" y="1534"/>
                    <a:pt x="444" y="1534"/>
                  </a:cubicBezTo>
                  <a:cubicBezTo>
                    <a:pt x="420" y="1526"/>
                    <a:pt x="391" y="1510"/>
                    <a:pt x="384" y="1482"/>
                  </a:cubicBezTo>
                  <a:cubicBezTo>
                    <a:pt x="371" y="1425"/>
                    <a:pt x="418" y="1319"/>
                    <a:pt x="404" y="1266"/>
                  </a:cubicBezTo>
                  <a:cubicBezTo>
                    <a:pt x="394" y="1230"/>
                    <a:pt x="356" y="1234"/>
                    <a:pt x="336" y="1206"/>
                  </a:cubicBezTo>
                  <a:cubicBezTo>
                    <a:pt x="336" y="1205"/>
                    <a:pt x="336" y="1203"/>
                    <a:pt x="336" y="1202"/>
                  </a:cubicBezTo>
                  <a:cubicBezTo>
                    <a:pt x="312" y="1188"/>
                    <a:pt x="297" y="1164"/>
                    <a:pt x="276" y="1146"/>
                  </a:cubicBezTo>
                  <a:cubicBezTo>
                    <a:pt x="246" y="1107"/>
                    <a:pt x="214" y="1069"/>
                    <a:pt x="192" y="1022"/>
                  </a:cubicBezTo>
                  <a:cubicBezTo>
                    <a:pt x="124" y="995"/>
                    <a:pt x="20" y="1004"/>
                    <a:pt x="0" y="930"/>
                  </a:cubicBezTo>
                  <a:cubicBezTo>
                    <a:pt x="0" y="818"/>
                    <a:pt x="0" y="706"/>
                    <a:pt x="0" y="594"/>
                  </a:cubicBezTo>
                  <a:cubicBezTo>
                    <a:pt x="25" y="528"/>
                    <a:pt x="125" y="538"/>
                    <a:pt x="188" y="510"/>
                  </a:cubicBezTo>
                  <a:cubicBezTo>
                    <a:pt x="209" y="487"/>
                    <a:pt x="216" y="462"/>
                    <a:pt x="236" y="434"/>
                  </a:cubicBezTo>
                  <a:cubicBezTo>
                    <a:pt x="250" y="415"/>
                    <a:pt x="288" y="389"/>
                    <a:pt x="292" y="366"/>
                  </a:cubicBezTo>
                  <a:cubicBezTo>
                    <a:pt x="299" y="330"/>
                    <a:pt x="265" y="276"/>
                    <a:pt x="248" y="234"/>
                  </a:cubicBezTo>
                  <a:cubicBezTo>
                    <a:pt x="228" y="184"/>
                    <a:pt x="208" y="140"/>
                    <a:pt x="192" y="102"/>
                  </a:cubicBezTo>
                  <a:cubicBezTo>
                    <a:pt x="192" y="87"/>
                    <a:pt x="192" y="73"/>
                    <a:pt x="192" y="58"/>
                  </a:cubicBezTo>
                  <a:close/>
                  <a:moveTo>
                    <a:pt x="452" y="574"/>
                  </a:moveTo>
                  <a:cubicBezTo>
                    <a:pt x="528" y="571"/>
                    <a:pt x="535" y="426"/>
                    <a:pt x="432" y="450"/>
                  </a:cubicBezTo>
                  <a:cubicBezTo>
                    <a:pt x="353" y="469"/>
                    <a:pt x="388" y="577"/>
                    <a:pt x="452" y="57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7" name="Group 126"/>
          <p:cNvGrpSpPr>
            <a:grpSpLocks noChangeAspect="1"/>
          </p:cNvGrpSpPr>
          <p:nvPr/>
        </p:nvGrpSpPr>
        <p:grpSpPr bwMode="gray">
          <a:xfrm>
            <a:off x="2472992" y="2393828"/>
            <a:ext cx="370816" cy="359019"/>
            <a:chOff x="-13604876" y="9990137"/>
            <a:chExt cx="2644775" cy="2560638"/>
          </a:xfrm>
        </p:grpSpPr>
        <p:sp>
          <p:nvSpPr>
            <p:cNvPr id="128" name="Freeform 1273"/>
            <p:cNvSpPr>
              <a:spLocks/>
            </p:cNvSpPr>
            <p:nvPr/>
          </p:nvSpPr>
          <p:spPr bwMode="gray">
            <a:xfrm>
              <a:off x="-12658726" y="9990137"/>
              <a:ext cx="752475" cy="884238"/>
            </a:xfrm>
            <a:custGeom>
              <a:avLst/>
              <a:gdLst>
                <a:gd name="T0" fmla="*/ 52 w 544"/>
                <a:gd name="T1" fmla="*/ 304 h 640"/>
                <a:gd name="T2" fmla="*/ 16 w 544"/>
                <a:gd name="T3" fmla="*/ 0 h 640"/>
                <a:gd name="T4" fmla="*/ 528 w 544"/>
                <a:gd name="T5" fmla="*/ 0 h 640"/>
                <a:gd name="T6" fmla="*/ 492 w 544"/>
                <a:gd name="T7" fmla="*/ 304 h 640"/>
                <a:gd name="T8" fmla="*/ 448 w 544"/>
                <a:gd name="T9" fmla="*/ 348 h 640"/>
                <a:gd name="T10" fmla="*/ 336 w 544"/>
                <a:gd name="T11" fmla="*/ 384 h 640"/>
                <a:gd name="T12" fmla="*/ 336 w 544"/>
                <a:gd name="T13" fmla="*/ 512 h 640"/>
                <a:gd name="T14" fmla="*/ 464 w 544"/>
                <a:gd name="T15" fmla="*/ 640 h 640"/>
                <a:gd name="T16" fmla="*/ 80 w 544"/>
                <a:gd name="T17" fmla="*/ 640 h 640"/>
                <a:gd name="T18" fmla="*/ 204 w 544"/>
                <a:gd name="T19" fmla="*/ 512 h 640"/>
                <a:gd name="T20" fmla="*/ 208 w 544"/>
                <a:gd name="T21" fmla="*/ 388 h 640"/>
                <a:gd name="T22" fmla="*/ 96 w 544"/>
                <a:gd name="T23" fmla="*/ 348 h 640"/>
                <a:gd name="T24" fmla="*/ 52 w 544"/>
                <a:gd name="T25" fmla="*/ 30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" h="640">
                  <a:moveTo>
                    <a:pt x="52" y="304"/>
                  </a:moveTo>
                  <a:cubicBezTo>
                    <a:pt x="0" y="243"/>
                    <a:pt x="20" y="110"/>
                    <a:pt x="16" y="0"/>
                  </a:cubicBezTo>
                  <a:cubicBezTo>
                    <a:pt x="187" y="0"/>
                    <a:pt x="357" y="0"/>
                    <a:pt x="528" y="0"/>
                  </a:cubicBezTo>
                  <a:cubicBezTo>
                    <a:pt x="524" y="110"/>
                    <a:pt x="544" y="243"/>
                    <a:pt x="492" y="304"/>
                  </a:cubicBezTo>
                  <a:cubicBezTo>
                    <a:pt x="478" y="319"/>
                    <a:pt x="465" y="336"/>
                    <a:pt x="448" y="348"/>
                  </a:cubicBezTo>
                  <a:cubicBezTo>
                    <a:pt x="418" y="367"/>
                    <a:pt x="383" y="382"/>
                    <a:pt x="336" y="384"/>
                  </a:cubicBezTo>
                  <a:cubicBezTo>
                    <a:pt x="336" y="427"/>
                    <a:pt x="336" y="469"/>
                    <a:pt x="336" y="512"/>
                  </a:cubicBezTo>
                  <a:cubicBezTo>
                    <a:pt x="436" y="497"/>
                    <a:pt x="479" y="540"/>
                    <a:pt x="464" y="640"/>
                  </a:cubicBezTo>
                  <a:cubicBezTo>
                    <a:pt x="336" y="640"/>
                    <a:pt x="208" y="640"/>
                    <a:pt x="80" y="640"/>
                  </a:cubicBezTo>
                  <a:cubicBezTo>
                    <a:pt x="66" y="542"/>
                    <a:pt x="105" y="497"/>
                    <a:pt x="204" y="512"/>
                  </a:cubicBezTo>
                  <a:cubicBezTo>
                    <a:pt x="213" y="479"/>
                    <a:pt x="205" y="428"/>
                    <a:pt x="208" y="388"/>
                  </a:cubicBezTo>
                  <a:cubicBezTo>
                    <a:pt x="168" y="377"/>
                    <a:pt x="124" y="370"/>
                    <a:pt x="96" y="348"/>
                  </a:cubicBezTo>
                  <a:cubicBezTo>
                    <a:pt x="79" y="336"/>
                    <a:pt x="66" y="319"/>
                    <a:pt x="52" y="30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299"/>
            <p:cNvSpPr>
              <a:spLocks noEditPoints="1"/>
            </p:cNvSpPr>
            <p:nvPr/>
          </p:nvSpPr>
          <p:spPr bwMode="gray">
            <a:xfrm>
              <a:off x="-13604876" y="10969625"/>
              <a:ext cx="2644775" cy="1581150"/>
            </a:xfrm>
            <a:custGeom>
              <a:avLst/>
              <a:gdLst>
                <a:gd name="T0" fmla="*/ 620 w 1912"/>
                <a:gd name="T1" fmla="*/ 0 h 1144"/>
                <a:gd name="T2" fmla="*/ 1336 w 1912"/>
                <a:gd name="T3" fmla="*/ 44 h 1144"/>
                <a:gd name="T4" fmla="*/ 1868 w 1912"/>
                <a:gd name="T5" fmla="*/ 512 h 1144"/>
                <a:gd name="T6" fmla="*/ 1912 w 1912"/>
                <a:gd name="T7" fmla="*/ 1100 h 1144"/>
                <a:gd name="T8" fmla="*/ 44 w 1912"/>
                <a:gd name="T9" fmla="*/ 1144 h 1144"/>
                <a:gd name="T10" fmla="*/ 0 w 1912"/>
                <a:gd name="T11" fmla="*/ 556 h 1144"/>
                <a:gd name="T12" fmla="*/ 572 w 1912"/>
                <a:gd name="T13" fmla="*/ 512 h 1144"/>
                <a:gd name="T14" fmla="*/ 872 w 1912"/>
                <a:gd name="T15" fmla="*/ 124 h 1144"/>
                <a:gd name="T16" fmla="*/ 864 w 1912"/>
                <a:gd name="T17" fmla="*/ 132 h 1144"/>
                <a:gd name="T18" fmla="*/ 860 w 1912"/>
                <a:gd name="T19" fmla="*/ 192 h 1144"/>
                <a:gd name="T20" fmla="*/ 920 w 1912"/>
                <a:gd name="T21" fmla="*/ 376 h 1144"/>
                <a:gd name="T22" fmla="*/ 860 w 1912"/>
                <a:gd name="T23" fmla="*/ 448 h 1144"/>
                <a:gd name="T24" fmla="*/ 1052 w 1912"/>
                <a:gd name="T25" fmla="*/ 376 h 1144"/>
                <a:gd name="T26" fmla="*/ 992 w 1912"/>
                <a:gd name="T27" fmla="*/ 244 h 1144"/>
                <a:gd name="T28" fmla="*/ 872 w 1912"/>
                <a:gd name="T29" fmla="*/ 124 h 1144"/>
                <a:gd name="T30" fmla="*/ 236 w 1912"/>
                <a:gd name="T31" fmla="*/ 640 h 1144"/>
                <a:gd name="T32" fmla="*/ 188 w 1912"/>
                <a:gd name="T33" fmla="*/ 688 h 1144"/>
                <a:gd name="T34" fmla="*/ 252 w 1912"/>
                <a:gd name="T35" fmla="*/ 736 h 1144"/>
                <a:gd name="T36" fmla="*/ 376 w 1912"/>
                <a:gd name="T37" fmla="*/ 704 h 1144"/>
                <a:gd name="T38" fmla="*/ 264 w 1912"/>
                <a:gd name="T39" fmla="*/ 768 h 1144"/>
                <a:gd name="T40" fmla="*/ 184 w 1912"/>
                <a:gd name="T41" fmla="*/ 956 h 1144"/>
                <a:gd name="T42" fmla="*/ 444 w 1912"/>
                <a:gd name="T43" fmla="*/ 888 h 1144"/>
                <a:gd name="T44" fmla="*/ 256 w 1912"/>
                <a:gd name="T45" fmla="*/ 852 h 1144"/>
                <a:gd name="T46" fmla="*/ 392 w 1912"/>
                <a:gd name="T47" fmla="*/ 828 h 1144"/>
                <a:gd name="T48" fmla="*/ 440 w 1912"/>
                <a:gd name="T49" fmla="*/ 780 h 1144"/>
                <a:gd name="T50" fmla="*/ 444 w 1912"/>
                <a:gd name="T51" fmla="*/ 688 h 1144"/>
                <a:gd name="T52" fmla="*/ 392 w 1912"/>
                <a:gd name="T53" fmla="*/ 636 h 1144"/>
                <a:gd name="T54" fmla="*/ 1520 w 1912"/>
                <a:gd name="T55" fmla="*/ 636 h 1144"/>
                <a:gd name="T56" fmla="*/ 1504 w 1912"/>
                <a:gd name="T57" fmla="*/ 640 h 1144"/>
                <a:gd name="T58" fmla="*/ 1468 w 1912"/>
                <a:gd name="T59" fmla="*/ 720 h 1144"/>
                <a:gd name="T60" fmla="*/ 1652 w 1912"/>
                <a:gd name="T61" fmla="*/ 760 h 1144"/>
                <a:gd name="T62" fmla="*/ 1596 w 1912"/>
                <a:gd name="T63" fmla="*/ 832 h 1144"/>
                <a:gd name="T64" fmla="*/ 1652 w 1912"/>
                <a:gd name="T65" fmla="*/ 888 h 1144"/>
                <a:gd name="T66" fmla="*/ 1524 w 1912"/>
                <a:gd name="T67" fmla="*/ 872 h 1144"/>
                <a:gd name="T68" fmla="*/ 1472 w 1912"/>
                <a:gd name="T69" fmla="*/ 908 h 1144"/>
                <a:gd name="T70" fmla="*/ 1672 w 1912"/>
                <a:gd name="T71" fmla="*/ 956 h 1144"/>
                <a:gd name="T72" fmla="*/ 1720 w 1912"/>
                <a:gd name="T73" fmla="*/ 908 h 1144"/>
                <a:gd name="T74" fmla="*/ 1724 w 1912"/>
                <a:gd name="T75" fmla="*/ 820 h 1144"/>
                <a:gd name="T76" fmla="*/ 1712 w 1912"/>
                <a:gd name="T77" fmla="*/ 796 h 1144"/>
                <a:gd name="T78" fmla="*/ 1724 w 1912"/>
                <a:gd name="T79" fmla="*/ 772 h 1144"/>
                <a:gd name="T80" fmla="*/ 1676 w 1912"/>
                <a:gd name="T81" fmla="*/ 640 h 1144"/>
                <a:gd name="T82" fmla="*/ 1520 w 1912"/>
                <a:gd name="T83" fmla="*/ 636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12" h="1144">
                  <a:moveTo>
                    <a:pt x="576" y="44"/>
                  </a:moveTo>
                  <a:cubicBezTo>
                    <a:pt x="581" y="19"/>
                    <a:pt x="595" y="5"/>
                    <a:pt x="620" y="0"/>
                  </a:cubicBezTo>
                  <a:cubicBezTo>
                    <a:pt x="844" y="0"/>
                    <a:pt x="1068" y="0"/>
                    <a:pt x="1292" y="0"/>
                  </a:cubicBezTo>
                  <a:cubicBezTo>
                    <a:pt x="1317" y="5"/>
                    <a:pt x="1331" y="19"/>
                    <a:pt x="1336" y="44"/>
                  </a:cubicBezTo>
                  <a:cubicBezTo>
                    <a:pt x="1336" y="199"/>
                    <a:pt x="1336" y="353"/>
                    <a:pt x="1336" y="508"/>
                  </a:cubicBezTo>
                  <a:cubicBezTo>
                    <a:pt x="1505" y="517"/>
                    <a:pt x="1692" y="509"/>
                    <a:pt x="1868" y="512"/>
                  </a:cubicBezTo>
                  <a:cubicBezTo>
                    <a:pt x="1893" y="517"/>
                    <a:pt x="1907" y="531"/>
                    <a:pt x="1912" y="556"/>
                  </a:cubicBezTo>
                  <a:cubicBezTo>
                    <a:pt x="1912" y="737"/>
                    <a:pt x="1912" y="919"/>
                    <a:pt x="1912" y="1100"/>
                  </a:cubicBezTo>
                  <a:cubicBezTo>
                    <a:pt x="1907" y="1125"/>
                    <a:pt x="1893" y="1139"/>
                    <a:pt x="1868" y="1144"/>
                  </a:cubicBezTo>
                  <a:cubicBezTo>
                    <a:pt x="1260" y="1144"/>
                    <a:pt x="652" y="1144"/>
                    <a:pt x="44" y="1144"/>
                  </a:cubicBezTo>
                  <a:cubicBezTo>
                    <a:pt x="19" y="1139"/>
                    <a:pt x="5" y="1125"/>
                    <a:pt x="0" y="1100"/>
                  </a:cubicBezTo>
                  <a:cubicBezTo>
                    <a:pt x="0" y="919"/>
                    <a:pt x="0" y="737"/>
                    <a:pt x="0" y="556"/>
                  </a:cubicBezTo>
                  <a:cubicBezTo>
                    <a:pt x="5" y="531"/>
                    <a:pt x="19" y="517"/>
                    <a:pt x="44" y="512"/>
                  </a:cubicBezTo>
                  <a:cubicBezTo>
                    <a:pt x="220" y="512"/>
                    <a:pt x="396" y="512"/>
                    <a:pt x="572" y="512"/>
                  </a:cubicBezTo>
                  <a:cubicBezTo>
                    <a:pt x="581" y="364"/>
                    <a:pt x="573" y="199"/>
                    <a:pt x="576" y="44"/>
                  </a:cubicBezTo>
                  <a:close/>
                  <a:moveTo>
                    <a:pt x="872" y="124"/>
                  </a:moveTo>
                  <a:cubicBezTo>
                    <a:pt x="870" y="124"/>
                    <a:pt x="867" y="125"/>
                    <a:pt x="868" y="128"/>
                  </a:cubicBezTo>
                  <a:cubicBezTo>
                    <a:pt x="866" y="128"/>
                    <a:pt x="863" y="129"/>
                    <a:pt x="864" y="132"/>
                  </a:cubicBezTo>
                  <a:cubicBezTo>
                    <a:pt x="862" y="132"/>
                    <a:pt x="859" y="133"/>
                    <a:pt x="860" y="136"/>
                  </a:cubicBezTo>
                  <a:cubicBezTo>
                    <a:pt x="853" y="146"/>
                    <a:pt x="854" y="181"/>
                    <a:pt x="860" y="192"/>
                  </a:cubicBezTo>
                  <a:cubicBezTo>
                    <a:pt x="879" y="195"/>
                    <a:pt x="908" y="187"/>
                    <a:pt x="920" y="196"/>
                  </a:cubicBezTo>
                  <a:cubicBezTo>
                    <a:pt x="920" y="256"/>
                    <a:pt x="920" y="316"/>
                    <a:pt x="920" y="376"/>
                  </a:cubicBezTo>
                  <a:cubicBezTo>
                    <a:pt x="900" y="376"/>
                    <a:pt x="880" y="376"/>
                    <a:pt x="860" y="376"/>
                  </a:cubicBezTo>
                  <a:cubicBezTo>
                    <a:pt x="854" y="392"/>
                    <a:pt x="854" y="432"/>
                    <a:pt x="860" y="448"/>
                  </a:cubicBezTo>
                  <a:cubicBezTo>
                    <a:pt x="924" y="448"/>
                    <a:pt x="988" y="448"/>
                    <a:pt x="1052" y="448"/>
                  </a:cubicBezTo>
                  <a:cubicBezTo>
                    <a:pt x="1058" y="432"/>
                    <a:pt x="1058" y="392"/>
                    <a:pt x="1052" y="376"/>
                  </a:cubicBezTo>
                  <a:cubicBezTo>
                    <a:pt x="1033" y="373"/>
                    <a:pt x="1004" y="381"/>
                    <a:pt x="992" y="372"/>
                  </a:cubicBezTo>
                  <a:cubicBezTo>
                    <a:pt x="992" y="343"/>
                    <a:pt x="992" y="296"/>
                    <a:pt x="992" y="244"/>
                  </a:cubicBezTo>
                  <a:cubicBezTo>
                    <a:pt x="992" y="208"/>
                    <a:pt x="1004" y="133"/>
                    <a:pt x="988" y="120"/>
                  </a:cubicBezTo>
                  <a:cubicBezTo>
                    <a:pt x="965" y="101"/>
                    <a:pt x="902" y="130"/>
                    <a:pt x="872" y="124"/>
                  </a:cubicBezTo>
                  <a:close/>
                  <a:moveTo>
                    <a:pt x="240" y="636"/>
                  </a:moveTo>
                  <a:cubicBezTo>
                    <a:pt x="238" y="636"/>
                    <a:pt x="235" y="637"/>
                    <a:pt x="236" y="640"/>
                  </a:cubicBezTo>
                  <a:cubicBezTo>
                    <a:pt x="232" y="640"/>
                    <a:pt x="228" y="640"/>
                    <a:pt x="224" y="640"/>
                  </a:cubicBezTo>
                  <a:cubicBezTo>
                    <a:pt x="208" y="652"/>
                    <a:pt x="193" y="665"/>
                    <a:pt x="188" y="688"/>
                  </a:cubicBezTo>
                  <a:cubicBezTo>
                    <a:pt x="180" y="696"/>
                    <a:pt x="183" y="728"/>
                    <a:pt x="188" y="736"/>
                  </a:cubicBezTo>
                  <a:cubicBezTo>
                    <a:pt x="209" y="736"/>
                    <a:pt x="231" y="736"/>
                    <a:pt x="252" y="736"/>
                  </a:cubicBezTo>
                  <a:cubicBezTo>
                    <a:pt x="261" y="732"/>
                    <a:pt x="250" y="707"/>
                    <a:pt x="260" y="704"/>
                  </a:cubicBezTo>
                  <a:cubicBezTo>
                    <a:pt x="299" y="704"/>
                    <a:pt x="337" y="704"/>
                    <a:pt x="376" y="704"/>
                  </a:cubicBezTo>
                  <a:cubicBezTo>
                    <a:pt x="405" y="793"/>
                    <a:pt x="313" y="746"/>
                    <a:pt x="268" y="764"/>
                  </a:cubicBezTo>
                  <a:cubicBezTo>
                    <a:pt x="266" y="764"/>
                    <a:pt x="263" y="765"/>
                    <a:pt x="264" y="768"/>
                  </a:cubicBezTo>
                  <a:cubicBezTo>
                    <a:pt x="220" y="775"/>
                    <a:pt x="200" y="806"/>
                    <a:pt x="188" y="844"/>
                  </a:cubicBezTo>
                  <a:cubicBezTo>
                    <a:pt x="179" y="873"/>
                    <a:pt x="187" y="920"/>
                    <a:pt x="184" y="956"/>
                  </a:cubicBezTo>
                  <a:cubicBezTo>
                    <a:pt x="263" y="965"/>
                    <a:pt x="359" y="957"/>
                    <a:pt x="444" y="960"/>
                  </a:cubicBezTo>
                  <a:cubicBezTo>
                    <a:pt x="450" y="944"/>
                    <a:pt x="450" y="904"/>
                    <a:pt x="444" y="888"/>
                  </a:cubicBezTo>
                  <a:cubicBezTo>
                    <a:pt x="381" y="888"/>
                    <a:pt x="319" y="888"/>
                    <a:pt x="256" y="888"/>
                  </a:cubicBezTo>
                  <a:cubicBezTo>
                    <a:pt x="256" y="876"/>
                    <a:pt x="256" y="864"/>
                    <a:pt x="256" y="852"/>
                  </a:cubicBezTo>
                  <a:cubicBezTo>
                    <a:pt x="257" y="839"/>
                    <a:pt x="263" y="833"/>
                    <a:pt x="276" y="832"/>
                  </a:cubicBezTo>
                  <a:cubicBezTo>
                    <a:pt x="313" y="829"/>
                    <a:pt x="361" y="837"/>
                    <a:pt x="392" y="828"/>
                  </a:cubicBezTo>
                  <a:cubicBezTo>
                    <a:pt x="394" y="828"/>
                    <a:pt x="397" y="827"/>
                    <a:pt x="396" y="824"/>
                  </a:cubicBezTo>
                  <a:cubicBezTo>
                    <a:pt x="421" y="820"/>
                    <a:pt x="436" y="805"/>
                    <a:pt x="440" y="780"/>
                  </a:cubicBezTo>
                  <a:cubicBezTo>
                    <a:pt x="442" y="780"/>
                    <a:pt x="445" y="779"/>
                    <a:pt x="444" y="776"/>
                  </a:cubicBezTo>
                  <a:cubicBezTo>
                    <a:pt x="451" y="756"/>
                    <a:pt x="451" y="708"/>
                    <a:pt x="444" y="688"/>
                  </a:cubicBezTo>
                  <a:cubicBezTo>
                    <a:pt x="435" y="665"/>
                    <a:pt x="425" y="643"/>
                    <a:pt x="396" y="640"/>
                  </a:cubicBezTo>
                  <a:cubicBezTo>
                    <a:pt x="396" y="638"/>
                    <a:pt x="395" y="635"/>
                    <a:pt x="392" y="636"/>
                  </a:cubicBezTo>
                  <a:cubicBezTo>
                    <a:pt x="351" y="629"/>
                    <a:pt x="281" y="629"/>
                    <a:pt x="240" y="636"/>
                  </a:cubicBezTo>
                  <a:close/>
                  <a:moveTo>
                    <a:pt x="1520" y="636"/>
                  </a:moveTo>
                  <a:cubicBezTo>
                    <a:pt x="1518" y="636"/>
                    <a:pt x="1515" y="637"/>
                    <a:pt x="1516" y="640"/>
                  </a:cubicBezTo>
                  <a:cubicBezTo>
                    <a:pt x="1512" y="640"/>
                    <a:pt x="1508" y="640"/>
                    <a:pt x="1504" y="640"/>
                  </a:cubicBezTo>
                  <a:cubicBezTo>
                    <a:pt x="1488" y="652"/>
                    <a:pt x="1473" y="665"/>
                    <a:pt x="1468" y="688"/>
                  </a:cubicBezTo>
                  <a:cubicBezTo>
                    <a:pt x="1460" y="691"/>
                    <a:pt x="1464" y="716"/>
                    <a:pt x="1468" y="720"/>
                  </a:cubicBezTo>
                  <a:cubicBezTo>
                    <a:pt x="1535" y="723"/>
                    <a:pt x="1585" y="688"/>
                    <a:pt x="1656" y="708"/>
                  </a:cubicBezTo>
                  <a:cubicBezTo>
                    <a:pt x="1654" y="725"/>
                    <a:pt x="1660" y="749"/>
                    <a:pt x="1652" y="760"/>
                  </a:cubicBezTo>
                  <a:cubicBezTo>
                    <a:pt x="1633" y="760"/>
                    <a:pt x="1615" y="760"/>
                    <a:pt x="1596" y="760"/>
                  </a:cubicBezTo>
                  <a:cubicBezTo>
                    <a:pt x="1590" y="776"/>
                    <a:pt x="1590" y="816"/>
                    <a:pt x="1596" y="832"/>
                  </a:cubicBezTo>
                  <a:cubicBezTo>
                    <a:pt x="1615" y="834"/>
                    <a:pt x="1643" y="828"/>
                    <a:pt x="1656" y="836"/>
                  </a:cubicBezTo>
                  <a:cubicBezTo>
                    <a:pt x="1654" y="853"/>
                    <a:pt x="1660" y="877"/>
                    <a:pt x="1652" y="888"/>
                  </a:cubicBezTo>
                  <a:cubicBezTo>
                    <a:pt x="1623" y="881"/>
                    <a:pt x="1587" y="897"/>
                    <a:pt x="1544" y="888"/>
                  </a:cubicBezTo>
                  <a:cubicBezTo>
                    <a:pt x="1536" y="886"/>
                    <a:pt x="1534" y="875"/>
                    <a:pt x="1524" y="872"/>
                  </a:cubicBezTo>
                  <a:cubicBezTo>
                    <a:pt x="1486" y="860"/>
                    <a:pt x="1446" y="875"/>
                    <a:pt x="1468" y="904"/>
                  </a:cubicBezTo>
                  <a:cubicBezTo>
                    <a:pt x="1468" y="906"/>
                    <a:pt x="1469" y="909"/>
                    <a:pt x="1472" y="908"/>
                  </a:cubicBezTo>
                  <a:cubicBezTo>
                    <a:pt x="1475" y="937"/>
                    <a:pt x="1497" y="947"/>
                    <a:pt x="1520" y="956"/>
                  </a:cubicBezTo>
                  <a:cubicBezTo>
                    <a:pt x="1561" y="963"/>
                    <a:pt x="1631" y="963"/>
                    <a:pt x="1672" y="956"/>
                  </a:cubicBezTo>
                  <a:cubicBezTo>
                    <a:pt x="1674" y="956"/>
                    <a:pt x="1677" y="955"/>
                    <a:pt x="1676" y="952"/>
                  </a:cubicBezTo>
                  <a:cubicBezTo>
                    <a:pt x="1701" y="948"/>
                    <a:pt x="1716" y="933"/>
                    <a:pt x="1720" y="908"/>
                  </a:cubicBezTo>
                  <a:cubicBezTo>
                    <a:pt x="1722" y="908"/>
                    <a:pt x="1725" y="907"/>
                    <a:pt x="1724" y="904"/>
                  </a:cubicBezTo>
                  <a:cubicBezTo>
                    <a:pt x="1731" y="885"/>
                    <a:pt x="1731" y="839"/>
                    <a:pt x="1724" y="820"/>
                  </a:cubicBezTo>
                  <a:cubicBezTo>
                    <a:pt x="1724" y="819"/>
                    <a:pt x="1724" y="817"/>
                    <a:pt x="1724" y="816"/>
                  </a:cubicBezTo>
                  <a:cubicBezTo>
                    <a:pt x="1726" y="803"/>
                    <a:pt x="1713" y="805"/>
                    <a:pt x="1712" y="796"/>
                  </a:cubicBezTo>
                  <a:cubicBezTo>
                    <a:pt x="1713" y="787"/>
                    <a:pt x="1726" y="789"/>
                    <a:pt x="1724" y="776"/>
                  </a:cubicBezTo>
                  <a:cubicBezTo>
                    <a:pt x="1724" y="775"/>
                    <a:pt x="1724" y="773"/>
                    <a:pt x="1724" y="772"/>
                  </a:cubicBezTo>
                  <a:cubicBezTo>
                    <a:pt x="1731" y="753"/>
                    <a:pt x="1731" y="707"/>
                    <a:pt x="1724" y="688"/>
                  </a:cubicBezTo>
                  <a:cubicBezTo>
                    <a:pt x="1715" y="665"/>
                    <a:pt x="1705" y="643"/>
                    <a:pt x="1676" y="640"/>
                  </a:cubicBezTo>
                  <a:cubicBezTo>
                    <a:pt x="1676" y="638"/>
                    <a:pt x="1675" y="635"/>
                    <a:pt x="1672" y="636"/>
                  </a:cubicBezTo>
                  <a:cubicBezTo>
                    <a:pt x="1631" y="629"/>
                    <a:pt x="1561" y="629"/>
                    <a:pt x="1520" y="63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oup 129"/>
          <p:cNvGrpSpPr>
            <a:grpSpLocks noChangeAspect="1"/>
          </p:cNvGrpSpPr>
          <p:nvPr/>
        </p:nvGrpSpPr>
        <p:grpSpPr bwMode="gray">
          <a:xfrm>
            <a:off x="1824920" y="2389248"/>
            <a:ext cx="370816" cy="369988"/>
            <a:chOff x="-16692563" y="10245725"/>
            <a:chExt cx="2135188" cy="2130425"/>
          </a:xfrm>
        </p:grpSpPr>
        <p:sp>
          <p:nvSpPr>
            <p:cNvPr id="131" name="Freeform 1412"/>
            <p:cNvSpPr>
              <a:spLocks/>
            </p:cNvSpPr>
            <p:nvPr/>
          </p:nvSpPr>
          <p:spPr bwMode="gray">
            <a:xfrm>
              <a:off x="-16692563" y="10245725"/>
              <a:ext cx="2135188" cy="2128838"/>
            </a:xfrm>
            <a:custGeom>
              <a:avLst/>
              <a:gdLst>
                <a:gd name="T0" fmla="*/ 65 w 1544"/>
                <a:gd name="T1" fmla="*/ 263 h 1539"/>
                <a:gd name="T2" fmla="*/ 5 w 1544"/>
                <a:gd name="T3" fmla="*/ 255 h 1539"/>
                <a:gd name="T4" fmla="*/ 9 w 1544"/>
                <a:gd name="T5" fmla="*/ 3 h 1539"/>
                <a:gd name="T6" fmla="*/ 109 w 1544"/>
                <a:gd name="T7" fmla="*/ 7 h 1539"/>
                <a:gd name="T8" fmla="*/ 1037 w 1544"/>
                <a:gd name="T9" fmla="*/ 399 h 1539"/>
                <a:gd name="T10" fmla="*/ 1037 w 1544"/>
                <a:gd name="T11" fmla="*/ 403 h 1539"/>
                <a:gd name="T12" fmla="*/ 1061 w 1544"/>
                <a:gd name="T13" fmla="*/ 423 h 1539"/>
                <a:gd name="T14" fmla="*/ 1121 w 1544"/>
                <a:gd name="T15" fmla="*/ 483 h 1539"/>
                <a:gd name="T16" fmla="*/ 1145 w 1544"/>
                <a:gd name="T17" fmla="*/ 507 h 1539"/>
                <a:gd name="T18" fmla="*/ 1537 w 1544"/>
                <a:gd name="T19" fmla="*/ 1435 h 1539"/>
                <a:gd name="T20" fmla="*/ 1541 w 1544"/>
                <a:gd name="T21" fmla="*/ 1539 h 1539"/>
                <a:gd name="T22" fmla="*/ 1285 w 1544"/>
                <a:gd name="T23" fmla="*/ 1539 h 1539"/>
                <a:gd name="T24" fmla="*/ 1281 w 1544"/>
                <a:gd name="T25" fmla="*/ 1479 h 1539"/>
                <a:gd name="T26" fmla="*/ 1281 w 1544"/>
                <a:gd name="T27" fmla="*/ 1475 h 1539"/>
                <a:gd name="T28" fmla="*/ 1277 w 1544"/>
                <a:gd name="T29" fmla="*/ 1419 h 1539"/>
                <a:gd name="T30" fmla="*/ 1169 w 1544"/>
                <a:gd name="T31" fmla="*/ 1007 h 1539"/>
                <a:gd name="T32" fmla="*/ 1129 w 1544"/>
                <a:gd name="T33" fmla="*/ 927 h 1539"/>
                <a:gd name="T34" fmla="*/ 945 w 1544"/>
                <a:gd name="T35" fmla="*/ 671 h 1539"/>
                <a:gd name="T36" fmla="*/ 937 w 1544"/>
                <a:gd name="T37" fmla="*/ 659 h 1539"/>
                <a:gd name="T38" fmla="*/ 885 w 1544"/>
                <a:gd name="T39" fmla="*/ 607 h 1539"/>
                <a:gd name="T40" fmla="*/ 873 w 1544"/>
                <a:gd name="T41" fmla="*/ 599 h 1539"/>
                <a:gd name="T42" fmla="*/ 617 w 1544"/>
                <a:gd name="T43" fmla="*/ 415 h 1539"/>
                <a:gd name="T44" fmla="*/ 537 w 1544"/>
                <a:gd name="T45" fmla="*/ 375 h 1539"/>
                <a:gd name="T46" fmla="*/ 125 w 1544"/>
                <a:gd name="T47" fmla="*/ 267 h 1539"/>
                <a:gd name="T48" fmla="*/ 69 w 1544"/>
                <a:gd name="T49" fmla="*/ 263 h 1539"/>
                <a:gd name="T50" fmla="*/ 65 w 1544"/>
                <a:gd name="T51" fmla="*/ 263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4" h="1539">
                  <a:moveTo>
                    <a:pt x="65" y="263"/>
                  </a:moveTo>
                  <a:cubicBezTo>
                    <a:pt x="54" y="251"/>
                    <a:pt x="16" y="267"/>
                    <a:pt x="5" y="255"/>
                  </a:cubicBezTo>
                  <a:cubicBezTo>
                    <a:pt x="8" y="172"/>
                    <a:pt x="0" y="79"/>
                    <a:pt x="9" y="3"/>
                  </a:cubicBezTo>
                  <a:cubicBezTo>
                    <a:pt x="47" y="0"/>
                    <a:pt x="74" y="7"/>
                    <a:pt x="109" y="7"/>
                  </a:cubicBezTo>
                  <a:cubicBezTo>
                    <a:pt x="518" y="38"/>
                    <a:pt x="799" y="197"/>
                    <a:pt x="1037" y="399"/>
                  </a:cubicBezTo>
                  <a:cubicBezTo>
                    <a:pt x="1037" y="400"/>
                    <a:pt x="1037" y="402"/>
                    <a:pt x="1037" y="403"/>
                  </a:cubicBezTo>
                  <a:cubicBezTo>
                    <a:pt x="1048" y="407"/>
                    <a:pt x="1050" y="419"/>
                    <a:pt x="1061" y="423"/>
                  </a:cubicBezTo>
                  <a:cubicBezTo>
                    <a:pt x="1079" y="445"/>
                    <a:pt x="1099" y="465"/>
                    <a:pt x="1121" y="483"/>
                  </a:cubicBezTo>
                  <a:cubicBezTo>
                    <a:pt x="1127" y="493"/>
                    <a:pt x="1135" y="501"/>
                    <a:pt x="1145" y="507"/>
                  </a:cubicBezTo>
                  <a:cubicBezTo>
                    <a:pt x="1347" y="745"/>
                    <a:pt x="1506" y="1026"/>
                    <a:pt x="1537" y="1435"/>
                  </a:cubicBezTo>
                  <a:cubicBezTo>
                    <a:pt x="1537" y="1471"/>
                    <a:pt x="1544" y="1500"/>
                    <a:pt x="1541" y="1539"/>
                  </a:cubicBezTo>
                  <a:cubicBezTo>
                    <a:pt x="1456" y="1539"/>
                    <a:pt x="1370" y="1539"/>
                    <a:pt x="1285" y="1539"/>
                  </a:cubicBezTo>
                  <a:cubicBezTo>
                    <a:pt x="1282" y="1520"/>
                    <a:pt x="1290" y="1491"/>
                    <a:pt x="1281" y="1479"/>
                  </a:cubicBezTo>
                  <a:cubicBezTo>
                    <a:pt x="1281" y="1478"/>
                    <a:pt x="1281" y="1476"/>
                    <a:pt x="1281" y="1475"/>
                  </a:cubicBezTo>
                  <a:cubicBezTo>
                    <a:pt x="1278" y="1458"/>
                    <a:pt x="1286" y="1430"/>
                    <a:pt x="1277" y="1419"/>
                  </a:cubicBezTo>
                  <a:cubicBezTo>
                    <a:pt x="1267" y="1255"/>
                    <a:pt x="1223" y="1126"/>
                    <a:pt x="1169" y="1007"/>
                  </a:cubicBezTo>
                  <a:cubicBezTo>
                    <a:pt x="1156" y="980"/>
                    <a:pt x="1144" y="952"/>
                    <a:pt x="1129" y="927"/>
                  </a:cubicBezTo>
                  <a:cubicBezTo>
                    <a:pt x="1078" y="832"/>
                    <a:pt x="1017" y="746"/>
                    <a:pt x="945" y="671"/>
                  </a:cubicBezTo>
                  <a:cubicBezTo>
                    <a:pt x="944" y="666"/>
                    <a:pt x="938" y="665"/>
                    <a:pt x="937" y="659"/>
                  </a:cubicBezTo>
                  <a:cubicBezTo>
                    <a:pt x="921" y="640"/>
                    <a:pt x="904" y="623"/>
                    <a:pt x="885" y="607"/>
                  </a:cubicBezTo>
                  <a:cubicBezTo>
                    <a:pt x="880" y="606"/>
                    <a:pt x="879" y="600"/>
                    <a:pt x="873" y="599"/>
                  </a:cubicBezTo>
                  <a:cubicBezTo>
                    <a:pt x="798" y="527"/>
                    <a:pt x="712" y="466"/>
                    <a:pt x="617" y="415"/>
                  </a:cubicBezTo>
                  <a:cubicBezTo>
                    <a:pt x="592" y="400"/>
                    <a:pt x="564" y="388"/>
                    <a:pt x="537" y="375"/>
                  </a:cubicBezTo>
                  <a:cubicBezTo>
                    <a:pt x="417" y="321"/>
                    <a:pt x="289" y="276"/>
                    <a:pt x="125" y="267"/>
                  </a:cubicBezTo>
                  <a:cubicBezTo>
                    <a:pt x="114" y="258"/>
                    <a:pt x="86" y="266"/>
                    <a:pt x="69" y="263"/>
                  </a:cubicBezTo>
                  <a:cubicBezTo>
                    <a:pt x="68" y="263"/>
                    <a:pt x="66" y="263"/>
                    <a:pt x="65" y="26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414"/>
            <p:cNvSpPr>
              <a:spLocks/>
            </p:cNvSpPr>
            <p:nvPr/>
          </p:nvSpPr>
          <p:spPr bwMode="gray">
            <a:xfrm>
              <a:off x="-16692563" y="10953750"/>
              <a:ext cx="1427163" cy="1420813"/>
            </a:xfrm>
            <a:custGeom>
              <a:avLst/>
              <a:gdLst>
                <a:gd name="T0" fmla="*/ 49 w 1032"/>
                <a:gd name="T1" fmla="*/ 263 h 1027"/>
                <a:gd name="T2" fmla="*/ 49 w 1032"/>
                <a:gd name="T3" fmla="*/ 259 h 1027"/>
                <a:gd name="T4" fmla="*/ 5 w 1032"/>
                <a:gd name="T5" fmla="*/ 255 h 1027"/>
                <a:gd name="T6" fmla="*/ 9 w 1032"/>
                <a:gd name="T7" fmla="*/ 3 h 1027"/>
                <a:gd name="T8" fmla="*/ 89 w 1032"/>
                <a:gd name="T9" fmla="*/ 7 h 1027"/>
                <a:gd name="T10" fmla="*/ 425 w 1032"/>
                <a:gd name="T11" fmla="*/ 91 h 1027"/>
                <a:gd name="T12" fmla="*/ 497 w 1032"/>
                <a:gd name="T13" fmla="*/ 127 h 1027"/>
                <a:gd name="T14" fmla="*/ 685 w 1032"/>
                <a:gd name="T15" fmla="*/ 259 h 1027"/>
                <a:gd name="T16" fmla="*/ 685 w 1032"/>
                <a:gd name="T17" fmla="*/ 263 h 1027"/>
                <a:gd name="T18" fmla="*/ 705 w 1032"/>
                <a:gd name="T19" fmla="*/ 279 h 1027"/>
                <a:gd name="T20" fmla="*/ 753 w 1032"/>
                <a:gd name="T21" fmla="*/ 327 h 1027"/>
                <a:gd name="T22" fmla="*/ 773 w 1032"/>
                <a:gd name="T23" fmla="*/ 347 h 1027"/>
                <a:gd name="T24" fmla="*/ 909 w 1032"/>
                <a:gd name="T25" fmla="*/ 543 h 1027"/>
                <a:gd name="T26" fmla="*/ 941 w 1032"/>
                <a:gd name="T27" fmla="*/ 607 h 1027"/>
                <a:gd name="T28" fmla="*/ 1025 w 1032"/>
                <a:gd name="T29" fmla="*/ 939 h 1027"/>
                <a:gd name="T30" fmla="*/ 1029 w 1032"/>
                <a:gd name="T31" fmla="*/ 1027 h 1027"/>
                <a:gd name="T32" fmla="*/ 773 w 1032"/>
                <a:gd name="T33" fmla="*/ 1027 h 1027"/>
                <a:gd name="T34" fmla="*/ 769 w 1032"/>
                <a:gd name="T35" fmla="*/ 983 h 1027"/>
                <a:gd name="T36" fmla="*/ 573 w 1032"/>
                <a:gd name="T37" fmla="*/ 511 h 1027"/>
                <a:gd name="T38" fmla="*/ 521 w 1032"/>
                <a:gd name="T39" fmla="*/ 459 h 1027"/>
                <a:gd name="T40" fmla="*/ 49 w 1032"/>
                <a:gd name="T41" fmla="*/ 263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2" h="1027">
                  <a:moveTo>
                    <a:pt x="49" y="263"/>
                  </a:moveTo>
                  <a:cubicBezTo>
                    <a:pt x="49" y="262"/>
                    <a:pt x="49" y="260"/>
                    <a:pt x="49" y="259"/>
                  </a:cubicBezTo>
                  <a:cubicBezTo>
                    <a:pt x="36" y="256"/>
                    <a:pt x="12" y="264"/>
                    <a:pt x="5" y="255"/>
                  </a:cubicBezTo>
                  <a:cubicBezTo>
                    <a:pt x="8" y="172"/>
                    <a:pt x="0" y="79"/>
                    <a:pt x="9" y="3"/>
                  </a:cubicBezTo>
                  <a:cubicBezTo>
                    <a:pt x="40" y="0"/>
                    <a:pt x="61" y="7"/>
                    <a:pt x="89" y="7"/>
                  </a:cubicBezTo>
                  <a:cubicBezTo>
                    <a:pt x="219" y="17"/>
                    <a:pt x="326" y="50"/>
                    <a:pt x="425" y="91"/>
                  </a:cubicBezTo>
                  <a:cubicBezTo>
                    <a:pt x="448" y="104"/>
                    <a:pt x="471" y="117"/>
                    <a:pt x="497" y="127"/>
                  </a:cubicBezTo>
                  <a:cubicBezTo>
                    <a:pt x="565" y="166"/>
                    <a:pt x="625" y="212"/>
                    <a:pt x="685" y="259"/>
                  </a:cubicBezTo>
                  <a:cubicBezTo>
                    <a:pt x="685" y="260"/>
                    <a:pt x="685" y="262"/>
                    <a:pt x="685" y="263"/>
                  </a:cubicBezTo>
                  <a:cubicBezTo>
                    <a:pt x="694" y="266"/>
                    <a:pt x="696" y="276"/>
                    <a:pt x="705" y="279"/>
                  </a:cubicBezTo>
                  <a:cubicBezTo>
                    <a:pt x="719" y="297"/>
                    <a:pt x="735" y="313"/>
                    <a:pt x="753" y="327"/>
                  </a:cubicBezTo>
                  <a:cubicBezTo>
                    <a:pt x="758" y="335"/>
                    <a:pt x="765" y="342"/>
                    <a:pt x="773" y="347"/>
                  </a:cubicBezTo>
                  <a:cubicBezTo>
                    <a:pt x="822" y="409"/>
                    <a:pt x="869" y="472"/>
                    <a:pt x="909" y="543"/>
                  </a:cubicBezTo>
                  <a:cubicBezTo>
                    <a:pt x="916" y="568"/>
                    <a:pt x="931" y="585"/>
                    <a:pt x="941" y="607"/>
                  </a:cubicBezTo>
                  <a:cubicBezTo>
                    <a:pt x="982" y="705"/>
                    <a:pt x="1013" y="812"/>
                    <a:pt x="1025" y="939"/>
                  </a:cubicBezTo>
                  <a:cubicBezTo>
                    <a:pt x="1025" y="970"/>
                    <a:pt x="1032" y="993"/>
                    <a:pt x="1029" y="1027"/>
                  </a:cubicBezTo>
                  <a:cubicBezTo>
                    <a:pt x="944" y="1027"/>
                    <a:pt x="858" y="1027"/>
                    <a:pt x="773" y="1027"/>
                  </a:cubicBezTo>
                  <a:cubicBezTo>
                    <a:pt x="770" y="1014"/>
                    <a:pt x="778" y="990"/>
                    <a:pt x="769" y="983"/>
                  </a:cubicBezTo>
                  <a:cubicBezTo>
                    <a:pt x="760" y="770"/>
                    <a:pt x="677" y="629"/>
                    <a:pt x="573" y="511"/>
                  </a:cubicBezTo>
                  <a:cubicBezTo>
                    <a:pt x="557" y="492"/>
                    <a:pt x="540" y="475"/>
                    <a:pt x="521" y="459"/>
                  </a:cubicBezTo>
                  <a:cubicBezTo>
                    <a:pt x="403" y="355"/>
                    <a:pt x="262" y="272"/>
                    <a:pt x="49" y="26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421"/>
            <p:cNvSpPr>
              <a:spLocks/>
            </p:cNvSpPr>
            <p:nvPr/>
          </p:nvSpPr>
          <p:spPr bwMode="gray">
            <a:xfrm>
              <a:off x="-16687801" y="11753850"/>
              <a:ext cx="623888" cy="622300"/>
            </a:xfrm>
            <a:custGeom>
              <a:avLst/>
              <a:gdLst>
                <a:gd name="T0" fmla="*/ 185 w 450"/>
                <a:gd name="T1" fmla="*/ 5 h 450"/>
                <a:gd name="T2" fmla="*/ 265 w 450"/>
                <a:gd name="T3" fmla="*/ 5 h 450"/>
                <a:gd name="T4" fmla="*/ 361 w 450"/>
                <a:gd name="T5" fmla="*/ 45 h 450"/>
                <a:gd name="T6" fmla="*/ 361 w 450"/>
                <a:gd name="T7" fmla="*/ 49 h 450"/>
                <a:gd name="T8" fmla="*/ 405 w 450"/>
                <a:gd name="T9" fmla="*/ 89 h 450"/>
                <a:gd name="T10" fmla="*/ 445 w 450"/>
                <a:gd name="T11" fmla="*/ 185 h 450"/>
                <a:gd name="T12" fmla="*/ 445 w 450"/>
                <a:gd name="T13" fmla="*/ 265 h 450"/>
                <a:gd name="T14" fmla="*/ 405 w 450"/>
                <a:gd name="T15" fmla="*/ 361 h 450"/>
                <a:gd name="T16" fmla="*/ 401 w 450"/>
                <a:gd name="T17" fmla="*/ 361 h 450"/>
                <a:gd name="T18" fmla="*/ 361 w 450"/>
                <a:gd name="T19" fmla="*/ 405 h 450"/>
                <a:gd name="T20" fmla="*/ 265 w 450"/>
                <a:gd name="T21" fmla="*/ 445 h 450"/>
                <a:gd name="T22" fmla="*/ 185 w 450"/>
                <a:gd name="T23" fmla="*/ 445 h 450"/>
                <a:gd name="T24" fmla="*/ 89 w 450"/>
                <a:gd name="T25" fmla="*/ 405 h 450"/>
                <a:gd name="T26" fmla="*/ 89 w 450"/>
                <a:gd name="T27" fmla="*/ 401 h 450"/>
                <a:gd name="T28" fmla="*/ 45 w 450"/>
                <a:gd name="T29" fmla="*/ 361 h 450"/>
                <a:gd name="T30" fmla="*/ 5 w 450"/>
                <a:gd name="T31" fmla="*/ 265 h 450"/>
                <a:gd name="T32" fmla="*/ 5 w 450"/>
                <a:gd name="T33" fmla="*/ 185 h 450"/>
                <a:gd name="T34" fmla="*/ 45 w 450"/>
                <a:gd name="T35" fmla="*/ 89 h 450"/>
                <a:gd name="T36" fmla="*/ 49 w 450"/>
                <a:gd name="T37" fmla="*/ 89 h 450"/>
                <a:gd name="T38" fmla="*/ 89 w 450"/>
                <a:gd name="T39" fmla="*/ 45 h 450"/>
                <a:gd name="T40" fmla="*/ 185 w 450"/>
                <a:gd name="T41" fmla="*/ 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0" h="450">
                  <a:moveTo>
                    <a:pt x="185" y="5"/>
                  </a:moveTo>
                  <a:cubicBezTo>
                    <a:pt x="210" y="0"/>
                    <a:pt x="240" y="0"/>
                    <a:pt x="265" y="5"/>
                  </a:cubicBezTo>
                  <a:cubicBezTo>
                    <a:pt x="304" y="11"/>
                    <a:pt x="332" y="29"/>
                    <a:pt x="361" y="45"/>
                  </a:cubicBezTo>
                  <a:cubicBezTo>
                    <a:pt x="361" y="46"/>
                    <a:pt x="361" y="48"/>
                    <a:pt x="361" y="49"/>
                  </a:cubicBezTo>
                  <a:cubicBezTo>
                    <a:pt x="380" y="58"/>
                    <a:pt x="389" y="77"/>
                    <a:pt x="405" y="89"/>
                  </a:cubicBezTo>
                  <a:cubicBezTo>
                    <a:pt x="421" y="118"/>
                    <a:pt x="439" y="146"/>
                    <a:pt x="445" y="185"/>
                  </a:cubicBezTo>
                  <a:cubicBezTo>
                    <a:pt x="450" y="210"/>
                    <a:pt x="450" y="240"/>
                    <a:pt x="445" y="265"/>
                  </a:cubicBezTo>
                  <a:cubicBezTo>
                    <a:pt x="439" y="304"/>
                    <a:pt x="421" y="332"/>
                    <a:pt x="405" y="361"/>
                  </a:cubicBezTo>
                  <a:cubicBezTo>
                    <a:pt x="404" y="361"/>
                    <a:pt x="402" y="361"/>
                    <a:pt x="401" y="361"/>
                  </a:cubicBezTo>
                  <a:cubicBezTo>
                    <a:pt x="392" y="380"/>
                    <a:pt x="373" y="389"/>
                    <a:pt x="361" y="405"/>
                  </a:cubicBezTo>
                  <a:cubicBezTo>
                    <a:pt x="332" y="421"/>
                    <a:pt x="304" y="439"/>
                    <a:pt x="265" y="445"/>
                  </a:cubicBezTo>
                  <a:cubicBezTo>
                    <a:pt x="240" y="450"/>
                    <a:pt x="210" y="450"/>
                    <a:pt x="185" y="445"/>
                  </a:cubicBezTo>
                  <a:cubicBezTo>
                    <a:pt x="146" y="439"/>
                    <a:pt x="118" y="421"/>
                    <a:pt x="89" y="405"/>
                  </a:cubicBezTo>
                  <a:cubicBezTo>
                    <a:pt x="89" y="404"/>
                    <a:pt x="89" y="402"/>
                    <a:pt x="89" y="401"/>
                  </a:cubicBezTo>
                  <a:cubicBezTo>
                    <a:pt x="70" y="392"/>
                    <a:pt x="61" y="373"/>
                    <a:pt x="45" y="361"/>
                  </a:cubicBezTo>
                  <a:cubicBezTo>
                    <a:pt x="29" y="332"/>
                    <a:pt x="11" y="304"/>
                    <a:pt x="5" y="265"/>
                  </a:cubicBezTo>
                  <a:cubicBezTo>
                    <a:pt x="0" y="240"/>
                    <a:pt x="0" y="210"/>
                    <a:pt x="5" y="185"/>
                  </a:cubicBezTo>
                  <a:cubicBezTo>
                    <a:pt x="11" y="146"/>
                    <a:pt x="29" y="118"/>
                    <a:pt x="45" y="89"/>
                  </a:cubicBezTo>
                  <a:cubicBezTo>
                    <a:pt x="46" y="89"/>
                    <a:pt x="48" y="89"/>
                    <a:pt x="49" y="89"/>
                  </a:cubicBezTo>
                  <a:cubicBezTo>
                    <a:pt x="58" y="70"/>
                    <a:pt x="77" y="61"/>
                    <a:pt x="89" y="45"/>
                  </a:cubicBezTo>
                  <a:cubicBezTo>
                    <a:pt x="118" y="29"/>
                    <a:pt x="146" y="11"/>
                    <a:pt x="185" y="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4" name="Group 133"/>
          <p:cNvGrpSpPr>
            <a:grpSpLocks noChangeAspect="1"/>
          </p:cNvGrpSpPr>
          <p:nvPr/>
        </p:nvGrpSpPr>
        <p:grpSpPr bwMode="gray">
          <a:xfrm>
            <a:off x="3131840" y="2375193"/>
            <a:ext cx="370816" cy="403649"/>
            <a:chOff x="-16686213" y="13298487"/>
            <a:chExt cx="2133600" cy="2322513"/>
          </a:xfrm>
        </p:grpSpPr>
        <p:sp>
          <p:nvSpPr>
            <p:cNvPr id="135" name="Freeform 1389"/>
            <p:cNvSpPr>
              <a:spLocks/>
            </p:cNvSpPr>
            <p:nvPr/>
          </p:nvSpPr>
          <p:spPr bwMode="gray">
            <a:xfrm>
              <a:off x="-16016288" y="13638212"/>
              <a:ext cx="1463675" cy="1982788"/>
            </a:xfrm>
            <a:custGeom>
              <a:avLst/>
              <a:gdLst>
                <a:gd name="T0" fmla="*/ 560 w 1058"/>
                <a:gd name="T1" fmla="*/ 10 h 1434"/>
                <a:gd name="T2" fmla="*/ 908 w 1058"/>
                <a:gd name="T3" fmla="*/ 94 h 1434"/>
                <a:gd name="T4" fmla="*/ 968 w 1058"/>
                <a:gd name="T5" fmla="*/ 154 h 1434"/>
                <a:gd name="T6" fmla="*/ 1052 w 1058"/>
                <a:gd name="T7" fmla="*/ 586 h 1434"/>
                <a:gd name="T8" fmla="*/ 968 w 1058"/>
                <a:gd name="T9" fmla="*/ 1018 h 1434"/>
                <a:gd name="T10" fmla="*/ 908 w 1058"/>
                <a:gd name="T11" fmla="*/ 1078 h 1434"/>
                <a:gd name="T12" fmla="*/ 472 w 1058"/>
                <a:gd name="T13" fmla="*/ 1162 h 1434"/>
                <a:gd name="T14" fmla="*/ 468 w 1058"/>
                <a:gd name="T15" fmla="*/ 1162 h 1434"/>
                <a:gd name="T16" fmla="*/ 672 w 1058"/>
                <a:gd name="T17" fmla="*/ 1370 h 1434"/>
                <a:gd name="T18" fmla="*/ 524 w 1058"/>
                <a:gd name="T19" fmla="*/ 1418 h 1434"/>
                <a:gd name="T20" fmla="*/ 332 w 1058"/>
                <a:gd name="T21" fmla="*/ 1390 h 1434"/>
                <a:gd name="T22" fmla="*/ 12 w 1058"/>
                <a:gd name="T23" fmla="*/ 1070 h 1434"/>
                <a:gd name="T24" fmla="*/ 12 w 1058"/>
                <a:gd name="T25" fmla="*/ 998 h 1434"/>
                <a:gd name="T26" fmla="*/ 336 w 1058"/>
                <a:gd name="T27" fmla="*/ 674 h 1434"/>
                <a:gd name="T28" fmla="*/ 404 w 1058"/>
                <a:gd name="T29" fmla="*/ 650 h 1434"/>
                <a:gd name="T30" fmla="*/ 648 w 1058"/>
                <a:gd name="T31" fmla="*/ 650 h 1434"/>
                <a:gd name="T32" fmla="*/ 672 w 1058"/>
                <a:gd name="T33" fmla="*/ 698 h 1434"/>
                <a:gd name="T34" fmla="*/ 468 w 1058"/>
                <a:gd name="T35" fmla="*/ 906 h 1434"/>
                <a:gd name="T36" fmla="*/ 472 w 1058"/>
                <a:gd name="T37" fmla="*/ 906 h 1434"/>
                <a:gd name="T38" fmla="*/ 796 w 1058"/>
                <a:gd name="T39" fmla="*/ 798 h 1434"/>
                <a:gd name="T40" fmla="*/ 796 w 1058"/>
                <a:gd name="T41" fmla="*/ 586 h 1434"/>
                <a:gd name="T42" fmla="*/ 688 w 1058"/>
                <a:gd name="T43" fmla="*/ 266 h 1434"/>
                <a:gd name="T44" fmla="*/ 560 w 1058"/>
                <a:gd name="T45" fmla="*/ 266 h 1434"/>
                <a:gd name="T46" fmla="*/ 604 w 1058"/>
                <a:gd name="T47" fmla="*/ 218 h 1434"/>
                <a:gd name="T48" fmla="*/ 608 w 1058"/>
                <a:gd name="T49" fmla="*/ 210 h 1434"/>
                <a:gd name="T50" fmla="*/ 628 w 1058"/>
                <a:gd name="T51" fmla="*/ 158 h 1434"/>
                <a:gd name="T52" fmla="*/ 628 w 1058"/>
                <a:gd name="T53" fmla="*/ 118 h 1434"/>
                <a:gd name="T54" fmla="*/ 608 w 1058"/>
                <a:gd name="T55" fmla="*/ 62 h 1434"/>
                <a:gd name="T56" fmla="*/ 560 w 1058"/>
                <a:gd name="T57" fmla="*/ 1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58" h="1434">
                  <a:moveTo>
                    <a:pt x="560" y="10"/>
                  </a:moveTo>
                  <a:cubicBezTo>
                    <a:pt x="714" y="0"/>
                    <a:pt x="832" y="26"/>
                    <a:pt x="908" y="94"/>
                  </a:cubicBezTo>
                  <a:cubicBezTo>
                    <a:pt x="928" y="114"/>
                    <a:pt x="950" y="132"/>
                    <a:pt x="968" y="154"/>
                  </a:cubicBezTo>
                  <a:cubicBezTo>
                    <a:pt x="1056" y="231"/>
                    <a:pt x="1052" y="403"/>
                    <a:pt x="1052" y="586"/>
                  </a:cubicBezTo>
                  <a:cubicBezTo>
                    <a:pt x="1052" y="767"/>
                    <a:pt x="1058" y="937"/>
                    <a:pt x="968" y="1018"/>
                  </a:cubicBezTo>
                  <a:cubicBezTo>
                    <a:pt x="948" y="1038"/>
                    <a:pt x="928" y="1058"/>
                    <a:pt x="908" y="1078"/>
                  </a:cubicBezTo>
                  <a:cubicBezTo>
                    <a:pt x="822" y="1166"/>
                    <a:pt x="652" y="1168"/>
                    <a:pt x="472" y="1162"/>
                  </a:cubicBezTo>
                  <a:cubicBezTo>
                    <a:pt x="471" y="1162"/>
                    <a:pt x="469" y="1162"/>
                    <a:pt x="468" y="1162"/>
                  </a:cubicBezTo>
                  <a:cubicBezTo>
                    <a:pt x="522" y="1229"/>
                    <a:pt x="604" y="1303"/>
                    <a:pt x="672" y="1370"/>
                  </a:cubicBezTo>
                  <a:cubicBezTo>
                    <a:pt x="694" y="1434"/>
                    <a:pt x="603" y="1418"/>
                    <a:pt x="524" y="1418"/>
                  </a:cubicBezTo>
                  <a:cubicBezTo>
                    <a:pt x="436" y="1418"/>
                    <a:pt x="364" y="1426"/>
                    <a:pt x="332" y="1390"/>
                  </a:cubicBezTo>
                  <a:cubicBezTo>
                    <a:pt x="227" y="1282"/>
                    <a:pt x="120" y="1175"/>
                    <a:pt x="12" y="1070"/>
                  </a:cubicBezTo>
                  <a:cubicBezTo>
                    <a:pt x="0" y="1056"/>
                    <a:pt x="0" y="1012"/>
                    <a:pt x="12" y="998"/>
                  </a:cubicBezTo>
                  <a:cubicBezTo>
                    <a:pt x="122" y="892"/>
                    <a:pt x="230" y="784"/>
                    <a:pt x="336" y="674"/>
                  </a:cubicBezTo>
                  <a:cubicBezTo>
                    <a:pt x="354" y="662"/>
                    <a:pt x="373" y="650"/>
                    <a:pt x="404" y="650"/>
                  </a:cubicBezTo>
                  <a:cubicBezTo>
                    <a:pt x="485" y="650"/>
                    <a:pt x="567" y="650"/>
                    <a:pt x="648" y="650"/>
                  </a:cubicBezTo>
                  <a:cubicBezTo>
                    <a:pt x="670" y="650"/>
                    <a:pt x="683" y="677"/>
                    <a:pt x="672" y="698"/>
                  </a:cubicBezTo>
                  <a:cubicBezTo>
                    <a:pt x="604" y="765"/>
                    <a:pt x="522" y="839"/>
                    <a:pt x="468" y="906"/>
                  </a:cubicBezTo>
                  <a:cubicBezTo>
                    <a:pt x="469" y="906"/>
                    <a:pt x="471" y="906"/>
                    <a:pt x="472" y="906"/>
                  </a:cubicBezTo>
                  <a:cubicBezTo>
                    <a:pt x="628" y="901"/>
                    <a:pt x="773" y="940"/>
                    <a:pt x="796" y="798"/>
                  </a:cubicBezTo>
                  <a:cubicBezTo>
                    <a:pt x="805" y="742"/>
                    <a:pt x="796" y="660"/>
                    <a:pt x="796" y="586"/>
                  </a:cubicBezTo>
                  <a:cubicBezTo>
                    <a:pt x="796" y="430"/>
                    <a:pt x="813" y="287"/>
                    <a:pt x="688" y="266"/>
                  </a:cubicBezTo>
                  <a:cubicBezTo>
                    <a:pt x="643" y="259"/>
                    <a:pt x="600" y="272"/>
                    <a:pt x="560" y="266"/>
                  </a:cubicBezTo>
                  <a:cubicBezTo>
                    <a:pt x="572" y="248"/>
                    <a:pt x="592" y="236"/>
                    <a:pt x="604" y="218"/>
                  </a:cubicBezTo>
                  <a:cubicBezTo>
                    <a:pt x="605" y="215"/>
                    <a:pt x="608" y="214"/>
                    <a:pt x="608" y="210"/>
                  </a:cubicBezTo>
                  <a:cubicBezTo>
                    <a:pt x="615" y="193"/>
                    <a:pt x="627" y="181"/>
                    <a:pt x="628" y="158"/>
                  </a:cubicBezTo>
                  <a:cubicBezTo>
                    <a:pt x="635" y="154"/>
                    <a:pt x="635" y="122"/>
                    <a:pt x="628" y="118"/>
                  </a:cubicBezTo>
                  <a:cubicBezTo>
                    <a:pt x="626" y="94"/>
                    <a:pt x="615" y="80"/>
                    <a:pt x="608" y="62"/>
                  </a:cubicBezTo>
                  <a:cubicBezTo>
                    <a:pt x="594" y="42"/>
                    <a:pt x="574" y="30"/>
                    <a:pt x="560" y="1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392"/>
            <p:cNvSpPr>
              <a:spLocks/>
            </p:cNvSpPr>
            <p:nvPr/>
          </p:nvSpPr>
          <p:spPr bwMode="gray">
            <a:xfrm>
              <a:off x="-16686213" y="13298487"/>
              <a:ext cx="1458913" cy="1946275"/>
            </a:xfrm>
            <a:custGeom>
              <a:avLst/>
              <a:gdLst>
                <a:gd name="T0" fmla="*/ 400 w 1055"/>
                <a:gd name="T1" fmla="*/ 0 h 1408"/>
                <a:gd name="T2" fmla="*/ 660 w 1055"/>
                <a:gd name="T3" fmla="*/ 0 h 1408"/>
                <a:gd name="T4" fmla="*/ 712 w 1055"/>
                <a:gd name="T5" fmla="*/ 20 h 1408"/>
                <a:gd name="T6" fmla="*/ 716 w 1055"/>
                <a:gd name="T7" fmla="*/ 24 h 1408"/>
                <a:gd name="T8" fmla="*/ 1040 w 1055"/>
                <a:gd name="T9" fmla="*/ 348 h 1408"/>
                <a:gd name="T10" fmla="*/ 1044 w 1055"/>
                <a:gd name="T11" fmla="*/ 352 h 1408"/>
                <a:gd name="T12" fmla="*/ 1040 w 1055"/>
                <a:gd name="T13" fmla="*/ 420 h 1408"/>
                <a:gd name="T14" fmla="*/ 720 w 1055"/>
                <a:gd name="T15" fmla="*/ 740 h 1408"/>
                <a:gd name="T16" fmla="*/ 716 w 1055"/>
                <a:gd name="T17" fmla="*/ 744 h 1408"/>
                <a:gd name="T18" fmla="*/ 660 w 1055"/>
                <a:gd name="T19" fmla="*/ 768 h 1408"/>
                <a:gd name="T20" fmla="*/ 400 w 1055"/>
                <a:gd name="T21" fmla="*/ 768 h 1408"/>
                <a:gd name="T22" fmla="*/ 376 w 1055"/>
                <a:gd name="T23" fmla="*/ 724 h 1408"/>
                <a:gd name="T24" fmla="*/ 380 w 1055"/>
                <a:gd name="T25" fmla="*/ 720 h 1408"/>
                <a:gd name="T26" fmla="*/ 584 w 1055"/>
                <a:gd name="T27" fmla="*/ 512 h 1408"/>
                <a:gd name="T28" fmla="*/ 360 w 1055"/>
                <a:gd name="T29" fmla="*/ 516 h 1408"/>
                <a:gd name="T30" fmla="*/ 260 w 1055"/>
                <a:gd name="T31" fmla="*/ 620 h 1408"/>
                <a:gd name="T32" fmla="*/ 260 w 1055"/>
                <a:gd name="T33" fmla="*/ 1044 h 1408"/>
                <a:gd name="T34" fmla="*/ 364 w 1055"/>
                <a:gd name="T35" fmla="*/ 1148 h 1408"/>
                <a:gd name="T36" fmla="*/ 492 w 1055"/>
                <a:gd name="T37" fmla="*/ 1152 h 1408"/>
                <a:gd name="T38" fmla="*/ 448 w 1055"/>
                <a:gd name="T39" fmla="*/ 1200 h 1408"/>
                <a:gd name="T40" fmla="*/ 448 w 1055"/>
                <a:gd name="T41" fmla="*/ 1204 h 1408"/>
                <a:gd name="T42" fmla="*/ 448 w 1055"/>
                <a:gd name="T43" fmla="*/ 1356 h 1408"/>
                <a:gd name="T44" fmla="*/ 448 w 1055"/>
                <a:gd name="T45" fmla="*/ 1360 h 1408"/>
                <a:gd name="T46" fmla="*/ 492 w 1055"/>
                <a:gd name="T47" fmla="*/ 1408 h 1408"/>
                <a:gd name="T48" fmla="*/ 352 w 1055"/>
                <a:gd name="T49" fmla="*/ 1408 h 1408"/>
                <a:gd name="T50" fmla="*/ 0 w 1055"/>
                <a:gd name="T51" fmla="*/ 1056 h 1408"/>
                <a:gd name="T52" fmla="*/ 0 w 1055"/>
                <a:gd name="T53" fmla="*/ 608 h 1408"/>
                <a:gd name="T54" fmla="*/ 92 w 1055"/>
                <a:gd name="T55" fmla="*/ 388 h 1408"/>
                <a:gd name="T56" fmla="*/ 132 w 1055"/>
                <a:gd name="T57" fmla="*/ 348 h 1408"/>
                <a:gd name="T58" fmla="*/ 348 w 1055"/>
                <a:gd name="T59" fmla="*/ 256 h 1408"/>
                <a:gd name="T60" fmla="*/ 584 w 1055"/>
                <a:gd name="T61" fmla="*/ 256 h 1408"/>
                <a:gd name="T62" fmla="*/ 380 w 1055"/>
                <a:gd name="T63" fmla="*/ 48 h 1408"/>
                <a:gd name="T64" fmla="*/ 400 w 1055"/>
                <a:gd name="T65" fmla="*/ 0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5" h="1408">
                  <a:moveTo>
                    <a:pt x="400" y="0"/>
                  </a:moveTo>
                  <a:cubicBezTo>
                    <a:pt x="487" y="0"/>
                    <a:pt x="573" y="0"/>
                    <a:pt x="660" y="0"/>
                  </a:cubicBezTo>
                  <a:cubicBezTo>
                    <a:pt x="678" y="6"/>
                    <a:pt x="697" y="11"/>
                    <a:pt x="712" y="20"/>
                  </a:cubicBezTo>
                  <a:cubicBezTo>
                    <a:pt x="711" y="23"/>
                    <a:pt x="714" y="24"/>
                    <a:pt x="716" y="24"/>
                  </a:cubicBezTo>
                  <a:cubicBezTo>
                    <a:pt x="822" y="134"/>
                    <a:pt x="930" y="242"/>
                    <a:pt x="1040" y="348"/>
                  </a:cubicBezTo>
                  <a:cubicBezTo>
                    <a:pt x="1039" y="351"/>
                    <a:pt x="1042" y="352"/>
                    <a:pt x="1044" y="352"/>
                  </a:cubicBezTo>
                  <a:cubicBezTo>
                    <a:pt x="1055" y="373"/>
                    <a:pt x="1052" y="402"/>
                    <a:pt x="1040" y="420"/>
                  </a:cubicBezTo>
                  <a:cubicBezTo>
                    <a:pt x="932" y="525"/>
                    <a:pt x="825" y="632"/>
                    <a:pt x="720" y="740"/>
                  </a:cubicBezTo>
                  <a:cubicBezTo>
                    <a:pt x="717" y="739"/>
                    <a:pt x="716" y="742"/>
                    <a:pt x="716" y="744"/>
                  </a:cubicBezTo>
                  <a:cubicBezTo>
                    <a:pt x="702" y="757"/>
                    <a:pt x="680" y="761"/>
                    <a:pt x="660" y="768"/>
                  </a:cubicBezTo>
                  <a:cubicBezTo>
                    <a:pt x="573" y="768"/>
                    <a:pt x="487" y="768"/>
                    <a:pt x="400" y="768"/>
                  </a:cubicBezTo>
                  <a:cubicBezTo>
                    <a:pt x="383" y="762"/>
                    <a:pt x="373" y="750"/>
                    <a:pt x="376" y="724"/>
                  </a:cubicBezTo>
                  <a:cubicBezTo>
                    <a:pt x="379" y="725"/>
                    <a:pt x="380" y="722"/>
                    <a:pt x="380" y="720"/>
                  </a:cubicBezTo>
                  <a:cubicBezTo>
                    <a:pt x="448" y="653"/>
                    <a:pt x="530" y="579"/>
                    <a:pt x="584" y="512"/>
                  </a:cubicBezTo>
                  <a:cubicBezTo>
                    <a:pt x="511" y="515"/>
                    <a:pt x="427" y="507"/>
                    <a:pt x="360" y="516"/>
                  </a:cubicBezTo>
                  <a:cubicBezTo>
                    <a:pt x="303" y="527"/>
                    <a:pt x="269" y="561"/>
                    <a:pt x="260" y="620"/>
                  </a:cubicBezTo>
                  <a:cubicBezTo>
                    <a:pt x="253" y="752"/>
                    <a:pt x="253" y="912"/>
                    <a:pt x="260" y="1044"/>
                  </a:cubicBezTo>
                  <a:cubicBezTo>
                    <a:pt x="270" y="1103"/>
                    <a:pt x="305" y="1138"/>
                    <a:pt x="364" y="1148"/>
                  </a:cubicBezTo>
                  <a:cubicBezTo>
                    <a:pt x="399" y="1157"/>
                    <a:pt x="451" y="1149"/>
                    <a:pt x="492" y="1152"/>
                  </a:cubicBezTo>
                  <a:cubicBezTo>
                    <a:pt x="480" y="1170"/>
                    <a:pt x="460" y="1182"/>
                    <a:pt x="448" y="1200"/>
                  </a:cubicBezTo>
                  <a:cubicBezTo>
                    <a:pt x="448" y="1201"/>
                    <a:pt x="448" y="1203"/>
                    <a:pt x="448" y="1204"/>
                  </a:cubicBezTo>
                  <a:cubicBezTo>
                    <a:pt x="414" y="1238"/>
                    <a:pt x="414" y="1322"/>
                    <a:pt x="448" y="1356"/>
                  </a:cubicBezTo>
                  <a:cubicBezTo>
                    <a:pt x="448" y="1357"/>
                    <a:pt x="448" y="1359"/>
                    <a:pt x="448" y="1360"/>
                  </a:cubicBezTo>
                  <a:cubicBezTo>
                    <a:pt x="460" y="1378"/>
                    <a:pt x="480" y="1390"/>
                    <a:pt x="492" y="1408"/>
                  </a:cubicBezTo>
                  <a:cubicBezTo>
                    <a:pt x="445" y="1408"/>
                    <a:pt x="399" y="1408"/>
                    <a:pt x="352" y="1408"/>
                  </a:cubicBezTo>
                  <a:cubicBezTo>
                    <a:pt x="149" y="1377"/>
                    <a:pt x="31" y="1259"/>
                    <a:pt x="0" y="1056"/>
                  </a:cubicBezTo>
                  <a:cubicBezTo>
                    <a:pt x="0" y="907"/>
                    <a:pt x="0" y="757"/>
                    <a:pt x="0" y="608"/>
                  </a:cubicBezTo>
                  <a:cubicBezTo>
                    <a:pt x="10" y="514"/>
                    <a:pt x="46" y="446"/>
                    <a:pt x="92" y="388"/>
                  </a:cubicBezTo>
                  <a:cubicBezTo>
                    <a:pt x="107" y="376"/>
                    <a:pt x="120" y="363"/>
                    <a:pt x="132" y="348"/>
                  </a:cubicBezTo>
                  <a:cubicBezTo>
                    <a:pt x="189" y="303"/>
                    <a:pt x="256" y="266"/>
                    <a:pt x="348" y="256"/>
                  </a:cubicBezTo>
                  <a:cubicBezTo>
                    <a:pt x="427" y="256"/>
                    <a:pt x="505" y="256"/>
                    <a:pt x="584" y="256"/>
                  </a:cubicBezTo>
                  <a:cubicBezTo>
                    <a:pt x="530" y="189"/>
                    <a:pt x="448" y="115"/>
                    <a:pt x="380" y="48"/>
                  </a:cubicBezTo>
                  <a:cubicBezTo>
                    <a:pt x="368" y="28"/>
                    <a:pt x="382" y="3"/>
                    <a:pt x="400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7" name="Group 136"/>
          <p:cNvGrpSpPr>
            <a:grpSpLocks noChangeAspect="1"/>
          </p:cNvGrpSpPr>
          <p:nvPr/>
        </p:nvGrpSpPr>
        <p:grpSpPr bwMode="gray">
          <a:xfrm>
            <a:off x="4921264" y="2448085"/>
            <a:ext cx="370816" cy="229061"/>
            <a:chOff x="-13538201" y="13657262"/>
            <a:chExt cx="2562226" cy="1582738"/>
          </a:xfrm>
        </p:grpSpPr>
        <p:sp>
          <p:nvSpPr>
            <p:cNvPr id="138" name="Freeform 1259"/>
            <p:cNvSpPr>
              <a:spLocks/>
            </p:cNvSpPr>
            <p:nvPr/>
          </p:nvSpPr>
          <p:spPr bwMode="gray">
            <a:xfrm>
              <a:off x="-13538201" y="13657262"/>
              <a:ext cx="1758950" cy="1582738"/>
            </a:xfrm>
            <a:custGeom>
              <a:avLst/>
              <a:gdLst>
                <a:gd name="T0" fmla="*/ 1228 w 1272"/>
                <a:gd name="T1" fmla="*/ 0 h 1144"/>
                <a:gd name="T2" fmla="*/ 1272 w 1272"/>
                <a:gd name="T3" fmla="*/ 44 h 1144"/>
                <a:gd name="T4" fmla="*/ 1272 w 1272"/>
                <a:gd name="T5" fmla="*/ 1100 h 1144"/>
                <a:gd name="T6" fmla="*/ 1228 w 1272"/>
                <a:gd name="T7" fmla="*/ 1144 h 1144"/>
                <a:gd name="T8" fmla="*/ 1068 w 1272"/>
                <a:gd name="T9" fmla="*/ 1144 h 1144"/>
                <a:gd name="T10" fmla="*/ 1024 w 1272"/>
                <a:gd name="T11" fmla="*/ 1100 h 1144"/>
                <a:gd name="T12" fmla="*/ 1020 w 1272"/>
                <a:gd name="T13" fmla="*/ 1080 h 1144"/>
                <a:gd name="T14" fmla="*/ 664 w 1272"/>
                <a:gd name="T15" fmla="*/ 1080 h 1144"/>
                <a:gd name="T16" fmla="*/ 548 w 1272"/>
                <a:gd name="T17" fmla="*/ 1036 h 1144"/>
                <a:gd name="T18" fmla="*/ 492 w 1272"/>
                <a:gd name="T19" fmla="*/ 980 h 1144"/>
                <a:gd name="T20" fmla="*/ 444 w 1272"/>
                <a:gd name="T21" fmla="*/ 864 h 1144"/>
                <a:gd name="T22" fmla="*/ 444 w 1272"/>
                <a:gd name="T23" fmla="*/ 820 h 1144"/>
                <a:gd name="T24" fmla="*/ 320 w 1272"/>
                <a:gd name="T25" fmla="*/ 716 h 1144"/>
                <a:gd name="T26" fmla="*/ 316 w 1272"/>
                <a:gd name="T27" fmla="*/ 696 h 1144"/>
                <a:gd name="T28" fmla="*/ 0 w 1272"/>
                <a:gd name="T29" fmla="*/ 696 h 1144"/>
                <a:gd name="T30" fmla="*/ 0 w 1272"/>
                <a:gd name="T31" fmla="*/ 448 h 1144"/>
                <a:gd name="T32" fmla="*/ 156 w 1272"/>
                <a:gd name="T33" fmla="*/ 448 h 1144"/>
                <a:gd name="T34" fmla="*/ 312 w 1272"/>
                <a:gd name="T35" fmla="*/ 448 h 1144"/>
                <a:gd name="T36" fmla="*/ 320 w 1272"/>
                <a:gd name="T37" fmla="*/ 428 h 1144"/>
                <a:gd name="T38" fmla="*/ 440 w 1272"/>
                <a:gd name="T39" fmla="*/ 332 h 1144"/>
                <a:gd name="T40" fmla="*/ 444 w 1272"/>
                <a:gd name="T41" fmla="*/ 280 h 1144"/>
                <a:gd name="T42" fmla="*/ 492 w 1272"/>
                <a:gd name="T43" fmla="*/ 164 h 1144"/>
                <a:gd name="T44" fmla="*/ 548 w 1272"/>
                <a:gd name="T45" fmla="*/ 108 h 1144"/>
                <a:gd name="T46" fmla="*/ 664 w 1272"/>
                <a:gd name="T47" fmla="*/ 64 h 1144"/>
                <a:gd name="T48" fmla="*/ 840 w 1272"/>
                <a:gd name="T49" fmla="*/ 64 h 1144"/>
                <a:gd name="T50" fmla="*/ 1016 w 1272"/>
                <a:gd name="T51" fmla="*/ 64 h 1144"/>
                <a:gd name="T52" fmla="*/ 1024 w 1272"/>
                <a:gd name="T53" fmla="*/ 44 h 1144"/>
                <a:gd name="T54" fmla="*/ 1068 w 1272"/>
                <a:gd name="T55" fmla="*/ 0 h 1144"/>
                <a:gd name="T56" fmla="*/ 1228 w 1272"/>
                <a:gd name="T57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2" h="1144">
                  <a:moveTo>
                    <a:pt x="1228" y="0"/>
                  </a:moveTo>
                  <a:cubicBezTo>
                    <a:pt x="1253" y="4"/>
                    <a:pt x="1268" y="19"/>
                    <a:pt x="1272" y="44"/>
                  </a:cubicBezTo>
                  <a:cubicBezTo>
                    <a:pt x="1272" y="396"/>
                    <a:pt x="1272" y="748"/>
                    <a:pt x="1272" y="1100"/>
                  </a:cubicBezTo>
                  <a:cubicBezTo>
                    <a:pt x="1268" y="1125"/>
                    <a:pt x="1253" y="1140"/>
                    <a:pt x="1228" y="1144"/>
                  </a:cubicBezTo>
                  <a:cubicBezTo>
                    <a:pt x="1175" y="1144"/>
                    <a:pt x="1121" y="1144"/>
                    <a:pt x="1068" y="1144"/>
                  </a:cubicBezTo>
                  <a:cubicBezTo>
                    <a:pt x="1043" y="1140"/>
                    <a:pt x="1028" y="1125"/>
                    <a:pt x="1024" y="1100"/>
                  </a:cubicBezTo>
                  <a:cubicBezTo>
                    <a:pt x="1025" y="1091"/>
                    <a:pt x="1023" y="1085"/>
                    <a:pt x="1020" y="1080"/>
                  </a:cubicBezTo>
                  <a:cubicBezTo>
                    <a:pt x="901" y="1080"/>
                    <a:pt x="783" y="1080"/>
                    <a:pt x="664" y="1080"/>
                  </a:cubicBezTo>
                  <a:cubicBezTo>
                    <a:pt x="614" y="1077"/>
                    <a:pt x="582" y="1055"/>
                    <a:pt x="548" y="1036"/>
                  </a:cubicBezTo>
                  <a:cubicBezTo>
                    <a:pt x="528" y="1019"/>
                    <a:pt x="509" y="1000"/>
                    <a:pt x="492" y="980"/>
                  </a:cubicBezTo>
                  <a:cubicBezTo>
                    <a:pt x="470" y="947"/>
                    <a:pt x="455" y="908"/>
                    <a:pt x="444" y="864"/>
                  </a:cubicBezTo>
                  <a:cubicBezTo>
                    <a:pt x="444" y="849"/>
                    <a:pt x="444" y="835"/>
                    <a:pt x="444" y="820"/>
                  </a:cubicBezTo>
                  <a:cubicBezTo>
                    <a:pt x="443" y="745"/>
                    <a:pt x="326" y="786"/>
                    <a:pt x="320" y="716"/>
                  </a:cubicBezTo>
                  <a:cubicBezTo>
                    <a:pt x="321" y="707"/>
                    <a:pt x="319" y="701"/>
                    <a:pt x="316" y="696"/>
                  </a:cubicBezTo>
                  <a:cubicBezTo>
                    <a:pt x="211" y="696"/>
                    <a:pt x="105" y="696"/>
                    <a:pt x="0" y="696"/>
                  </a:cubicBezTo>
                  <a:cubicBezTo>
                    <a:pt x="0" y="613"/>
                    <a:pt x="0" y="531"/>
                    <a:pt x="0" y="448"/>
                  </a:cubicBezTo>
                  <a:cubicBezTo>
                    <a:pt x="43" y="448"/>
                    <a:pt x="99" y="448"/>
                    <a:pt x="156" y="448"/>
                  </a:cubicBezTo>
                  <a:cubicBezTo>
                    <a:pt x="210" y="448"/>
                    <a:pt x="281" y="462"/>
                    <a:pt x="312" y="448"/>
                  </a:cubicBezTo>
                  <a:cubicBezTo>
                    <a:pt x="318" y="445"/>
                    <a:pt x="322" y="443"/>
                    <a:pt x="320" y="428"/>
                  </a:cubicBezTo>
                  <a:cubicBezTo>
                    <a:pt x="323" y="359"/>
                    <a:pt x="436" y="400"/>
                    <a:pt x="440" y="332"/>
                  </a:cubicBezTo>
                  <a:cubicBezTo>
                    <a:pt x="449" y="323"/>
                    <a:pt x="441" y="296"/>
                    <a:pt x="444" y="280"/>
                  </a:cubicBezTo>
                  <a:cubicBezTo>
                    <a:pt x="455" y="236"/>
                    <a:pt x="470" y="197"/>
                    <a:pt x="492" y="164"/>
                  </a:cubicBezTo>
                  <a:cubicBezTo>
                    <a:pt x="509" y="144"/>
                    <a:pt x="528" y="125"/>
                    <a:pt x="548" y="108"/>
                  </a:cubicBezTo>
                  <a:cubicBezTo>
                    <a:pt x="582" y="89"/>
                    <a:pt x="614" y="67"/>
                    <a:pt x="664" y="64"/>
                  </a:cubicBezTo>
                  <a:cubicBezTo>
                    <a:pt x="714" y="64"/>
                    <a:pt x="773" y="64"/>
                    <a:pt x="840" y="64"/>
                  </a:cubicBezTo>
                  <a:cubicBezTo>
                    <a:pt x="898" y="64"/>
                    <a:pt x="980" y="80"/>
                    <a:pt x="1016" y="64"/>
                  </a:cubicBezTo>
                  <a:cubicBezTo>
                    <a:pt x="1022" y="61"/>
                    <a:pt x="1025" y="60"/>
                    <a:pt x="1024" y="44"/>
                  </a:cubicBezTo>
                  <a:cubicBezTo>
                    <a:pt x="1028" y="19"/>
                    <a:pt x="1043" y="4"/>
                    <a:pt x="1068" y="0"/>
                  </a:cubicBezTo>
                  <a:cubicBezTo>
                    <a:pt x="1121" y="0"/>
                    <a:pt x="1175" y="0"/>
                    <a:pt x="1228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266"/>
            <p:cNvSpPr>
              <a:spLocks/>
            </p:cNvSpPr>
            <p:nvPr/>
          </p:nvSpPr>
          <p:spPr bwMode="gray">
            <a:xfrm>
              <a:off x="-11679238" y="13835062"/>
              <a:ext cx="703263" cy="342900"/>
            </a:xfrm>
            <a:custGeom>
              <a:avLst/>
              <a:gdLst>
                <a:gd name="T0" fmla="*/ 404 w 508"/>
                <a:gd name="T1" fmla="*/ 0 h 248"/>
                <a:gd name="T2" fmla="*/ 508 w 508"/>
                <a:gd name="T3" fmla="*/ 100 h 248"/>
                <a:gd name="T4" fmla="*/ 508 w 508"/>
                <a:gd name="T5" fmla="*/ 148 h 248"/>
                <a:gd name="T6" fmla="*/ 404 w 508"/>
                <a:gd name="T7" fmla="*/ 248 h 248"/>
                <a:gd name="T8" fmla="*/ 0 w 508"/>
                <a:gd name="T9" fmla="*/ 248 h 248"/>
                <a:gd name="T10" fmla="*/ 0 w 508"/>
                <a:gd name="T11" fmla="*/ 0 h 248"/>
                <a:gd name="T12" fmla="*/ 404 w 508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248">
                  <a:moveTo>
                    <a:pt x="404" y="0"/>
                  </a:moveTo>
                  <a:cubicBezTo>
                    <a:pt x="464" y="8"/>
                    <a:pt x="491" y="49"/>
                    <a:pt x="508" y="100"/>
                  </a:cubicBezTo>
                  <a:cubicBezTo>
                    <a:pt x="508" y="116"/>
                    <a:pt x="508" y="132"/>
                    <a:pt x="508" y="148"/>
                  </a:cubicBezTo>
                  <a:cubicBezTo>
                    <a:pt x="491" y="199"/>
                    <a:pt x="464" y="240"/>
                    <a:pt x="404" y="248"/>
                  </a:cubicBezTo>
                  <a:cubicBezTo>
                    <a:pt x="269" y="248"/>
                    <a:pt x="135" y="248"/>
                    <a:pt x="0" y="248"/>
                  </a:cubicBezTo>
                  <a:cubicBezTo>
                    <a:pt x="0" y="165"/>
                    <a:pt x="0" y="83"/>
                    <a:pt x="0" y="0"/>
                  </a:cubicBezTo>
                  <a:cubicBezTo>
                    <a:pt x="135" y="0"/>
                    <a:pt x="269" y="0"/>
                    <a:pt x="404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269"/>
            <p:cNvSpPr>
              <a:spLocks/>
            </p:cNvSpPr>
            <p:nvPr/>
          </p:nvSpPr>
          <p:spPr bwMode="gray">
            <a:xfrm>
              <a:off x="-11679238" y="14719300"/>
              <a:ext cx="703263" cy="342900"/>
            </a:xfrm>
            <a:custGeom>
              <a:avLst/>
              <a:gdLst>
                <a:gd name="T0" fmla="*/ 404 w 508"/>
                <a:gd name="T1" fmla="*/ 0 h 248"/>
                <a:gd name="T2" fmla="*/ 508 w 508"/>
                <a:gd name="T3" fmla="*/ 100 h 248"/>
                <a:gd name="T4" fmla="*/ 508 w 508"/>
                <a:gd name="T5" fmla="*/ 148 h 248"/>
                <a:gd name="T6" fmla="*/ 404 w 508"/>
                <a:gd name="T7" fmla="*/ 248 h 248"/>
                <a:gd name="T8" fmla="*/ 0 w 508"/>
                <a:gd name="T9" fmla="*/ 248 h 248"/>
                <a:gd name="T10" fmla="*/ 0 w 508"/>
                <a:gd name="T11" fmla="*/ 0 h 248"/>
                <a:gd name="T12" fmla="*/ 404 w 508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248">
                  <a:moveTo>
                    <a:pt x="404" y="0"/>
                  </a:moveTo>
                  <a:cubicBezTo>
                    <a:pt x="464" y="8"/>
                    <a:pt x="491" y="49"/>
                    <a:pt x="508" y="100"/>
                  </a:cubicBezTo>
                  <a:cubicBezTo>
                    <a:pt x="508" y="116"/>
                    <a:pt x="508" y="132"/>
                    <a:pt x="508" y="148"/>
                  </a:cubicBezTo>
                  <a:cubicBezTo>
                    <a:pt x="491" y="199"/>
                    <a:pt x="464" y="240"/>
                    <a:pt x="404" y="248"/>
                  </a:cubicBezTo>
                  <a:cubicBezTo>
                    <a:pt x="269" y="248"/>
                    <a:pt x="135" y="248"/>
                    <a:pt x="0" y="248"/>
                  </a:cubicBezTo>
                  <a:cubicBezTo>
                    <a:pt x="0" y="165"/>
                    <a:pt x="0" y="83"/>
                    <a:pt x="0" y="0"/>
                  </a:cubicBezTo>
                  <a:cubicBezTo>
                    <a:pt x="135" y="0"/>
                    <a:pt x="269" y="0"/>
                    <a:pt x="404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1" name="Group 140"/>
          <p:cNvGrpSpPr>
            <a:grpSpLocks noChangeAspect="1"/>
          </p:cNvGrpSpPr>
          <p:nvPr/>
        </p:nvGrpSpPr>
        <p:grpSpPr bwMode="gray">
          <a:xfrm>
            <a:off x="8306822" y="2389111"/>
            <a:ext cx="370816" cy="370316"/>
            <a:chOff x="-9775826" y="13327062"/>
            <a:chExt cx="2355851" cy="2352675"/>
          </a:xfrm>
        </p:grpSpPr>
        <p:sp>
          <p:nvSpPr>
            <p:cNvPr id="142" name="Freeform 1244"/>
            <p:cNvSpPr>
              <a:spLocks/>
            </p:cNvSpPr>
            <p:nvPr/>
          </p:nvSpPr>
          <p:spPr bwMode="gray">
            <a:xfrm>
              <a:off x="-9775826" y="14835187"/>
              <a:ext cx="846138" cy="844550"/>
            </a:xfrm>
            <a:custGeom>
              <a:avLst/>
              <a:gdLst>
                <a:gd name="T0" fmla="*/ 608 w 612"/>
                <a:gd name="T1" fmla="*/ 172 h 610"/>
                <a:gd name="T2" fmla="*/ 168 w 612"/>
                <a:gd name="T3" fmla="*/ 524 h 610"/>
                <a:gd name="T4" fmla="*/ 0 w 612"/>
                <a:gd name="T5" fmla="*/ 608 h 610"/>
                <a:gd name="T6" fmla="*/ 204 w 612"/>
                <a:gd name="T7" fmla="*/ 288 h 610"/>
                <a:gd name="T8" fmla="*/ 440 w 612"/>
                <a:gd name="T9" fmla="*/ 4 h 610"/>
                <a:gd name="T10" fmla="*/ 448 w 612"/>
                <a:gd name="T11" fmla="*/ 0 h 610"/>
                <a:gd name="T12" fmla="*/ 612 w 612"/>
                <a:gd name="T13" fmla="*/ 164 h 610"/>
                <a:gd name="T14" fmla="*/ 608 w 612"/>
                <a:gd name="T15" fmla="*/ 17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610">
                  <a:moveTo>
                    <a:pt x="608" y="172"/>
                  </a:moveTo>
                  <a:cubicBezTo>
                    <a:pt x="471" y="289"/>
                    <a:pt x="321" y="415"/>
                    <a:pt x="168" y="524"/>
                  </a:cubicBezTo>
                  <a:cubicBezTo>
                    <a:pt x="119" y="559"/>
                    <a:pt x="67" y="610"/>
                    <a:pt x="0" y="608"/>
                  </a:cubicBezTo>
                  <a:cubicBezTo>
                    <a:pt x="41" y="481"/>
                    <a:pt x="128" y="383"/>
                    <a:pt x="204" y="288"/>
                  </a:cubicBezTo>
                  <a:cubicBezTo>
                    <a:pt x="281" y="192"/>
                    <a:pt x="360" y="98"/>
                    <a:pt x="440" y="4"/>
                  </a:cubicBezTo>
                  <a:cubicBezTo>
                    <a:pt x="443" y="3"/>
                    <a:pt x="444" y="0"/>
                    <a:pt x="448" y="0"/>
                  </a:cubicBezTo>
                  <a:cubicBezTo>
                    <a:pt x="501" y="56"/>
                    <a:pt x="556" y="111"/>
                    <a:pt x="612" y="164"/>
                  </a:cubicBezTo>
                  <a:cubicBezTo>
                    <a:pt x="611" y="167"/>
                    <a:pt x="608" y="168"/>
                    <a:pt x="608" y="17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247"/>
            <p:cNvSpPr>
              <a:spLocks noEditPoints="1"/>
            </p:cNvSpPr>
            <p:nvPr/>
          </p:nvSpPr>
          <p:spPr bwMode="gray">
            <a:xfrm>
              <a:off x="-9564688" y="13327062"/>
              <a:ext cx="2144713" cy="2143125"/>
            </a:xfrm>
            <a:custGeom>
              <a:avLst/>
              <a:gdLst>
                <a:gd name="T0" fmla="*/ 1499 w 1550"/>
                <a:gd name="T1" fmla="*/ 627 h 1550"/>
                <a:gd name="T2" fmla="*/ 1255 w 1550"/>
                <a:gd name="T3" fmla="*/ 615 h 1550"/>
                <a:gd name="T4" fmla="*/ 935 w 1550"/>
                <a:gd name="T5" fmla="*/ 1059 h 1550"/>
                <a:gd name="T6" fmla="*/ 1007 w 1550"/>
                <a:gd name="T7" fmla="*/ 1271 h 1550"/>
                <a:gd name="T8" fmla="*/ 1007 w 1550"/>
                <a:gd name="T9" fmla="*/ 1335 h 1550"/>
                <a:gd name="T10" fmla="*/ 955 w 1550"/>
                <a:gd name="T11" fmla="*/ 1487 h 1550"/>
                <a:gd name="T12" fmla="*/ 903 w 1550"/>
                <a:gd name="T13" fmla="*/ 1539 h 1550"/>
                <a:gd name="T14" fmla="*/ 839 w 1550"/>
                <a:gd name="T15" fmla="*/ 1539 h 1550"/>
                <a:gd name="T16" fmla="*/ 11 w 1550"/>
                <a:gd name="T17" fmla="*/ 711 h 1550"/>
                <a:gd name="T18" fmla="*/ 11 w 1550"/>
                <a:gd name="T19" fmla="*/ 647 h 1550"/>
                <a:gd name="T20" fmla="*/ 63 w 1550"/>
                <a:gd name="T21" fmla="*/ 595 h 1550"/>
                <a:gd name="T22" fmla="*/ 211 w 1550"/>
                <a:gd name="T23" fmla="*/ 543 h 1550"/>
                <a:gd name="T24" fmla="*/ 279 w 1550"/>
                <a:gd name="T25" fmla="*/ 543 h 1550"/>
                <a:gd name="T26" fmla="*/ 487 w 1550"/>
                <a:gd name="T27" fmla="*/ 615 h 1550"/>
                <a:gd name="T28" fmla="*/ 935 w 1550"/>
                <a:gd name="T29" fmla="*/ 299 h 1550"/>
                <a:gd name="T30" fmla="*/ 923 w 1550"/>
                <a:gd name="T31" fmla="*/ 51 h 1550"/>
                <a:gd name="T32" fmla="*/ 967 w 1550"/>
                <a:gd name="T33" fmla="*/ 11 h 1550"/>
                <a:gd name="T34" fmla="*/ 1031 w 1550"/>
                <a:gd name="T35" fmla="*/ 11 h 1550"/>
                <a:gd name="T36" fmla="*/ 1539 w 1550"/>
                <a:gd name="T37" fmla="*/ 519 h 1550"/>
                <a:gd name="T38" fmla="*/ 1539 w 1550"/>
                <a:gd name="T39" fmla="*/ 583 h 1550"/>
                <a:gd name="T40" fmla="*/ 1499 w 1550"/>
                <a:gd name="T41" fmla="*/ 627 h 1550"/>
                <a:gd name="T42" fmla="*/ 395 w 1550"/>
                <a:gd name="T43" fmla="*/ 703 h 1550"/>
                <a:gd name="T44" fmla="*/ 251 w 1550"/>
                <a:gd name="T45" fmla="*/ 771 h 1550"/>
                <a:gd name="T46" fmla="*/ 419 w 1550"/>
                <a:gd name="T47" fmla="*/ 939 h 1550"/>
                <a:gd name="T48" fmla="*/ 479 w 1550"/>
                <a:gd name="T49" fmla="*/ 939 h 1550"/>
                <a:gd name="T50" fmla="*/ 523 w 1550"/>
                <a:gd name="T51" fmla="*/ 895 h 1550"/>
                <a:gd name="T52" fmla="*/ 523 w 1550"/>
                <a:gd name="T53" fmla="*/ 835 h 1550"/>
                <a:gd name="T54" fmla="*/ 395 w 1550"/>
                <a:gd name="T55" fmla="*/ 703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50" h="1550">
                  <a:moveTo>
                    <a:pt x="1499" y="627"/>
                  </a:moveTo>
                  <a:cubicBezTo>
                    <a:pt x="1439" y="677"/>
                    <a:pt x="1303" y="672"/>
                    <a:pt x="1255" y="615"/>
                  </a:cubicBezTo>
                  <a:cubicBezTo>
                    <a:pt x="1146" y="761"/>
                    <a:pt x="1044" y="913"/>
                    <a:pt x="935" y="1059"/>
                  </a:cubicBezTo>
                  <a:cubicBezTo>
                    <a:pt x="972" y="1117"/>
                    <a:pt x="1001" y="1182"/>
                    <a:pt x="1007" y="1271"/>
                  </a:cubicBezTo>
                  <a:cubicBezTo>
                    <a:pt x="1007" y="1292"/>
                    <a:pt x="1007" y="1314"/>
                    <a:pt x="1007" y="1335"/>
                  </a:cubicBezTo>
                  <a:cubicBezTo>
                    <a:pt x="1001" y="1397"/>
                    <a:pt x="982" y="1446"/>
                    <a:pt x="955" y="1487"/>
                  </a:cubicBezTo>
                  <a:cubicBezTo>
                    <a:pt x="938" y="1505"/>
                    <a:pt x="923" y="1524"/>
                    <a:pt x="903" y="1539"/>
                  </a:cubicBezTo>
                  <a:cubicBezTo>
                    <a:pt x="888" y="1550"/>
                    <a:pt x="854" y="1550"/>
                    <a:pt x="839" y="1539"/>
                  </a:cubicBezTo>
                  <a:cubicBezTo>
                    <a:pt x="561" y="1265"/>
                    <a:pt x="285" y="989"/>
                    <a:pt x="11" y="711"/>
                  </a:cubicBezTo>
                  <a:cubicBezTo>
                    <a:pt x="0" y="696"/>
                    <a:pt x="0" y="662"/>
                    <a:pt x="11" y="647"/>
                  </a:cubicBezTo>
                  <a:cubicBezTo>
                    <a:pt x="26" y="627"/>
                    <a:pt x="45" y="612"/>
                    <a:pt x="63" y="595"/>
                  </a:cubicBezTo>
                  <a:cubicBezTo>
                    <a:pt x="103" y="569"/>
                    <a:pt x="151" y="550"/>
                    <a:pt x="211" y="543"/>
                  </a:cubicBezTo>
                  <a:cubicBezTo>
                    <a:pt x="234" y="543"/>
                    <a:pt x="256" y="543"/>
                    <a:pt x="279" y="543"/>
                  </a:cubicBezTo>
                  <a:cubicBezTo>
                    <a:pt x="365" y="550"/>
                    <a:pt x="434" y="575"/>
                    <a:pt x="487" y="615"/>
                  </a:cubicBezTo>
                  <a:cubicBezTo>
                    <a:pt x="639" y="512"/>
                    <a:pt x="782" y="401"/>
                    <a:pt x="935" y="299"/>
                  </a:cubicBezTo>
                  <a:cubicBezTo>
                    <a:pt x="881" y="247"/>
                    <a:pt x="870" y="113"/>
                    <a:pt x="923" y="51"/>
                  </a:cubicBezTo>
                  <a:cubicBezTo>
                    <a:pt x="940" y="40"/>
                    <a:pt x="951" y="23"/>
                    <a:pt x="967" y="11"/>
                  </a:cubicBezTo>
                  <a:cubicBezTo>
                    <a:pt x="982" y="0"/>
                    <a:pt x="1016" y="0"/>
                    <a:pt x="1031" y="11"/>
                  </a:cubicBezTo>
                  <a:cubicBezTo>
                    <a:pt x="1202" y="179"/>
                    <a:pt x="1371" y="348"/>
                    <a:pt x="1539" y="519"/>
                  </a:cubicBezTo>
                  <a:cubicBezTo>
                    <a:pt x="1550" y="534"/>
                    <a:pt x="1550" y="568"/>
                    <a:pt x="1539" y="583"/>
                  </a:cubicBezTo>
                  <a:cubicBezTo>
                    <a:pt x="1527" y="599"/>
                    <a:pt x="1510" y="610"/>
                    <a:pt x="1499" y="627"/>
                  </a:cubicBezTo>
                  <a:close/>
                  <a:moveTo>
                    <a:pt x="395" y="703"/>
                  </a:moveTo>
                  <a:cubicBezTo>
                    <a:pt x="347" y="653"/>
                    <a:pt x="204" y="681"/>
                    <a:pt x="251" y="771"/>
                  </a:cubicBezTo>
                  <a:cubicBezTo>
                    <a:pt x="302" y="832"/>
                    <a:pt x="358" y="888"/>
                    <a:pt x="419" y="939"/>
                  </a:cubicBezTo>
                  <a:cubicBezTo>
                    <a:pt x="434" y="949"/>
                    <a:pt x="464" y="949"/>
                    <a:pt x="479" y="939"/>
                  </a:cubicBezTo>
                  <a:cubicBezTo>
                    <a:pt x="498" y="929"/>
                    <a:pt x="513" y="914"/>
                    <a:pt x="523" y="895"/>
                  </a:cubicBezTo>
                  <a:cubicBezTo>
                    <a:pt x="534" y="883"/>
                    <a:pt x="534" y="847"/>
                    <a:pt x="523" y="835"/>
                  </a:cubicBezTo>
                  <a:cubicBezTo>
                    <a:pt x="486" y="785"/>
                    <a:pt x="439" y="746"/>
                    <a:pt x="395" y="703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44" name="Freeform 1084"/>
          <p:cNvSpPr>
            <a:spLocks noChangeAspect="1" noEditPoints="1"/>
          </p:cNvSpPr>
          <p:nvPr/>
        </p:nvSpPr>
        <p:spPr bwMode="gray">
          <a:xfrm>
            <a:off x="7657568" y="2388901"/>
            <a:ext cx="370816" cy="370816"/>
          </a:xfrm>
          <a:custGeom>
            <a:avLst/>
            <a:gdLst>
              <a:gd name="T0" fmla="*/ 978 w 1796"/>
              <a:gd name="T1" fmla="*/ 6 h 1796"/>
              <a:gd name="T2" fmla="*/ 1562 w 1796"/>
              <a:gd name="T3" fmla="*/ 294 h 1796"/>
              <a:gd name="T4" fmla="*/ 1790 w 1796"/>
              <a:gd name="T5" fmla="*/ 978 h 1796"/>
              <a:gd name="T6" fmla="*/ 1502 w 1796"/>
              <a:gd name="T7" fmla="*/ 1562 h 1796"/>
              <a:gd name="T8" fmla="*/ 818 w 1796"/>
              <a:gd name="T9" fmla="*/ 1790 h 1796"/>
              <a:gd name="T10" fmla="*/ 234 w 1796"/>
              <a:gd name="T11" fmla="*/ 1502 h 1796"/>
              <a:gd name="T12" fmla="*/ 6 w 1796"/>
              <a:gd name="T13" fmla="*/ 818 h 1796"/>
              <a:gd name="T14" fmla="*/ 294 w 1796"/>
              <a:gd name="T15" fmla="*/ 234 h 1796"/>
              <a:gd name="T16" fmla="*/ 594 w 1796"/>
              <a:gd name="T17" fmla="*/ 426 h 1796"/>
              <a:gd name="T18" fmla="*/ 402 w 1796"/>
              <a:gd name="T19" fmla="*/ 542 h 1796"/>
              <a:gd name="T20" fmla="*/ 426 w 1796"/>
              <a:gd name="T21" fmla="*/ 638 h 1796"/>
              <a:gd name="T22" fmla="*/ 534 w 1796"/>
              <a:gd name="T23" fmla="*/ 750 h 1796"/>
              <a:gd name="T24" fmla="*/ 614 w 1796"/>
              <a:gd name="T25" fmla="*/ 834 h 1796"/>
              <a:gd name="T26" fmla="*/ 654 w 1796"/>
              <a:gd name="T27" fmla="*/ 962 h 1796"/>
              <a:gd name="T28" fmla="*/ 574 w 1796"/>
              <a:gd name="T29" fmla="*/ 1046 h 1796"/>
              <a:gd name="T30" fmla="*/ 470 w 1796"/>
              <a:gd name="T31" fmla="*/ 1154 h 1796"/>
              <a:gd name="T32" fmla="*/ 406 w 1796"/>
              <a:gd name="T33" fmla="*/ 1222 h 1796"/>
              <a:gd name="T34" fmla="*/ 406 w 1796"/>
              <a:gd name="T35" fmla="*/ 1298 h 1796"/>
              <a:gd name="T36" fmla="*/ 542 w 1796"/>
              <a:gd name="T37" fmla="*/ 1422 h 1796"/>
              <a:gd name="T38" fmla="*/ 610 w 1796"/>
              <a:gd name="T39" fmla="*/ 1398 h 1796"/>
              <a:gd name="T40" fmla="*/ 734 w 1796"/>
              <a:gd name="T41" fmla="*/ 1274 h 1796"/>
              <a:gd name="T42" fmla="*/ 814 w 1796"/>
              <a:gd name="T43" fmla="*/ 1190 h 1796"/>
              <a:gd name="T44" fmla="*/ 926 w 1796"/>
              <a:gd name="T45" fmla="*/ 1154 h 1796"/>
              <a:gd name="T46" fmla="*/ 1046 w 1796"/>
              <a:gd name="T47" fmla="*/ 1274 h 1796"/>
              <a:gd name="T48" fmla="*/ 1154 w 1796"/>
              <a:gd name="T49" fmla="*/ 1386 h 1796"/>
              <a:gd name="T50" fmla="*/ 1250 w 1796"/>
              <a:gd name="T51" fmla="*/ 1414 h 1796"/>
              <a:gd name="T52" fmla="*/ 1370 w 1796"/>
              <a:gd name="T53" fmla="*/ 1298 h 1796"/>
              <a:gd name="T54" fmla="*/ 1382 w 1796"/>
              <a:gd name="T55" fmla="*/ 1242 h 1796"/>
              <a:gd name="T56" fmla="*/ 1314 w 1796"/>
              <a:gd name="T57" fmla="*/ 1158 h 1796"/>
              <a:gd name="T58" fmla="*/ 1190 w 1796"/>
              <a:gd name="T59" fmla="*/ 1034 h 1796"/>
              <a:gd name="T60" fmla="*/ 1086 w 1796"/>
              <a:gd name="T61" fmla="*/ 926 h 1796"/>
              <a:gd name="T62" fmla="*/ 1198 w 1796"/>
              <a:gd name="T63" fmla="*/ 798 h 1796"/>
              <a:gd name="T64" fmla="*/ 1282 w 1796"/>
              <a:gd name="T65" fmla="*/ 710 h 1796"/>
              <a:gd name="T66" fmla="*/ 1370 w 1796"/>
              <a:gd name="T67" fmla="*/ 618 h 1796"/>
              <a:gd name="T68" fmla="*/ 1370 w 1796"/>
              <a:gd name="T69" fmla="*/ 538 h 1796"/>
              <a:gd name="T70" fmla="*/ 1254 w 1796"/>
              <a:gd name="T71" fmla="*/ 426 h 1796"/>
              <a:gd name="T72" fmla="*/ 1118 w 1796"/>
              <a:gd name="T73" fmla="*/ 486 h 1796"/>
              <a:gd name="T74" fmla="*/ 1038 w 1796"/>
              <a:gd name="T75" fmla="*/ 570 h 1796"/>
              <a:gd name="T76" fmla="*/ 934 w 1796"/>
              <a:gd name="T77" fmla="*/ 678 h 1796"/>
              <a:gd name="T78" fmla="*/ 882 w 1796"/>
              <a:gd name="T79" fmla="*/ 718 h 1796"/>
              <a:gd name="T80" fmla="*/ 778 w 1796"/>
              <a:gd name="T81" fmla="*/ 610 h 1796"/>
              <a:gd name="T82" fmla="*/ 694 w 1796"/>
              <a:gd name="T83" fmla="*/ 522 h 1796"/>
              <a:gd name="T84" fmla="*/ 594 w 1796"/>
              <a:gd name="T85" fmla="*/ 426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96" h="1796">
                <a:moveTo>
                  <a:pt x="818" y="6"/>
                </a:moveTo>
                <a:cubicBezTo>
                  <a:pt x="868" y="0"/>
                  <a:pt x="928" y="0"/>
                  <a:pt x="978" y="6"/>
                </a:cubicBezTo>
                <a:cubicBezTo>
                  <a:pt x="1207" y="28"/>
                  <a:pt x="1365" y="120"/>
                  <a:pt x="1502" y="234"/>
                </a:cubicBezTo>
                <a:cubicBezTo>
                  <a:pt x="1520" y="256"/>
                  <a:pt x="1540" y="276"/>
                  <a:pt x="1562" y="294"/>
                </a:cubicBezTo>
                <a:cubicBezTo>
                  <a:pt x="1676" y="430"/>
                  <a:pt x="1768" y="589"/>
                  <a:pt x="1790" y="818"/>
                </a:cubicBezTo>
                <a:cubicBezTo>
                  <a:pt x="1796" y="868"/>
                  <a:pt x="1796" y="928"/>
                  <a:pt x="1790" y="978"/>
                </a:cubicBezTo>
                <a:cubicBezTo>
                  <a:pt x="1768" y="1207"/>
                  <a:pt x="1677" y="1366"/>
                  <a:pt x="1562" y="1502"/>
                </a:cubicBezTo>
                <a:cubicBezTo>
                  <a:pt x="1540" y="1520"/>
                  <a:pt x="1520" y="1540"/>
                  <a:pt x="1502" y="1562"/>
                </a:cubicBezTo>
                <a:cubicBezTo>
                  <a:pt x="1365" y="1676"/>
                  <a:pt x="1207" y="1768"/>
                  <a:pt x="978" y="1790"/>
                </a:cubicBezTo>
                <a:cubicBezTo>
                  <a:pt x="928" y="1796"/>
                  <a:pt x="868" y="1796"/>
                  <a:pt x="818" y="1790"/>
                </a:cubicBezTo>
                <a:cubicBezTo>
                  <a:pt x="589" y="1768"/>
                  <a:pt x="430" y="1676"/>
                  <a:pt x="294" y="1562"/>
                </a:cubicBezTo>
                <a:cubicBezTo>
                  <a:pt x="276" y="1540"/>
                  <a:pt x="256" y="1520"/>
                  <a:pt x="234" y="1502"/>
                </a:cubicBezTo>
                <a:cubicBezTo>
                  <a:pt x="119" y="1366"/>
                  <a:pt x="28" y="1207"/>
                  <a:pt x="6" y="978"/>
                </a:cubicBezTo>
                <a:cubicBezTo>
                  <a:pt x="0" y="928"/>
                  <a:pt x="0" y="868"/>
                  <a:pt x="6" y="818"/>
                </a:cubicBezTo>
                <a:cubicBezTo>
                  <a:pt x="28" y="589"/>
                  <a:pt x="120" y="430"/>
                  <a:pt x="234" y="294"/>
                </a:cubicBezTo>
                <a:cubicBezTo>
                  <a:pt x="256" y="276"/>
                  <a:pt x="276" y="256"/>
                  <a:pt x="294" y="234"/>
                </a:cubicBezTo>
                <a:cubicBezTo>
                  <a:pt x="430" y="120"/>
                  <a:pt x="589" y="28"/>
                  <a:pt x="818" y="6"/>
                </a:cubicBezTo>
                <a:close/>
                <a:moveTo>
                  <a:pt x="594" y="426"/>
                </a:moveTo>
                <a:cubicBezTo>
                  <a:pt x="583" y="407"/>
                  <a:pt x="539" y="413"/>
                  <a:pt x="522" y="422"/>
                </a:cubicBezTo>
                <a:cubicBezTo>
                  <a:pt x="480" y="460"/>
                  <a:pt x="440" y="500"/>
                  <a:pt x="402" y="542"/>
                </a:cubicBezTo>
                <a:cubicBezTo>
                  <a:pt x="393" y="559"/>
                  <a:pt x="387" y="603"/>
                  <a:pt x="406" y="614"/>
                </a:cubicBezTo>
                <a:cubicBezTo>
                  <a:pt x="407" y="627"/>
                  <a:pt x="418" y="631"/>
                  <a:pt x="426" y="638"/>
                </a:cubicBezTo>
                <a:cubicBezTo>
                  <a:pt x="434" y="652"/>
                  <a:pt x="450" y="660"/>
                  <a:pt x="458" y="674"/>
                </a:cubicBezTo>
                <a:cubicBezTo>
                  <a:pt x="482" y="701"/>
                  <a:pt x="507" y="726"/>
                  <a:pt x="534" y="750"/>
                </a:cubicBezTo>
                <a:cubicBezTo>
                  <a:pt x="548" y="768"/>
                  <a:pt x="564" y="784"/>
                  <a:pt x="582" y="798"/>
                </a:cubicBezTo>
                <a:cubicBezTo>
                  <a:pt x="590" y="812"/>
                  <a:pt x="606" y="820"/>
                  <a:pt x="614" y="834"/>
                </a:cubicBezTo>
                <a:cubicBezTo>
                  <a:pt x="638" y="864"/>
                  <a:pt x="670" y="888"/>
                  <a:pt x="694" y="918"/>
                </a:cubicBezTo>
                <a:cubicBezTo>
                  <a:pt x="683" y="935"/>
                  <a:pt x="665" y="945"/>
                  <a:pt x="654" y="962"/>
                </a:cubicBezTo>
                <a:cubicBezTo>
                  <a:pt x="646" y="976"/>
                  <a:pt x="630" y="984"/>
                  <a:pt x="622" y="998"/>
                </a:cubicBezTo>
                <a:cubicBezTo>
                  <a:pt x="604" y="1012"/>
                  <a:pt x="588" y="1028"/>
                  <a:pt x="574" y="1046"/>
                </a:cubicBezTo>
                <a:cubicBezTo>
                  <a:pt x="548" y="1068"/>
                  <a:pt x="524" y="1092"/>
                  <a:pt x="502" y="1118"/>
                </a:cubicBezTo>
                <a:cubicBezTo>
                  <a:pt x="494" y="1132"/>
                  <a:pt x="478" y="1140"/>
                  <a:pt x="470" y="1154"/>
                </a:cubicBezTo>
                <a:cubicBezTo>
                  <a:pt x="451" y="1170"/>
                  <a:pt x="434" y="1187"/>
                  <a:pt x="418" y="1206"/>
                </a:cubicBezTo>
                <a:cubicBezTo>
                  <a:pt x="417" y="1214"/>
                  <a:pt x="407" y="1214"/>
                  <a:pt x="406" y="1222"/>
                </a:cubicBezTo>
                <a:cubicBezTo>
                  <a:pt x="390" y="1233"/>
                  <a:pt x="388" y="1284"/>
                  <a:pt x="406" y="1294"/>
                </a:cubicBezTo>
                <a:cubicBezTo>
                  <a:pt x="406" y="1295"/>
                  <a:pt x="406" y="1297"/>
                  <a:pt x="406" y="1298"/>
                </a:cubicBezTo>
                <a:cubicBezTo>
                  <a:pt x="442" y="1337"/>
                  <a:pt x="479" y="1374"/>
                  <a:pt x="518" y="1410"/>
                </a:cubicBezTo>
                <a:cubicBezTo>
                  <a:pt x="526" y="1414"/>
                  <a:pt x="530" y="1422"/>
                  <a:pt x="542" y="1422"/>
                </a:cubicBezTo>
                <a:cubicBezTo>
                  <a:pt x="559" y="1421"/>
                  <a:pt x="584" y="1427"/>
                  <a:pt x="590" y="1414"/>
                </a:cubicBezTo>
                <a:cubicBezTo>
                  <a:pt x="602" y="1414"/>
                  <a:pt x="605" y="1405"/>
                  <a:pt x="610" y="1398"/>
                </a:cubicBezTo>
                <a:cubicBezTo>
                  <a:pt x="629" y="1382"/>
                  <a:pt x="646" y="1365"/>
                  <a:pt x="662" y="1346"/>
                </a:cubicBezTo>
                <a:cubicBezTo>
                  <a:pt x="688" y="1324"/>
                  <a:pt x="712" y="1300"/>
                  <a:pt x="734" y="1274"/>
                </a:cubicBezTo>
                <a:cubicBezTo>
                  <a:pt x="742" y="1260"/>
                  <a:pt x="758" y="1252"/>
                  <a:pt x="766" y="1238"/>
                </a:cubicBezTo>
                <a:cubicBezTo>
                  <a:pt x="784" y="1224"/>
                  <a:pt x="800" y="1208"/>
                  <a:pt x="814" y="1190"/>
                </a:cubicBezTo>
                <a:cubicBezTo>
                  <a:pt x="844" y="1169"/>
                  <a:pt x="861" y="1136"/>
                  <a:pt x="894" y="1118"/>
                </a:cubicBezTo>
                <a:cubicBezTo>
                  <a:pt x="902" y="1132"/>
                  <a:pt x="918" y="1140"/>
                  <a:pt x="926" y="1154"/>
                </a:cubicBezTo>
                <a:cubicBezTo>
                  <a:pt x="948" y="1180"/>
                  <a:pt x="972" y="1204"/>
                  <a:pt x="998" y="1226"/>
                </a:cubicBezTo>
                <a:cubicBezTo>
                  <a:pt x="1012" y="1244"/>
                  <a:pt x="1028" y="1260"/>
                  <a:pt x="1046" y="1274"/>
                </a:cubicBezTo>
                <a:cubicBezTo>
                  <a:pt x="1054" y="1288"/>
                  <a:pt x="1070" y="1296"/>
                  <a:pt x="1078" y="1310"/>
                </a:cubicBezTo>
                <a:cubicBezTo>
                  <a:pt x="1102" y="1337"/>
                  <a:pt x="1127" y="1362"/>
                  <a:pt x="1154" y="1386"/>
                </a:cubicBezTo>
                <a:cubicBezTo>
                  <a:pt x="1162" y="1395"/>
                  <a:pt x="1167" y="1407"/>
                  <a:pt x="1182" y="1410"/>
                </a:cubicBezTo>
                <a:cubicBezTo>
                  <a:pt x="1188" y="1427"/>
                  <a:pt x="1239" y="1427"/>
                  <a:pt x="1250" y="1414"/>
                </a:cubicBezTo>
                <a:cubicBezTo>
                  <a:pt x="1253" y="1413"/>
                  <a:pt x="1258" y="1414"/>
                  <a:pt x="1258" y="1410"/>
                </a:cubicBezTo>
                <a:cubicBezTo>
                  <a:pt x="1297" y="1374"/>
                  <a:pt x="1334" y="1337"/>
                  <a:pt x="1370" y="1298"/>
                </a:cubicBezTo>
                <a:cubicBezTo>
                  <a:pt x="1373" y="1297"/>
                  <a:pt x="1375" y="1295"/>
                  <a:pt x="1374" y="1290"/>
                </a:cubicBezTo>
                <a:cubicBezTo>
                  <a:pt x="1384" y="1282"/>
                  <a:pt x="1382" y="1260"/>
                  <a:pt x="1382" y="1242"/>
                </a:cubicBezTo>
                <a:cubicBezTo>
                  <a:pt x="1376" y="1220"/>
                  <a:pt x="1362" y="1206"/>
                  <a:pt x="1346" y="1194"/>
                </a:cubicBezTo>
                <a:cubicBezTo>
                  <a:pt x="1338" y="1180"/>
                  <a:pt x="1322" y="1172"/>
                  <a:pt x="1314" y="1158"/>
                </a:cubicBezTo>
                <a:cubicBezTo>
                  <a:pt x="1290" y="1131"/>
                  <a:pt x="1265" y="1106"/>
                  <a:pt x="1238" y="1082"/>
                </a:cubicBezTo>
                <a:cubicBezTo>
                  <a:pt x="1224" y="1064"/>
                  <a:pt x="1208" y="1048"/>
                  <a:pt x="1190" y="1034"/>
                </a:cubicBezTo>
                <a:cubicBezTo>
                  <a:pt x="1182" y="1020"/>
                  <a:pt x="1166" y="1012"/>
                  <a:pt x="1158" y="998"/>
                </a:cubicBezTo>
                <a:cubicBezTo>
                  <a:pt x="1136" y="972"/>
                  <a:pt x="1112" y="948"/>
                  <a:pt x="1086" y="926"/>
                </a:cubicBezTo>
                <a:cubicBezTo>
                  <a:pt x="1079" y="902"/>
                  <a:pt x="1117" y="891"/>
                  <a:pt x="1126" y="870"/>
                </a:cubicBezTo>
                <a:cubicBezTo>
                  <a:pt x="1152" y="848"/>
                  <a:pt x="1176" y="824"/>
                  <a:pt x="1198" y="798"/>
                </a:cubicBezTo>
                <a:cubicBezTo>
                  <a:pt x="1206" y="784"/>
                  <a:pt x="1222" y="776"/>
                  <a:pt x="1230" y="762"/>
                </a:cubicBezTo>
                <a:cubicBezTo>
                  <a:pt x="1249" y="746"/>
                  <a:pt x="1266" y="729"/>
                  <a:pt x="1282" y="710"/>
                </a:cubicBezTo>
                <a:cubicBezTo>
                  <a:pt x="1308" y="688"/>
                  <a:pt x="1332" y="664"/>
                  <a:pt x="1354" y="638"/>
                </a:cubicBezTo>
                <a:cubicBezTo>
                  <a:pt x="1357" y="629"/>
                  <a:pt x="1367" y="627"/>
                  <a:pt x="1370" y="618"/>
                </a:cubicBezTo>
                <a:cubicBezTo>
                  <a:pt x="1382" y="607"/>
                  <a:pt x="1383" y="586"/>
                  <a:pt x="1382" y="562"/>
                </a:cubicBezTo>
                <a:cubicBezTo>
                  <a:pt x="1382" y="550"/>
                  <a:pt x="1374" y="546"/>
                  <a:pt x="1370" y="538"/>
                </a:cubicBezTo>
                <a:cubicBezTo>
                  <a:pt x="1334" y="499"/>
                  <a:pt x="1297" y="462"/>
                  <a:pt x="1258" y="426"/>
                </a:cubicBezTo>
                <a:cubicBezTo>
                  <a:pt x="1257" y="426"/>
                  <a:pt x="1255" y="426"/>
                  <a:pt x="1254" y="426"/>
                </a:cubicBezTo>
                <a:cubicBezTo>
                  <a:pt x="1243" y="407"/>
                  <a:pt x="1199" y="413"/>
                  <a:pt x="1182" y="422"/>
                </a:cubicBezTo>
                <a:cubicBezTo>
                  <a:pt x="1159" y="442"/>
                  <a:pt x="1138" y="463"/>
                  <a:pt x="1118" y="486"/>
                </a:cubicBezTo>
                <a:cubicBezTo>
                  <a:pt x="1110" y="500"/>
                  <a:pt x="1094" y="508"/>
                  <a:pt x="1086" y="522"/>
                </a:cubicBezTo>
                <a:cubicBezTo>
                  <a:pt x="1068" y="536"/>
                  <a:pt x="1052" y="552"/>
                  <a:pt x="1038" y="570"/>
                </a:cubicBezTo>
                <a:cubicBezTo>
                  <a:pt x="1012" y="592"/>
                  <a:pt x="988" y="616"/>
                  <a:pt x="966" y="642"/>
                </a:cubicBezTo>
                <a:cubicBezTo>
                  <a:pt x="958" y="656"/>
                  <a:pt x="942" y="664"/>
                  <a:pt x="934" y="678"/>
                </a:cubicBezTo>
                <a:cubicBezTo>
                  <a:pt x="918" y="691"/>
                  <a:pt x="903" y="706"/>
                  <a:pt x="890" y="722"/>
                </a:cubicBezTo>
                <a:cubicBezTo>
                  <a:pt x="886" y="722"/>
                  <a:pt x="885" y="719"/>
                  <a:pt x="882" y="718"/>
                </a:cubicBezTo>
                <a:cubicBezTo>
                  <a:pt x="874" y="704"/>
                  <a:pt x="858" y="696"/>
                  <a:pt x="850" y="682"/>
                </a:cubicBezTo>
                <a:cubicBezTo>
                  <a:pt x="828" y="656"/>
                  <a:pt x="804" y="632"/>
                  <a:pt x="778" y="610"/>
                </a:cubicBezTo>
                <a:cubicBezTo>
                  <a:pt x="762" y="591"/>
                  <a:pt x="745" y="574"/>
                  <a:pt x="726" y="558"/>
                </a:cubicBezTo>
                <a:cubicBezTo>
                  <a:pt x="718" y="544"/>
                  <a:pt x="702" y="536"/>
                  <a:pt x="694" y="522"/>
                </a:cubicBezTo>
                <a:cubicBezTo>
                  <a:pt x="672" y="496"/>
                  <a:pt x="648" y="472"/>
                  <a:pt x="622" y="450"/>
                </a:cubicBezTo>
                <a:cubicBezTo>
                  <a:pt x="614" y="441"/>
                  <a:pt x="609" y="429"/>
                  <a:pt x="594" y="426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5" name="Freeform 1109"/>
          <p:cNvSpPr>
            <a:spLocks noChangeAspect="1"/>
          </p:cNvSpPr>
          <p:nvPr/>
        </p:nvSpPr>
        <p:spPr bwMode="gray">
          <a:xfrm>
            <a:off x="3807092" y="2388096"/>
            <a:ext cx="188844" cy="370818"/>
          </a:xfrm>
          <a:custGeom>
            <a:avLst/>
            <a:gdLst>
              <a:gd name="T0" fmla="*/ 695 w 915"/>
              <a:gd name="T1" fmla="*/ 1280 h 1796"/>
              <a:gd name="T2" fmla="*/ 627 w 915"/>
              <a:gd name="T3" fmla="*/ 1472 h 1796"/>
              <a:gd name="T4" fmla="*/ 371 w 915"/>
              <a:gd name="T5" fmla="*/ 1696 h 1796"/>
              <a:gd name="T6" fmla="*/ 227 w 915"/>
              <a:gd name="T7" fmla="*/ 1788 h 1796"/>
              <a:gd name="T8" fmla="*/ 159 w 915"/>
              <a:gd name="T9" fmla="*/ 1680 h 1796"/>
              <a:gd name="T10" fmla="*/ 71 w 915"/>
              <a:gd name="T11" fmla="*/ 1424 h 1796"/>
              <a:gd name="T12" fmla="*/ 95 w 915"/>
              <a:gd name="T13" fmla="*/ 1280 h 1796"/>
              <a:gd name="T14" fmla="*/ 275 w 915"/>
              <a:gd name="T15" fmla="*/ 1276 h 1796"/>
              <a:gd name="T16" fmla="*/ 275 w 915"/>
              <a:gd name="T17" fmla="*/ 1272 h 1796"/>
              <a:gd name="T18" fmla="*/ 399 w 915"/>
              <a:gd name="T19" fmla="*/ 900 h 1796"/>
              <a:gd name="T20" fmla="*/ 403 w 915"/>
              <a:gd name="T21" fmla="*/ 896 h 1796"/>
              <a:gd name="T22" fmla="*/ 243 w 915"/>
              <a:gd name="T23" fmla="*/ 888 h 1796"/>
              <a:gd name="T24" fmla="*/ 79 w 915"/>
              <a:gd name="T25" fmla="*/ 888 h 1796"/>
              <a:gd name="T26" fmla="*/ 51 w 915"/>
              <a:gd name="T27" fmla="*/ 656 h 1796"/>
              <a:gd name="T28" fmla="*/ 115 w 915"/>
              <a:gd name="T29" fmla="*/ 208 h 1796"/>
              <a:gd name="T30" fmla="*/ 187 w 915"/>
              <a:gd name="T31" fmla="*/ 0 h 1796"/>
              <a:gd name="T32" fmla="*/ 819 w 915"/>
              <a:gd name="T33" fmla="*/ 0 h 1796"/>
              <a:gd name="T34" fmla="*/ 803 w 915"/>
              <a:gd name="T35" fmla="*/ 180 h 1796"/>
              <a:gd name="T36" fmla="*/ 539 w 915"/>
              <a:gd name="T37" fmla="*/ 624 h 1796"/>
              <a:gd name="T38" fmla="*/ 531 w 915"/>
              <a:gd name="T39" fmla="*/ 632 h 1796"/>
              <a:gd name="T40" fmla="*/ 527 w 915"/>
              <a:gd name="T41" fmla="*/ 636 h 1796"/>
              <a:gd name="T42" fmla="*/ 819 w 915"/>
              <a:gd name="T43" fmla="*/ 640 h 1796"/>
              <a:gd name="T44" fmla="*/ 803 w 915"/>
              <a:gd name="T45" fmla="*/ 820 h 1796"/>
              <a:gd name="T46" fmla="*/ 539 w 915"/>
              <a:gd name="T47" fmla="*/ 1264 h 1796"/>
              <a:gd name="T48" fmla="*/ 531 w 915"/>
              <a:gd name="T49" fmla="*/ 1272 h 1796"/>
              <a:gd name="T50" fmla="*/ 695 w 915"/>
              <a:gd name="T51" fmla="*/ 1280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15" h="1796">
                <a:moveTo>
                  <a:pt x="695" y="1280"/>
                </a:moveTo>
                <a:cubicBezTo>
                  <a:pt x="818" y="1331"/>
                  <a:pt x="676" y="1429"/>
                  <a:pt x="627" y="1472"/>
                </a:cubicBezTo>
                <a:cubicBezTo>
                  <a:pt x="535" y="1553"/>
                  <a:pt x="470" y="1609"/>
                  <a:pt x="371" y="1696"/>
                </a:cubicBezTo>
                <a:cubicBezTo>
                  <a:pt x="334" y="1729"/>
                  <a:pt x="277" y="1796"/>
                  <a:pt x="227" y="1788"/>
                </a:cubicBezTo>
                <a:cubicBezTo>
                  <a:pt x="183" y="1781"/>
                  <a:pt x="174" y="1722"/>
                  <a:pt x="159" y="1680"/>
                </a:cubicBezTo>
                <a:cubicBezTo>
                  <a:pt x="129" y="1596"/>
                  <a:pt x="102" y="1515"/>
                  <a:pt x="71" y="1424"/>
                </a:cubicBezTo>
                <a:cubicBezTo>
                  <a:pt x="56" y="1379"/>
                  <a:pt x="17" y="1288"/>
                  <a:pt x="95" y="1280"/>
                </a:cubicBezTo>
                <a:cubicBezTo>
                  <a:pt x="154" y="1277"/>
                  <a:pt x="223" y="1285"/>
                  <a:pt x="275" y="1276"/>
                </a:cubicBezTo>
                <a:cubicBezTo>
                  <a:pt x="275" y="1275"/>
                  <a:pt x="275" y="1273"/>
                  <a:pt x="275" y="1272"/>
                </a:cubicBezTo>
                <a:cubicBezTo>
                  <a:pt x="319" y="1151"/>
                  <a:pt x="360" y="1027"/>
                  <a:pt x="399" y="900"/>
                </a:cubicBezTo>
                <a:cubicBezTo>
                  <a:pt x="402" y="901"/>
                  <a:pt x="403" y="898"/>
                  <a:pt x="403" y="896"/>
                </a:cubicBezTo>
                <a:cubicBezTo>
                  <a:pt x="395" y="882"/>
                  <a:pt x="300" y="888"/>
                  <a:pt x="243" y="888"/>
                </a:cubicBezTo>
                <a:cubicBezTo>
                  <a:pt x="184" y="888"/>
                  <a:pt x="126" y="888"/>
                  <a:pt x="79" y="888"/>
                </a:cubicBezTo>
                <a:cubicBezTo>
                  <a:pt x="0" y="885"/>
                  <a:pt x="40" y="737"/>
                  <a:pt x="51" y="656"/>
                </a:cubicBezTo>
                <a:cubicBezTo>
                  <a:pt x="71" y="506"/>
                  <a:pt x="93" y="366"/>
                  <a:pt x="115" y="208"/>
                </a:cubicBezTo>
                <a:cubicBezTo>
                  <a:pt x="125" y="138"/>
                  <a:pt x="129" y="4"/>
                  <a:pt x="187" y="0"/>
                </a:cubicBezTo>
                <a:cubicBezTo>
                  <a:pt x="398" y="0"/>
                  <a:pt x="608" y="0"/>
                  <a:pt x="819" y="0"/>
                </a:cubicBezTo>
                <a:cubicBezTo>
                  <a:pt x="915" y="21"/>
                  <a:pt x="830" y="135"/>
                  <a:pt x="803" y="180"/>
                </a:cubicBezTo>
                <a:cubicBezTo>
                  <a:pt x="716" y="327"/>
                  <a:pt x="617" y="491"/>
                  <a:pt x="539" y="624"/>
                </a:cubicBezTo>
                <a:cubicBezTo>
                  <a:pt x="535" y="625"/>
                  <a:pt x="536" y="632"/>
                  <a:pt x="531" y="632"/>
                </a:cubicBezTo>
                <a:cubicBezTo>
                  <a:pt x="528" y="630"/>
                  <a:pt x="526" y="636"/>
                  <a:pt x="527" y="636"/>
                </a:cubicBezTo>
                <a:cubicBezTo>
                  <a:pt x="594" y="669"/>
                  <a:pt x="735" y="620"/>
                  <a:pt x="819" y="640"/>
                </a:cubicBezTo>
                <a:cubicBezTo>
                  <a:pt x="915" y="661"/>
                  <a:pt x="830" y="775"/>
                  <a:pt x="803" y="820"/>
                </a:cubicBezTo>
                <a:cubicBezTo>
                  <a:pt x="716" y="967"/>
                  <a:pt x="617" y="1131"/>
                  <a:pt x="539" y="1264"/>
                </a:cubicBezTo>
                <a:cubicBezTo>
                  <a:pt x="535" y="1265"/>
                  <a:pt x="536" y="1272"/>
                  <a:pt x="531" y="1272"/>
                </a:cubicBezTo>
                <a:cubicBezTo>
                  <a:pt x="555" y="1290"/>
                  <a:pt x="645" y="1275"/>
                  <a:pt x="695" y="1280"/>
                </a:cubicBezTo>
                <a:close/>
              </a:path>
            </a:pathLst>
          </a:custGeom>
          <a:solidFill>
            <a:srgbClr val="929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6" name="Freeform 1096"/>
          <p:cNvSpPr>
            <a:spLocks noChangeAspect="1" noEditPoints="1"/>
          </p:cNvSpPr>
          <p:nvPr/>
        </p:nvSpPr>
        <p:spPr bwMode="gray">
          <a:xfrm>
            <a:off x="6937488" y="2355726"/>
            <a:ext cx="370816" cy="450277"/>
          </a:xfrm>
          <a:custGeom>
            <a:avLst/>
            <a:gdLst>
              <a:gd name="T0" fmla="*/ 218 w 1574"/>
              <a:gd name="T1" fmla="*/ 644 h 1912"/>
              <a:gd name="T2" fmla="*/ 326 w 1574"/>
              <a:gd name="T3" fmla="*/ 1036 h 1912"/>
              <a:gd name="T4" fmla="*/ 474 w 1574"/>
              <a:gd name="T5" fmla="*/ 916 h 1912"/>
              <a:gd name="T6" fmla="*/ 422 w 1574"/>
              <a:gd name="T7" fmla="*/ 612 h 1912"/>
              <a:gd name="T8" fmla="*/ 514 w 1574"/>
              <a:gd name="T9" fmla="*/ 404 h 1912"/>
              <a:gd name="T10" fmla="*/ 566 w 1574"/>
              <a:gd name="T11" fmla="*/ 352 h 1912"/>
              <a:gd name="T12" fmla="*/ 782 w 1574"/>
              <a:gd name="T13" fmla="*/ 0 h 1912"/>
              <a:gd name="T14" fmla="*/ 934 w 1574"/>
              <a:gd name="T15" fmla="*/ 216 h 1912"/>
              <a:gd name="T16" fmla="*/ 934 w 1574"/>
              <a:gd name="T17" fmla="*/ 288 h 1912"/>
              <a:gd name="T18" fmla="*/ 902 w 1574"/>
              <a:gd name="T19" fmla="*/ 536 h 1912"/>
              <a:gd name="T20" fmla="*/ 1042 w 1574"/>
              <a:gd name="T21" fmla="*/ 772 h 1912"/>
              <a:gd name="T22" fmla="*/ 1298 w 1574"/>
              <a:gd name="T23" fmla="*/ 544 h 1912"/>
              <a:gd name="T24" fmla="*/ 1298 w 1574"/>
              <a:gd name="T25" fmla="*/ 500 h 1912"/>
              <a:gd name="T26" fmla="*/ 1298 w 1574"/>
              <a:gd name="T27" fmla="*/ 472 h 1912"/>
              <a:gd name="T28" fmla="*/ 1310 w 1574"/>
              <a:gd name="T29" fmla="*/ 456 h 1912"/>
              <a:gd name="T30" fmla="*/ 1546 w 1574"/>
              <a:gd name="T31" fmla="*/ 1056 h 1912"/>
              <a:gd name="T32" fmla="*/ 1338 w 1574"/>
              <a:gd name="T33" fmla="*/ 1676 h 1912"/>
              <a:gd name="T34" fmla="*/ 1290 w 1574"/>
              <a:gd name="T35" fmla="*/ 1724 h 1912"/>
              <a:gd name="T36" fmla="*/ 782 w 1574"/>
              <a:gd name="T37" fmla="*/ 1912 h 1912"/>
              <a:gd name="T38" fmla="*/ 274 w 1574"/>
              <a:gd name="T39" fmla="*/ 1724 h 1912"/>
              <a:gd name="T40" fmla="*/ 226 w 1574"/>
              <a:gd name="T41" fmla="*/ 1676 h 1912"/>
              <a:gd name="T42" fmla="*/ 18 w 1574"/>
              <a:gd name="T43" fmla="*/ 1188 h 1912"/>
              <a:gd name="T44" fmla="*/ 186 w 1574"/>
              <a:gd name="T45" fmla="*/ 672 h 1912"/>
              <a:gd name="T46" fmla="*/ 218 w 1574"/>
              <a:gd name="T47" fmla="*/ 644 h 1912"/>
              <a:gd name="T48" fmla="*/ 754 w 1574"/>
              <a:gd name="T49" fmla="*/ 568 h 1912"/>
              <a:gd name="T50" fmla="*/ 754 w 1574"/>
              <a:gd name="T51" fmla="*/ 540 h 1912"/>
              <a:gd name="T52" fmla="*/ 710 w 1574"/>
              <a:gd name="T53" fmla="*/ 584 h 1912"/>
              <a:gd name="T54" fmla="*/ 642 w 1574"/>
              <a:gd name="T55" fmla="*/ 744 h 1912"/>
              <a:gd name="T56" fmla="*/ 642 w 1574"/>
              <a:gd name="T57" fmla="*/ 788 h 1912"/>
              <a:gd name="T58" fmla="*/ 794 w 1574"/>
              <a:gd name="T59" fmla="*/ 1200 h 1912"/>
              <a:gd name="T60" fmla="*/ 606 w 1574"/>
              <a:gd name="T61" fmla="*/ 1380 h 1912"/>
              <a:gd name="T62" fmla="*/ 358 w 1574"/>
              <a:gd name="T63" fmla="*/ 1220 h 1912"/>
              <a:gd name="T64" fmla="*/ 322 w 1574"/>
              <a:gd name="T65" fmla="*/ 1360 h 1912"/>
              <a:gd name="T66" fmla="*/ 322 w 1574"/>
              <a:gd name="T67" fmla="*/ 1412 h 1912"/>
              <a:gd name="T68" fmla="*/ 758 w 1574"/>
              <a:gd name="T69" fmla="*/ 1772 h 1912"/>
              <a:gd name="T70" fmla="*/ 810 w 1574"/>
              <a:gd name="T71" fmla="*/ 1772 h 1912"/>
              <a:gd name="T72" fmla="*/ 1242 w 1574"/>
              <a:gd name="T73" fmla="*/ 1376 h 1912"/>
              <a:gd name="T74" fmla="*/ 934 w 1574"/>
              <a:gd name="T75" fmla="*/ 1580 h 1912"/>
              <a:gd name="T76" fmla="*/ 850 w 1574"/>
              <a:gd name="T77" fmla="*/ 1580 h 1912"/>
              <a:gd name="T78" fmla="*/ 698 w 1574"/>
              <a:gd name="T79" fmla="*/ 1524 h 1912"/>
              <a:gd name="T80" fmla="*/ 1034 w 1574"/>
              <a:gd name="T81" fmla="*/ 1456 h 1912"/>
              <a:gd name="T82" fmla="*/ 1074 w 1574"/>
              <a:gd name="T83" fmla="*/ 1416 h 1912"/>
              <a:gd name="T84" fmla="*/ 1070 w 1574"/>
              <a:gd name="T85" fmla="*/ 1072 h 1912"/>
              <a:gd name="T86" fmla="*/ 1010 w 1574"/>
              <a:gd name="T87" fmla="*/ 1012 h 1912"/>
              <a:gd name="T88" fmla="*/ 930 w 1574"/>
              <a:gd name="T89" fmla="*/ 940 h 1912"/>
              <a:gd name="T90" fmla="*/ 870 w 1574"/>
              <a:gd name="T91" fmla="*/ 880 h 1912"/>
              <a:gd name="T92" fmla="*/ 754 w 1574"/>
              <a:gd name="T93" fmla="*/ 652 h 1912"/>
              <a:gd name="T94" fmla="*/ 754 w 1574"/>
              <a:gd name="T95" fmla="*/ 580 h 1912"/>
              <a:gd name="T96" fmla="*/ 754 w 1574"/>
              <a:gd name="T97" fmla="*/ 568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74" h="1912">
                <a:moveTo>
                  <a:pt x="218" y="644"/>
                </a:moveTo>
                <a:cubicBezTo>
                  <a:pt x="146" y="774"/>
                  <a:pt x="164" y="1029"/>
                  <a:pt x="326" y="1036"/>
                </a:cubicBezTo>
                <a:cubicBezTo>
                  <a:pt x="395" y="1039"/>
                  <a:pt x="465" y="981"/>
                  <a:pt x="474" y="916"/>
                </a:cubicBezTo>
                <a:cubicBezTo>
                  <a:pt x="489" y="813"/>
                  <a:pt x="412" y="731"/>
                  <a:pt x="422" y="612"/>
                </a:cubicBezTo>
                <a:cubicBezTo>
                  <a:pt x="430" y="519"/>
                  <a:pt x="469" y="469"/>
                  <a:pt x="514" y="404"/>
                </a:cubicBezTo>
                <a:cubicBezTo>
                  <a:pt x="530" y="385"/>
                  <a:pt x="547" y="368"/>
                  <a:pt x="566" y="352"/>
                </a:cubicBezTo>
                <a:cubicBezTo>
                  <a:pt x="664" y="270"/>
                  <a:pt x="851" y="217"/>
                  <a:pt x="782" y="0"/>
                </a:cubicBezTo>
                <a:cubicBezTo>
                  <a:pt x="855" y="34"/>
                  <a:pt x="924" y="106"/>
                  <a:pt x="934" y="216"/>
                </a:cubicBezTo>
                <a:cubicBezTo>
                  <a:pt x="934" y="240"/>
                  <a:pt x="934" y="264"/>
                  <a:pt x="934" y="288"/>
                </a:cubicBezTo>
                <a:cubicBezTo>
                  <a:pt x="931" y="375"/>
                  <a:pt x="898" y="452"/>
                  <a:pt x="902" y="536"/>
                </a:cubicBezTo>
                <a:cubicBezTo>
                  <a:pt x="907" y="639"/>
                  <a:pt x="960" y="737"/>
                  <a:pt x="1042" y="772"/>
                </a:cubicBezTo>
                <a:cubicBezTo>
                  <a:pt x="1194" y="837"/>
                  <a:pt x="1303" y="699"/>
                  <a:pt x="1298" y="544"/>
                </a:cubicBezTo>
                <a:cubicBezTo>
                  <a:pt x="1305" y="538"/>
                  <a:pt x="1305" y="506"/>
                  <a:pt x="1298" y="500"/>
                </a:cubicBezTo>
                <a:cubicBezTo>
                  <a:pt x="1298" y="491"/>
                  <a:pt x="1298" y="481"/>
                  <a:pt x="1298" y="472"/>
                </a:cubicBezTo>
                <a:cubicBezTo>
                  <a:pt x="1297" y="453"/>
                  <a:pt x="1298" y="442"/>
                  <a:pt x="1310" y="456"/>
                </a:cubicBezTo>
                <a:cubicBezTo>
                  <a:pt x="1423" y="602"/>
                  <a:pt x="1521" y="815"/>
                  <a:pt x="1546" y="1056"/>
                </a:cubicBezTo>
                <a:cubicBezTo>
                  <a:pt x="1574" y="1324"/>
                  <a:pt x="1464" y="1529"/>
                  <a:pt x="1338" y="1676"/>
                </a:cubicBezTo>
                <a:cubicBezTo>
                  <a:pt x="1320" y="1690"/>
                  <a:pt x="1304" y="1706"/>
                  <a:pt x="1290" y="1724"/>
                </a:cubicBezTo>
                <a:cubicBezTo>
                  <a:pt x="1176" y="1831"/>
                  <a:pt x="1000" y="1912"/>
                  <a:pt x="782" y="1912"/>
                </a:cubicBezTo>
                <a:cubicBezTo>
                  <a:pt x="564" y="1912"/>
                  <a:pt x="388" y="1831"/>
                  <a:pt x="274" y="1724"/>
                </a:cubicBezTo>
                <a:cubicBezTo>
                  <a:pt x="260" y="1706"/>
                  <a:pt x="244" y="1690"/>
                  <a:pt x="226" y="1676"/>
                </a:cubicBezTo>
                <a:cubicBezTo>
                  <a:pt x="121" y="1563"/>
                  <a:pt x="35" y="1398"/>
                  <a:pt x="18" y="1188"/>
                </a:cubicBezTo>
                <a:cubicBezTo>
                  <a:pt x="0" y="967"/>
                  <a:pt x="72" y="791"/>
                  <a:pt x="186" y="672"/>
                </a:cubicBezTo>
                <a:cubicBezTo>
                  <a:pt x="200" y="669"/>
                  <a:pt x="207" y="637"/>
                  <a:pt x="218" y="644"/>
                </a:cubicBezTo>
                <a:close/>
                <a:moveTo>
                  <a:pt x="754" y="568"/>
                </a:moveTo>
                <a:cubicBezTo>
                  <a:pt x="757" y="564"/>
                  <a:pt x="767" y="535"/>
                  <a:pt x="754" y="540"/>
                </a:cubicBezTo>
                <a:cubicBezTo>
                  <a:pt x="738" y="553"/>
                  <a:pt x="723" y="568"/>
                  <a:pt x="710" y="584"/>
                </a:cubicBezTo>
                <a:cubicBezTo>
                  <a:pt x="680" y="630"/>
                  <a:pt x="644" y="670"/>
                  <a:pt x="642" y="744"/>
                </a:cubicBezTo>
                <a:cubicBezTo>
                  <a:pt x="635" y="750"/>
                  <a:pt x="635" y="782"/>
                  <a:pt x="642" y="788"/>
                </a:cubicBezTo>
                <a:cubicBezTo>
                  <a:pt x="644" y="949"/>
                  <a:pt x="784" y="1048"/>
                  <a:pt x="794" y="1200"/>
                </a:cubicBezTo>
                <a:cubicBezTo>
                  <a:pt x="801" y="1311"/>
                  <a:pt x="692" y="1371"/>
                  <a:pt x="606" y="1380"/>
                </a:cubicBezTo>
                <a:cubicBezTo>
                  <a:pt x="490" y="1392"/>
                  <a:pt x="396" y="1321"/>
                  <a:pt x="358" y="1220"/>
                </a:cubicBezTo>
                <a:cubicBezTo>
                  <a:pt x="342" y="1262"/>
                  <a:pt x="324" y="1304"/>
                  <a:pt x="322" y="1360"/>
                </a:cubicBezTo>
                <a:cubicBezTo>
                  <a:pt x="315" y="1368"/>
                  <a:pt x="315" y="1404"/>
                  <a:pt x="322" y="1412"/>
                </a:cubicBezTo>
                <a:cubicBezTo>
                  <a:pt x="357" y="1643"/>
                  <a:pt x="511" y="1753"/>
                  <a:pt x="758" y="1772"/>
                </a:cubicBezTo>
                <a:cubicBezTo>
                  <a:pt x="766" y="1779"/>
                  <a:pt x="802" y="1779"/>
                  <a:pt x="810" y="1772"/>
                </a:cubicBezTo>
                <a:cubicBezTo>
                  <a:pt x="1070" y="1758"/>
                  <a:pt x="1249" y="1643"/>
                  <a:pt x="1242" y="1376"/>
                </a:cubicBezTo>
                <a:cubicBezTo>
                  <a:pt x="1203" y="1508"/>
                  <a:pt x="1087" y="1563"/>
                  <a:pt x="934" y="1580"/>
                </a:cubicBezTo>
                <a:cubicBezTo>
                  <a:pt x="906" y="1580"/>
                  <a:pt x="878" y="1580"/>
                  <a:pt x="850" y="1580"/>
                </a:cubicBezTo>
                <a:cubicBezTo>
                  <a:pt x="787" y="1576"/>
                  <a:pt x="720" y="1556"/>
                  <a:pt x="698" y="1524"/>
                </a:cubicBezTo>
                <a:cubicBezTo>
                  <a:pt x="818" y="1572"/>
                  <a:pt x="969" y="1524"/>
                  <a:pt x="1034" y="1456"/>
                </a:cubicBezTo>
                <a:cubicBezTo>
                  <a:pt x="1052" y="1447"/>
                  <a:pt x="1063" y="1432"/>
                  <a:pt x="1074" y="1416"/>
                </a:cubicBezTo>
                <a:cubicBezTo>
                  <a:pt x="1161" y="1348"/>
                  <a:pt x="1154" y="1137"/>
                  <a:pt x="1070" y="1072"/>
                </a:cubicBezTo>
                <a:cubicBezTo>
                  <a:pt x="1052" y="1050"/>
                  <a:pt x="1032" y="1030"/>
                  <a:pt x="1010" y="1012"/>
                </a:cubicBezTo>
                <a:cubicBezTo>
                  <a:pt x="983" y="988"/>
                  <a:pt x="957" y="964"/>
                  <a:pt x="930" y="940"/>
                </a:cubicBezTo>
                <a:cubicBezTo>
                  <a:pt x="912" y="918"/>
                  <a:pt x="892" y="898"/>
                  <a:pt x="870" y="880"/>
                </a:cubicBezTo>
                <a:cubicBezTo>
                  <a:pt x="818" y="817"/>
                  <a:pt x="765" y="755"/>
                  <a:pt x="754" y="652"/>
                </a:cubicBezTo>
                <a:cubicBezTo>
                  <a:pt x="754" y="628"/>
                  <a:pt x="754" y="604"/>
                  <a:pt x="754" y="580"/>
                </a:cubicBezTo>
                <a:cubicBezTo>
                  <a:pt x="754" y="576"/>
                  <a:pt x="754" y="572"/>
                  <a:pt x="754" y="568"/>
                </a:cubicBezTo>
                <a:close/>
              </a:path>
            </a:pathLst>
          </a:custGeom>
          <a:solidFill>
            <a:srgbClr val="929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7" name="Freeform 831"/>
          <p:cNvSpPr>
            <a:spLocks noChangeAspect="1" noEditPoints="1"/>
          </p:cNvSpPr>
          <p:nvPr/>
        </p:nvSpPr>
        <p:spPr bwMode="gray">
          <a:xfrm>
            <a:off x="6217408" y="2362290"/>
            <a:ext cx="370816" cy="434558"/>
          </a:xfrm>
          <a:custGeom>
            <a:avLst/>
            <a:gdLst>
              <a:gd name="T0" fmla="*/ 1152 w 1536"/>
              <a:gd name="T1" fmla="*/ 104 h 1799"/>
              <a:gd name="T2" fmla="*/ 1384 w 1536"/>
              <a:gd name="T3" fmla="*/ 128 h 1799"/>
              <a:gd name="T4" fmla="*/ 1536 w 1536"/>
              <a:gd name="T5" fmla="*/ 360 h 1799"/>
              <a:gd name="T6" fmla="*/ 1436 w 1536"/>
              <a:gd name="T7" fmla="*/ 556 h 1799"/>
              <a:gd name="T8" fmla="*/ 1084 w 1536"/>
              <a:gd name="T9" fmla="*/ 796 h 1799"/>
              <a:gd name="T10" fmla="*/ 972 w 1536"/>
              <a:gd name="T11" fmla="*/ 952 h 1799"/>
              <a:gd name="T12" fmla="*/ 916 w 1536"/>
              <a:gd name="T13" fmla="*/ 1152 h 1799"/>
              <a:gd name="T14" fmla="*/ 896 w 1536"/>
              <a:gd name="T15" fmla="*/ 1336 h 1799"/>
              <a:gd name="T16" fmla="*/ 1048 w 1536"/>
              <a:gd name="T17" fmla="*/ 1408 h 1799"/>
              <a:gd name="T18" fmla="*/ 1152 w 1536"/>
              <a:gd name="T19" fmla="*/ 1664 h 1799"/>
              <a:gd name="T20" fmla="*/ 1236 w 1536"/>
              <a:gd name="T21" fmla="*/ 1664 h 1799"/>
              <a:gd name="T22" fmla="*/ 1276 w 1536"/>
              <a:gd name="T23" fmla="*/ 1792 h 1799"/>
              <a:gd name="T24" fmla="*/ 256 w 1536"/>
              <a:gd name="T25" fmla="*/ 1792 h 1799"/>
              <a:gd name="T26" fmla="*/ 304 w 1536"/>
              <a:gd name="T27" fmla="*/ 1664 h 1799"/>
              <a:gd name="T28" fmla="*/ 384 w 1536"/>
              <a:gd name="T29" fmla="*/ 1512 h 1799"/>
              <a:gd name="T30" fmla="*/ 636 w 1536"/>
              <a:gd name="T31" fmla="*/ 1408 h 1799"/>
              <a:gd name="T32" fmla="*/ 632 w 1536"/>
              <a:gd name="T33" fmla="*/ 1152 h 1799"/>
              <a:gd name="T34" fmla="*/ 636 w 1536"/>
              <a:gd name="T35" fmla="*/ 1044 h 1799"/>
              <a:gd name="T36" fmla="*/ 524 w 1536"/>
              <a:gd name="T37" fmla="*/ 912 h 1799"/>
              <a:gd name="T38" fmla="*/ 156 w 1536"/>
              <a:gd name="T39" fmla="*/ 616 h 1799"/>
              <a:gd name="T40" fmla="*/ 96 w 1536"/>
              <a:gd name="T41" fmla="*/ 556 h 1799"/>
              <a:gd name="T42" fmla="*/ 0 w 1536"/>
              <a:gd name="T43" fmla="*/ 280 h 1799"/>
              <a:gd name="T44" fmla="*/ 384 w 1536"/>
              <a:gd name="T45" fmla="*/ 128 h 1799"/>
              <a:gd name="T46" fmla="*/ 488 w 1536"/>
              <a:gd name="T47" fmla="*/ 0 h 1799"/>
              <a:gd name="T48" fmla="*/ 636 w 1536"/>
              <a:gd name="T49" fmla="*/ 180 h 1799"/>
              <a:gd name="T50" fmla="*/ 512 w 1536"/>
              <a:gd name="T51" fmla="*/ 424 h 1799"/>
              <a:gd name="T52" fmla="*/ 520 w 1536"/>
              <a:gd name="T53" fmla="*/ 500 h 1799"/>
              <a:gd name="T54" fmla="*/ 700 w 1536"/>
              <a:gd name="T55" fmla="*/ 780 h 1799"/>
              <a:gd name="T56" fmla="*/ 644 w 1536"/>
              <a:gd name="T57" fmla="*/ 460 h 1799"/>
              <a:gd name="T58" fmla="*/ 636 w 1536"/>
              <a:gd name="T59" fmla="*/ 180 h 1799"/>
              <a:gd name="T60" fmla="*/ 192 w 1536"/>
              <a:gd name="T61" fmla="*/ 472 h 1799"/>
              <a:gd name="T62" fmla="*/ 404 w 1536"/>
              <a:gd name="T63" fmla="*/ 628 h 1799"/>
              <a:gd name="T64" fmla="*/ 388 w 1536"/>
              <a:gd name="T65" fmla="*/ 468 h 1799"/>
              <a:gd name="T66" fmla="*/ 384 w 1536"/>
              <a:gd name="T67" fmla="*/ 256 h 1799"/>
              <a:gd name="T68" fmla="*/ 152 w 1536"/>
              <a:gd name="T69" fmla="*/ 260 h 1799"/>
              <a:gd name="T70" fmla="*/ 1148 w 1536"/>
              <a:gd name="T71" fmla="*/ 468 h 1799"/>
              <a:gd name="T72" fmla="*/ 1132 w 1536"/>
              <a:gd name="T73" fmla="*/ 628 h 1799"/>
              <a:gd name="T74" fmla="*/ 1344 w 1536"/>
              <a:gd name="T75" fmla="*/ 472 h 1799"/>
              <a:gd name="T76" fmla="*/ 1152 w 1536"/>
              <a:gd name="T77" fmla="*/ 256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36" h="1799">
                <a:moveTo>
                  <a:pt x="1048" y="0"/>
                </a:moveTo>
                <a:cubicBezTo>
                  <a:pt x="1101" y="16"/>
                  <a:pt x="1136" y="51"/>
                  <a:pt x="1152" y="104"/>
                </a:cubicBezTo>
                <a:cubicBezTo>
                  <a:pt x="1142" y="136"/>
                  <a:pt x="1175" y="126"/>
                  <a:pt x="1192" y="128"/>
                </a:cubicBezTo>
                <a:cubicBezTo>
                  <a:pt x="1249" y="134"/>
                  <a:pt x="1329" y="123"/>
                  <a:pt x="1384" y="128"/>
                </a:cubicBezTo>
                <a:cubicBezTo>
                  <a:pt x="1471" y="142"/>
                  <a:pt x="1522" y="193"/>
                  <a:pt x="1536" y="280"/>
                </a:cubicBezTo>
                <a:cubicBezTo>
                  <a:pt x="1536" y="307"/>
                  <a:pt x="1536" y="333"/>
                  <a:pt x="1536" y="360"/>
                </a:cubicBezTo>
                <a:cubicBezTo>
                  <a:pt x="1521" y="442"/>
                  <a:pt x="1483" y="501"/>
                  <a:pt x="1440" y="556"/>
                </a:cubicBezTo>
                <a:cubicBezTo>
                  <a:pt x="1439" y="556"/>
                  <a:pt x="1437" y="556"/>
                  <a:pt x="1436" y="556"/>
                </a:cubicBezTo>
                <a:cubicBezTo>
                  <a:pt x="1420" y="578"/>
                  <a:pt x="1396" y="594"/>
                  <a:pt x="1380" y="616"/>
                </a:cubicBezTo>
                <a:cubicBezTo>
                  <a:pt x="1291" y="685"/>
                  <a:pt x="1196" y="750"/>
                  <a:pt x="1084" y="796"/>
                </a:cubicBezTo>
                <a:cubicBezTo>
                  <a:pt x="1063" y="838"/>
                  <a:pt x="1041" y="878"/>
                  <a:pt x="1012" y="912"/>
                </a:cubicBezTo>
                <a:cubicBezTo>
                  <a:pt x="997" y="924"/>
                  <a:pt x="984" y="937"/>
                  <a:pt x="972" y="952"/>
                </a:cubicBezTo>
                <a:cubicBezTo>
                  <a:pt x="942" y="976"/>
                  <a:pt x="909" y="998"/>
                  <a:pt x="900" y="1044"/>
                </a:cubicBezTo>
                <a:cubicBezTo>
                  <a:pt x="902" y="1061"/>
                  <a:pt x="876" y="1154"/>
                  <a:pt x="916" y="1152"/>
                </a:cubicBezTo>
                <a:cubicBezTo>
                  <a:pt x="973" y="1168"/>
                  <a:pt x="972" y="1268"/>
                  <a:pt x="912" y="1280"/>
                </a:cubicBezTo>
                <a:cubicBezTo>
                  <a:pt x="885" y="1277"/>
                  <a:pt x="896" y="1316"/>
                  <a:pt x="896" y="1336"/>
                </a:cubicBezTo>
                <a:cubicBezTo>
                  <a:pt x="896" y="1362"/>
                  <a:pt x="896" y="1389"/>
                  <a:pt x="896" y="1408"/>
                </a:cubicBezTo>
                <a:cubicBezTo>
                  <a:pt x="947" y="1408"/>
                  <a:pt x="997" y="1408"/>
                  <a:pt x="1048" y="1408"/>
                </a:cubicBezTo>
                <a:cubicBezTo>
                  <a:pt x="1101" y="1424"/>
                  <a:pt x="1136" y="1459"/>
                  <a:pt x="1152" y="1512"/>
                </a:cubicBezTo>
                <a:cubicBezTo>
                  <a:pt x="1166" y="1528"/>
                  <a:pt x="1134" y="1646"/>
                  <a:pt x="1152" y="1664"/>
                </a:cubicBezTo>
                <a:cubicBezTo>
                  <a:pt x="1168" y="1680"/>
                  <a:pt x="1205" y="1652"/>
                  <a:pt x="1232" y="1664"/>
                </a:cubicBezTo>
                <a:cubicBezTo>
                  <a:pt x="1233" y="1664"/>
                  <a:pt x="1235" y="1664"/>
                  <a:pt x="1236" y="1664"/>
                </a:cubicBezTo>
                <a:cubicBezTo>
                  <a:pt x="1254" y="1677"/>
                  <a:pt x="1272" y="1690"/>
                  <a:pt x="1280" y="1712"/>
                </a:cubicBezTo>
                <a:cubicBezTo>
                  <a:pt x="1274" y="1736"/>
                  <a:pt x="1290" y="1781"/>
                  <a:pt x="1276" y="1792"/>
                </a:cubicBezTo>
                <a:cubicBezTo>
                  <a:pt x="1267" y="1799"/>
                  <a:pt x="1180" y="1792"/>
                  <a:pt x="1148" y="1792"/>
                </a:cubicBezTo>
                <a:cubicBezTo>
                  <a:pt x="859" y="1792"/>
                  <a:pt x="525" y="1792"/>
                  <a:pt x="256" y="1792"/>
                </a:cubicBezTo>
                <a:cubicBezTo>
                  <a:pt x="256" y="1765"/>
                  <a:pt x="256" y="1739"/>
                  <a:pt x="256" y="1712"/>
                </a:cubicBezTo>
                <a:cubicBezTo>
                  <a:pt x="266" y="1690"/>
                  <a:pt x="282" y="1674"/>
                  <a:pt x="304" y="1664"/>
                </a:cubicBezTo>
                <a:cubicBezTo>
                  <a:pt x="331" y="1664"/>
                  <a:pt x="357" y="1664"/>
                  <a:pt x="384" y="1664"/>
                </a:cubicBezTo>
                <a:cubicBezTo>
                  <a:pt x="384" y="1613"/>
                  <a:pt x="384" y="1563"/>
                  <a:pt x="384" y="1512"/>
                </a:cubicBezTo>
                <a:cubicBezTo>
                  <a:pt x="400" y="1459"/>
                  <a:pt x="435" y="1424"/>
                  <a:pt x="488" y="1408"/>
                </a:cubicBezTo>
                <a:cubicBezTo>
                  <a:pt x="537" y="1408"/>
                  <a:pt x="587" y="1408"/>
                  <a:pt x="636" y="1408"/>
                </a:cubicBezTo>
                <a:cubicBezTo>
                  <a:pt x="643" y="1375"/>
                  <a:pt x="643" y="1313"/>
                  <a:pt x="636" y="1280"/>
                </a:cubicBezTo>
                <a:cubicBezTo>
                  <a:pt x="560" y="1282"/>
                  <a:pt x="557" y="1153"/>
                  <a:pt x="632" y="1152"/>
                </a:cubicBezTo>
                <a:cubicBezTo>
                  <a:pt x="649" y="1153"/>
                  <a:pt x="636" y="1124"/>
                  <a:pt x="640" y="1112"/>
                </a:cubicBezTo>
                <a:cubicBezTo>
                  <a:pt x="637" y="1091"/>
                  <a:pt x="645" y="1059"/>
                  <a:pt x="636" y="1044"/>
                </a:cubicBezTo>
                <a:cubicBezTo>
                  <a:pt x="627" y="998"/>
                  <a:pt x="594" y="976"/>
                  <a:pt x="564" y="952"/>
                </a:cubicBezTo>
                <a:cubicBezTo>
                  <a:pt x="552" y="937"/>
                  <a:pt x="539" y="924"/>
                  <a:pt x="524" y="912"/>
                </a:cubicBezTo>
                <a:cubicBezTo>
                  <a:pt x="498" y="877"/>
                  <a:pt x="470" y="843"/>
                  <a:pt x="456" y="796"/>
                </a:cubicBezTo>
                <a:cubicBezTo>
                  <a:pt x="339" y="753"/>
                  <a:pt x="247" y="685"/>
                  <a:pt x="156" y="616"/>
                </a:cubicBezTo>
                <a:cubicBezTo>
                  <a:pt x="156" y="615"/>
                  <a:pt x="156" y="613"/>
                  <a:pt x="156" y="612"/>
                </a:cubicBezTo>
                <a:cubicBezTo>
                  <a:pt x="134" y="596"/>
                  <a:pt x="118" y="572"/>
                  <a:pt x="96" y="556"/>
                </a:cubicBezTo>
                <a:cubicBezTo>
                  <a:pt x="53" y="501"/>
                  <a:pt x="15" y="442"/>
                  <a:pt x="0" y="360"/>
                </a:cubicBezTo>
                <a:cubicBezTo>
                  <a:pt x="0" y="333"/>
                  <a:pt x="0" y="307"/>
                  <a:pt x="0" y="280"/>
                </a:cubicBezTo>
                <a:cubicBezTo>
                  <a:pt x="14" y="193"/>
                  <a:pt x="65" y="142"/>
                  <a:pt x="152" y="128"/>
                </a:cubicBezTo>
                <a:cubicBezTo>
                  <a:pt x="229" y="128"/>
                  <a:pt x="307" y="128"/>
                  <a:pt x="384" y="128"/>
                </a:cubicBezTo>
                <a:cubicBezTo>
                  <a:pt x="384" y="120"/>
                  <a:pt x="384" y="112"/>
                  <a:pt x="384" y="104"/>
                </a:cubicBezTo>
                <a:cubicBezTo>
                  <a:pt x="400" y="51"/>
                  <a:pt x="435" y="16"/>
                  <a:pt x="488" y="0"/>
                </a:cubicBezTo>
                <a:cubicBezTo>
                  <a:pt x="675" y="0"/>
                  <a:pt x="861" y="0"/>
                  <a:pt x="1048" y="0"/>
                </a:cubicBezTo>
                <a:close/>
                <a:moveTo>
                  <a:pt x="636" y="180"/>
                </a:moveTo>
                <a:cubicBezTo>
                  <a:pt x="636" y="113"/>
                  <a:pt x="516" y="113"/>
                  <a:pt x="516" y="180"/>
                </a:cubicBezTo>
                <a:cubicBezTo>
                  <a:pt x="507" y="253"/>
                  <a:pt x="515" y="344"/>
                  <a:pt x="512" y="424"/>
                </a:cubicBezTo>
                <a:cubicBezTo>
                  <a:pt x="515" y="440"/>
                  <a:pt x="507" y="467"/>
                  <a:pt x="516" y="476"/>
                </a:cubicBezTo>
                <a:cubicBezTo>
                  <a:pt x="518" y="483"/>
                  <a:pt x="511" y="500"/>
                  <a:pt x="520" y="500"/>
                </a:cubicBezTo>
                <a:cubicBezTo>
                  <a:pt x="531" y="603"/>
                  <a:pt x="550" y="803"/>
                  <a:pt x="632" y="812"/>
                </a:cubicBezTo>
                <a:cubicBezTo>
                  <a:pt x="660" y="815"/>
                  <a:pt x="690" y="803"/>
                  <a:pt x="700" y="780"/>
                </a:cubicBezTo>
                <a:cubicBezTo>
                  <a:pt x="718" y="739"/>
                  <a:pt x="686" y="698"/>
                  <a:pt x="676" y="668"/>
                </a:cubicBezTo>
                <a:cubicBezTo>
                  <a:pt x="653" y="598"/>
                  <a:pt x="647" y="527"/>
                  <a:pt x="644" y="460"/>
                </a:cubicBezTo>
                <a:cubicBezTo>
                  <a:pt x="641" y="441"/>
                  <a:pt x="649" y="412"/>
                  <a:pt x="640" y="400"/>
                </a:cubicBezTo>
                <a:cubicBezTo>
                  <a:pt x="637" y="328"/>
                  <a:pt x="645" y="245"/>
                  <a:pt x="636" y="180"/>
                </a:cubicBezTo>
                <a:close/>
                <a:moveTo>
                  <a:pt x="152" y="260"/>
                </a:moveTo>
                <a:cubicBezTo>
                  <a:pt x="87" y="303"/>
                  <a:pt x="162" y="440"/>
                  <a:pt x="192" y="472"/>
                </a:cubicBezTo>
                <a:cubicBezTo>
                  <a:pt x="206" y="490"/>
                  <a:pt x="222" y="506"/>
                  <a:pt x="240" y="520"/>
                </a:cubicBezTo>
                <a:cubicBezTo>
                  <a:pt x="291" y="559"/>
                  <a:pt x="343" y="598"/>
                  <a:pt x="404" y="628"/>
                </a:cubicBezTo>
                <a:cubicBezTo>
                  <a:pt x="396" y="594"/>
                  <a:pt x="396" y="554"/>
                  <a:pt x="388" y="520"/>
                </a:cubicBezTo>
                <a:cubicBezTo>
                  <a:pt x="388" y="503"/>
                  <a:pt x="388" y="485"/>
                  <a:pt x="388" y="468"/>
                </a:cubicBezTo>
                <a:cubicBezTo>
                  <a:pt x="385" y="444"/>
                  <a:pt x="393" y="409"/>
                  <a:pt x="384" y="392"/>
                </a:cubicBezTo>
                <a:cubicBezTo>
                  <a:pt x="370" y="367"/>
                  <a:pt x="403" y="275"/>
                  <a:pt x="384" y="256"/>
                </a:cubicBezTo>
                <a:cubicBezTo>
                  <a:pt x="373" y="245"/>
                  <a:pt x="294" y="256"/>
                  <a:pt x="268" y="256"/>
                </a:cubicBezTo>
                <a:cubicBezTo>
                  <a:pt x="220" y="256"/>
                  <a:pt x="180" y="253"/>
                  <a:pt x="152" y="260"/>
                </a:cubicBezTo>
                <a:close/>
                <a:moveTo>
                  <a:pt x="1152" y="392"/>
                </a:moveTo>
                <a:cubicBezTo>
                  <a:pt x="1143" y="409"/>
                  <a:pt x="1151" y="444"/>
                  <a:pt x="1148" y="468"/>
                </a:cubicBezTo>
                <a:cubicBezTo>
                  <a:pt x="1148" y="485"/>
                  <a:pt x="1148" y="503"/>
                  <a:pt x="1148" y="520"/>
                </a:cubicBezTo>
                <a:cubicBezTo>
                  <a:pt x="1140" y="554"/>
                  <a:pt x="1140" y="594"/>
                  <a:pt x="1132" y="628"/>
                </a:cubicBezTo>
                <a:cubicBezTo>
                  <a:pt x="1193" y="598"/>
                  <a:pt x="1245" y="559"/>
                  <a:pt x="1296" y="520"/>
                </a:cubicBezTo>
                <a:cubicBezTo>
                  <a:pt x="1314" y="506"/>
                  <a:pt x="1330" y="490"/>
                  <a:pt x="1344" y="472"/>
                </a:cubicBezTo>
                <a:cubicBezTo>
                  <a:pt x="1376" y="440"/>
                  <a:pt x="1448" y="296"/>
                  <a:pt x="1384" y="260"/>
                </a:cubicBezTo>
                <a:cubicBezTo>
                  <a:pt x="1315" y="251"/>
                  <a:pt x="1228" y="259"/>
                  <a:pt x="1152" y="256"/>
                </a:cubicBezTo>
                <a:cubicBezTo>
                  <a:pt x="1152" y="301"/>
                  <a:pt x="1152" y="347"/>
                  <a:pt x="1152" y="392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48" name="Group 147"/>
          <p:cNvGrpSpPr>
            <a:grpSpLocks noChangeAspect="1"/>
          </p:cNvGrpSpPr>
          <p:nvPr/>
        </p:nvGrpSpPr>
        <p:grpSpPr bwMode="gray">
          <a:xfrm>
            <a:off x="5569336" y="2366630"/>
            <a:ext cx="370816" cy="424162"/>
            <a:chOff x="-13261976" y="19621500"/>
            <a:chExt cx="2262188" cy="2587625"/>
          </a:xfrm>
        </p:grpSpPr>
        <p:sp>
          <p:nvSpPr>
            <p:cNvPr id="149" name="Freeform 855"/>
            <p:cNvSpPr>
              <a:spLocks/>
            </p:cNvSpPr>
            <p:nvPr/>
          </p:nvSpPr>
          <p:spPr bwMode="gray">
            <a:xfrm>
              <a:off x="-13085763" y="20616862"/>
              <a:ext cx="1419225" cy="1238250"/>
            </a:xfrm>
            <a:custGeom>
              <a:avLst/>
              <a:gdLst>
                <a:gd name="T0" fmla="*/ 425 w 1026"/>
                <a:gd name="T1" fmla="*/ 0 h 896"/>
                <a:gd name="T2" fmla="*/ 601 w 1026"/>
                <a:gd name="T3" fmla="*/ 0 h 896"/>
                <a:gd name="T4" fmla="*/ 641 w 1026"/>
                <a:gd name="T5" fmla="*/ 4 h 896"/>
                <a:gd name="T6" fmla="*/ 941 w 1026"/>
                <a:gd name="T7" fmla="*/ 92 h 896"/>
                <a:gd name="T8" fmla="*/ 1025 w 1026"/>
                <a:gd name="T9" fmla="*/ 452 h 896"/>
                <a:gd name="T10" fmla="*/ 937 w 1026"/>
                <a:gd name="T11" fmla="*/ 808 h 896"/>
                <a:gd name="T12" fmla="*/ 641 w 1026"/>
                <a:gd name="T13" fmla="*/ 892 h 896"/>
                <a:gd name="T14" fmla="*/ 601 w 1026"/>
                <a:gd name="T15" fmla="*/ 896 h 896"/>
                <a:gd name="T16" fmla="*/ 425 w 1026"/>
                <a:gd name="T17" fmla="*/ 896 h 896"/>
                <a:gd name="T18" fmla="*/ 385 w 1026"/>
                <a:gd name="T19" fmla="*/ 892 h 896"/>
                <a:gd name="T20" fmla="*/ 93 w 1026"/>
                <a:gd name="T21" fmla="*/ 812 h 896"/>
                <a:gd name="T22" fmla="*/ 1 w 1026"/>
                <a:gd name="T23" fmla="*/ 452 h 896"/>
                <a:gd name="T24" fmla="*/ 89 w 1026"/>
                <a:gd name="T25" fmla="*/ 88 h 896"/>
                <a:gd name="T26" fmla="*/ 385 w 1026"/>
                <a:gd name="T27" fmla="*/ 4 h 896"/>
                <a:gd name="T28" fmla="*/ 425 w 1026"/>
                <a:gd name="T29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6" h="896">
                  <a:moveTo>
                    <a:pt x="425" y="0"/>
                  </a:moveTo>
                  <a:cubicBezTo>
                    <a:pt x="484" y="0"/>
                    <a:pt x="542" y="0"/>
                    <a:pt x="601" y="0"/>
                  </a:cubicBezTo>
                  <a:cubicBezTo>
                    <a:pt x="607" y="9"/>
                    <a:pt x="629" y="1"/>
                    <a:pt x="641" y="4"/>
                  </a:cubicBezTo>
                  <a:cubicBezTo>
                    <a:pt x="758" y="13"/>
                    <a:pt x="875" y="23"/>
                    <a:pt x="941" y="92"/>
                  </a:cubicBezTo>
                  <a:cubicBezTo>
                    <a:pt x="1014" y="169"/>
                    <a:pt x="1026" y="319"/>
                    <a:pt x="1025" y="452"/>
                  </a:cubicBezTo>
                  <a:cubicBezTo>
                    <a:pt x="1023" y="596"/>
                    <a:pt x="1009" y="737"/>
                    <a:pt x="937" y="808"/>
                  </a:cubicBezTo>
                  <a:cubicBezTo>
                    <a:pt x="872" y="872"/>
                    <a:pt x="757" y="884"/>
                    <a:pt x="641" y="892"/>
                  </a:cubicBezTo>
                  <a:cubicBezTo>
                    <a:pt x="629" y="895"/>
                    <a:pt x="607" y="887"/>
                    <a:pt x="601" y="896"/>
                  </a:cubicBezTo>
                  <a:cubicBezTo>
                    <a:pt x="542" y="896"/>
                    <a:pt x="484" y="896"/>
                    <a:pt x="425" y="896"/>
                  </a:cubicBezTo>
                  <a:cubicBezTo>
                    <a:pt x="419" y="887"/>
                    <a:pt x="397" y="895"/>
                    <a:pt x="385" y="892"/>
                  </a:cubicBezTo>
                  <a:cubicBezTo>
                    <a:pt x="271" y="884"/>
                    <a:pt x="159" y="872"/>
                    <a:pt x="93" y="812"/>
                  </a:cubicBezTo>
                  <a:cubicBezTo>
                    <a:pt x="17" y="743"/>
                    <a:pt x="3" y="596"/>
                    <a:pt x="1" y="452"/>
                  </a:cubicBezTo>
                  <a:cubicBezTo>
                    <a:pt x="0" y="315"/>
                    <a:pt x="13" y="163"/>
                    <a:pt x="89" y="88"/>
                  </a:cubicBezTo>
                  <a:cubicBezTo>
                    <a:pt x="156" y="22"/>
                    <a:pt x="271" y="13"/>
                    <a:pt x="385" y="4"/>
                  </a:cubicBezTo>
                  <a:cubicBezTo>
                    <a:pt x="397" y="1"/>
                    <a:pt x="419" y="9"/>
                    <a:pt x="425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875"/>
            <p:cNvSpPr>
              <a:spLocks noEditPoints="1"/>
            </p:cNvSpPr>
            <p:nvPr/>
          </p:nvSpPr>
          <p:spPr bwMode="gray">
            <a:xfrm>
              <a:off x="-13261976" y="19621500"/>
              <a:ext cx="2262188" cy="2587625"/>
            </a:xfrm>
            <a:custGeom>
              <a:avLst/>
              <a:gdLst>
                <a:gd name="T0" fmla="*/ 136 w 1635"/>
                <a:gd name="T1" fmla="*/ 144 h 1872"/>
                <a:gd name="T2" fmla="*/ 136 w 1635"/>
                <a:gd name="T3" fmla="*/ 16 h 1872"/>
                <a:gd name="T4" fmla="*/ 192 w 1635"/>
                <a:gd name="T5" fmla="*/ 88 h 1872"/>
                <a:gd name="T6" fmla="*/ 188 w 1635"/>
                <a:gd name="T7" fmla="*/ 88 h 1872"/>
                <a:gd name="T8" fmla="*/ 576 w 1635"/>
                <a:gd name="T9" fmla="*/ 480 h 1872"/>
                <a:gd name="T10" fmla="*/ 580 w 1635"/>
                <a:gd name="T11" fmla="*/ 476 h 1872"/>
                <a:gd name="T12" fmla="*/ 620 w 1635"/>
                <a:gd name="T13" fmla="*/ 464 h 1872"/>
                <a:gd name="T14" fmla="*/ 660 w 1635"/>
                <a:gd name="T15" fmla="*/ 464 h 1872"/>
                <a:gd name="T16" fmla="*/ 732 w 1635"/>
                <a:gd name="T17" fmla="*/ 500 h 1872"/>
                <a:gd name="T18" fmla="*/ 1464 w 1635"/>
                <a:gd name="T19" fmla="*/ 84 h 1872"/>
                <a:gd name="T20" fmla="*/ 1524 w 1635"/>
                <a:gd name="T21" fmla="*/ 16 h 1872"/>
                <a:gd name="T22" fmla="*/ 1500 w 1635"/>
                <a:gd name="T23" fmla="*/ 136 h 1872"/>
                <a:gd name="T24" fmla="*/ 800 w 1635"/>
                <a:gd name="T25" fmla="*/ 540 h 1872"/>
                <a:gd name="T26" fmla="*/ 768 w 1635"/>
                <a:gd name="T27" fmla="*/ 572 h 1872"/>
                <a:gd name="T28" fmla="*/ 768 w 1635"/>
                <a:gd name="T29" fmla="*/ 588 h 1872"/>
                <a:gd name="T30" fmla="*/ 1428 w 1635"/>
                <a:gd name="T31" fmla="*/ 592 h 1872"/>
                <a:gd name="T32" fmla="*/ 1536 w 1635"/>
                <a:gd name="T33" fmla="*/ 700 h 1872"/>
                <a:gd name="T34" fmla="*/ 1536 w 1635"/>
                <a:gd name="T35" fmla="*/ 1636 h 1872"/>
                <a:gd name="T36" fmla="*/ 1428 w 1635"/>
                <a:gd name="T37" fmla="*/ 1744 h 1872"/>
                <a:gd name="T38" fmla="*/ 1408 w 1635"/>
                <a:gd name="T39" fmla="*/ 1744 h 1872"/>
                <a:gd name="T40" fmla="*/ 1408 w 1635"/>
                <a:gd name="T41" fmla="*/ 1848 h 1872"/>
                <a:gd name="T42" fmla="*/ 1384 w 1635"/>
                <a:gd name="T43" fmla="*/ 1872 h 1872"/>
                <a:gd name="T44" fmla="*/ 1104 w 1635"/>
                <a:gd name="T45" fmla="*/ 1872 h 1872"/>
                <a:gd name="T46" fmla="*/ 1040 w 1635"/>
                <a:gd name="T47" fmla="*/ 1812 h 1872"/>
                <a:gd name="T48" fmla="*/ 496 w 1635"/>
                <a:gd name="T49" fmla="*/ 1812 h 1872"/>
                <a:gd name="T50" fmla="*/ 432 w 1635"/>
                <a:gd name="T51" fmla="*/ 1872 h 1872"/>
                <a:gd name="T52" fmla="*/ 152 w 1635"/>
                <a:gd name="T53" fmla="*/ 1872 h 1872"/>
                <a:gd name="T54" fmla="*/ 128 w 1635"/>
                <a:gd name="T55" fmla="*/ 1848 h 1872"/>
                <a:gd name="T56" fmla="*/ 128 w 1635"/>
                <a:gd name="T57" fmla="*/ 1744 h 1872"/>
                <a:gd name="T58" fmla="*/ 108 w 1635"/>
                <a:gd name="T59" fmla="*/ 1744 h 1872"/>
                <a:gd name="T60" fmla="*/ 0 w 1635"/>
                <a:gd name="T61" fmla="*/ 1636 h 1872"/>
                <a:gd name="T62" fmla="*/ 0 w 1635"/>
                <a:gd name="T63" fmla="*/ 700 h 1872"/>
                <a:gd name="T64" fmla="*/ 108 w 1635"/>
                <a:gd name="T65" fmla="*/ 592 h 1872"/>
                <a:gd name="T66" fmla="*/ 316 w 1635"/>
                <a:gd name="T67" fmla="*/ 592 h 1872"/>
                <a:gd name="T68" fmla="*/ 420 w 1635"/>
                <a:gd name="T69" fmla="*/ 592 h 1872"/>
                <a:gd name="T70" fmla="*/ 472 w 1635"/>
                <a:gd name="T71" fmla="*/ 592 h 1872"/>
                <a:gd name="T72" fmla="*/ 512 w 1635"/>
                <a:gd name="T73" fmla="*/ 572 h 1872"/>
                <a:gd name="T74" fmla="*/ 524 w 1635"/>
                <a:gd name="T75" fmla="*/ 532 h 1872"/>
                <a:gd name="T76" fmla="*/ 528 w 1635"/>
                <a:gd name="T77" fmla="*/ 528 h 1872"/>
                <a:gd name="T78" fmla="*/ 240 w 1635"/>
                <a:gd name="T79" fmla="*/ 236 h 1872"/>
                <a:gd name="T80" fmla="*/ 136 w 1635"/>
                <a:gd name="T81" fmla="*/ 144 h 1872"/>
                <a:gd name="T82" fmla="*/ 492 w 1635"/>
                <a:gd name="T83" fmla="*/ 660 h 1872"/>
                <a:gd name="T84" fmla="*/ 68 w 1635"/>
                <a:gd name="T85" fmla="*/ 1084 h 1872"/>
                <a:gd name="T86" fmla="*/ 68 w 1635"/>
                <a:gd name="T87" fmla="*/ 1252 h 1872"/>
                <a:gd name="T88" fmla="*/ 492 w 1635"/>
                <a:gd name="T89" fmla="*/ 1676 h 1872"/>
                <a:gd name="T90" fmla="*/ 568 w 1635"/>
                <a:gd name="T91" fmla="*/ 1680 h 1872"/>
                <a:gd name="T92" fmla="*/ 712 w 1635"/>
                <a:gd name="T93" fmla="*/ 1680 h 1872"/>
                <a:gd name="T94" fmla="*/ 788 w 1635"/>
                <a:gd name="T95" fmla="*/ 1676 h 1872"/>
                <a:gd name="T96" fmla="*/ 1212 w 1635"/>
                <a:gd name="T97" fmla="*/ 1252 h 1872"/>
                <a:gd name="T98" fmla="*/ 1212 w 1635"/>
                <a:gd name="T99" fmla="*/ 1084 h 1872"/>
                <a:gd name="T100" fmla="*/ 788 w 1635"/>
                <a:gd name="T101" fmla="*/ 660 h 1872"/>
                <a:gd name="T102" fmla="*/ 712 w 1635"/>
                <a:gd name="T103" fmla="*/ 656 h 1872"/>
                <a:gd name="T104" fmla="*/ 568 w 1635"/>
                <a:gd name="T105" fmla="*/ 656 h 1872"/>
                <a:gd name="T106" fmla="*/ 492 w 1635"/>
                <a:gd name="T107" fmla="*/ 660 h 1872"/>
                <a:gd name="T108" fmla="*/ 1336 w 1635"/>
                <a:gd name="T109" fmla="*/ 976 h 1872"/>
                <a:gd name="T110" fmla="*/ 1376 w 1635"/>
                <a:gd name="T111" fmla="*/ 860 h 1872"/>
                <a:gd name="T112" fmla="*/ 1336 w 1635"/>
                <a:gd name="T113" fmla="*/ 976 h 1872"/>
                <a:gd name="T114" fmla="*/ 1336 w 1635"/>
                <a:gd name="T115" fmla="*/ 1232 h 1872"/>
                <a:gd name="T116" fmla="*/ 1376 w 1635"/>
                <a:gd name="T117" fmla="*/ 1116 h 1872"/>
                <a:gd name="T118" fmla="*/ 1336 w 1635"/>
                <a:gd name="T119" fmla="*/ 1232 h 1872"/>
                <a:gd name="T120" fmla="*/ 1336 w 1635"/>
                <a:gd name="T121" fmla="*/ 1488 h 1872"/>
                <a:gd name="T122" fmla="*/ 1376 w 1635"/>
                <a:gd name="T123" fmla="*/ 1372 h 1872"/>
                <a:gd name="T124" fmla="*/ 1336 w 1635"/>
                <a:gd name="T125" fmla="*/ 1488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35" h="1872">
                  <a:moveTo>
                    <a:pt x="136" y="144"/>
                  </a:moveTo>
                  <a:cubicBezTo>
                    <a:pt x="32" y="147"/>
                    <a:pt x="52" y="8"/>
                    <a:pt x="136" y="16"/>
                  </a:cubicBezTo>
                  <a:cubicBezTo>
                    <a:pt x="170" y="19"/>
                    <a:pt x="191" y="43"/>
                    <a:pt x="192" y="88"/>
                  </a:cubicBezTo>
                  <a:cubicBezTo>
                    <a:pt x="191" y="88"/>
                    <a:pt x="189" y="88"/>
                    <a:pt x="188" y="88"/>
                  </a:cubicBezTo>
                  <a:cubicBezTo>
                    <a:pt x="307" y="226"/>
                    <a:pt x="450" y="362"/>
                    <a:pt x="576" y="480"/>
                  </a:cubicBezTo>
                  <a:cubicBezTo>
                    <a:pt x="579" y="481"/>
                    <a:pt x="580" y="478"/>
                    <a:pt x="580" y="476"/>
                  </a:cubicBezTo>
                  <a:cubicBezTo>
                    <a:pt x="593" y="472"/>
                    <a:pt x="607" y="469"/>
                    <a:pt x="620" y="464"/>
                  </a:cubicBezTo>
                  <a:cubicBezTo>
                    <a:pt x="633" y="464"/>
                    <a:pt x="647" y="464"/>
                    <a:pt x="660" y="464"/>
                  </a:cubicBezTo>
                  <a:cubicBezTo>
                    <a:pt x="690" y="470"/>
                    <a:pt x="711" y="485"/>
                    <a:pt x="732" y="500"/>
                  </a:cubicBezTo>
                  <a:cubicBezTo>
                    <a:pt x="979" y="364"/>
                    <a:pt x="1220" y="222"/>
                    <a:pt x="1464" y="84"/>
                  </a:cubicBezTo>
                  <a:cubicBezTo>
                    <a:pt x="1481" y="52"/>
                    <a:pt x="1487" y="21"/>
                    <a:pt x="1524" y="16"/>
                  </a:cubicBezTo>
                  <a:cubicBezTo>
                    <a:pt x="1635" y="0"/>
                    <a:pt x="1616" y="188"/>
                    <a:pt x="1500" y="136"/>
                  </a:cubicBezTo>
                  <a:cubicBezTo>
                    <a:pt x="1274" y="271"/>
                    <a:pt x="1030" y="402"/>
                    <a:pt x="800" y="540"/>
                  </a:cubicBezTo>
                  <a:cubicBezTo>
                    <a:pt x="790" y="546"/>
                    <a:pt x="758" y="549"/>
                    <a:pt x="768" y="572"/>
                  </a:cubicBezTo>
                  <a:cubicBezTo>
                    <a:pt x="768" y="577"/>
                    <a:pt x="768" y="583"/>
                    <a:pt x="768" y="588"/>
                  </a:cubicBezTo>
                  <a:cubicBezTo>
                    <a:pt x="980" y="597"/>
                    <a:pt x="1209" y="589"/>
                    <a:pt x="1428" y="592"/>
                  </a:cubicBezTo>
                  <a:cubicBezTo>
                    <a:pt x="1486" y="606"/>
                    <a:pt x="1522" y="642"/>
                    <a:pt x="1536" y="700"/>
                  </a:cubicBezTo>
                  <a:cubicBezTo>
                    <a:pt x="1536" y="1012"/>
                    <a:pt x="1536" y="1324"/>
                    <a:pt x="1536" y="1636"/>
                  </a:cubicBezTo>
                  <a:cubicBezTo>
                    <a:pt x="1522" y="1694"/>
                    <a:pt x="1486" y="1730"/>
                    <a:pt x="1428" y="1744"/>
                  </a:cubicBezTo>
                  <a:cubicBezTo>
                    <a:pt x="1421" y="1744"/>
                    <a:pt x="1415" y="1744"/>
                    <a:pt x="1408" y="1744"/>
                  </a:cubicBezTo>
                  <a:cubicBezTo>
                    <a:pt x="1408" y="1779"/>
                    <a:pt x="1408" y="1813"/>
                    <a:pt x="1408" y="1848"/>
                  </a:cubicBezTo>
                  <a:cubicBezTo>
                    <a:pt x="1404" y="1860"/>
                    <a:pt x="1396" y="1868"/>
                    <a:pt x="1384" y="1872"/>
                  </a:cubicBezTo>
                  <a:cubicBezTo>
                    <a:pt x="1291" y="1872"/>
                    <a:pt x="1197" y="1872"/>
                    <a:pt x="1104" y="1872"/>
                  </a:cubicBezTo>
                  <a:cubicBezTo>
                    <a:pt x="1078" y="1857"/>
                    <a:pt x="1078" y="1815"/>
                    <a:pt x="1040" y="1812"/>
                  </a:cubicBezTo>
                  <a:cubicBezTo>
                    <a:pt x="868" y="1805"/>
                    <a:pt x="668" y="1805"/>
                    <a:pt x="496" y="1812"/>
                  </a:cubicBezTo>
                  <a:cubicBezTo>
                    <a:pt x="458" y="1815"/>
                    <a:pt x="458" y="1857"/>
                    <a:pt x="432" y="1872"/>
                  </a:cubicBezTo>
                  <a:cubicBezTo>
                    <a:pt x="339" y="1872"/>
                    <a:pt x="245" y="1872"/>
                    <a:pt x="152" y="1872"/>
                  </a:cubicBezTo>
                  <a:cubicBezTo>
                    <a:pt x="140" y="1868"/>
                    <a:pt x="132" y="1860"/>
                    <a:pt x="128" y="1848"/>
                  </a:cubicBezTo>
                  <a:cubicBezTo>
                    <a:pt x="128" y="1813"/>
                    <a:pt x="128" y="1779"/>
                    <a:pt x="128" y="1744"/>
                  </a:cubicBezTo>
                  <a:cubicBezTo>
                    <a:pt x="121" y="1744"/>
                    <a:pt x="115" y="1744"/>
                    <a:pt x="108" y="1744"/>
                  </a:cubicBezTo>
                  <a:cubicBezTo>
                    <a:pt x="50" y="1730"/>
                    <a:pt x="14" y="1694"/>
                    <a:pt x="0" y="1636"/>
                  </a:cubicBezTo>
                  <a:cubicBezTo>
                    <a:pt x="0" y="1324"/>
                    <a:pt x="0" y="1012"/>
                    <a:pt x="0" y="700"/>
                  </a:cubicBezTo>
                  <a:cubicBezTo>
                    <a:pt x="14" y="642"/>
                    <a:pt x="50" y="606"/>
                    <a:pt x="108" y="592"/>
                  </a:cubicBezTo>
                  <a:cubicBezTo>
                    <a:pt x="177" y="592"/>
                    <a:pt x="247" y="592"/>
                    <a:pt x="316" y="592"/>
                  </a:cubicBezTo>
                  <a:cubicBezTo>
                    <a:pt x="351" y="592"/>
                    <a:pt x="385" y="592"/>
                    <a:pt x="420" y="592"/>
                  </a:cubicBezTo>
                  <a:cubicBezTo>
                    <a:pt x="437" y="592"/>
                    <a:pt x="455" y="592"/>
                    <a:pt x="472" y="592"/>
                  </a:cubicBezTo>
                  <a:cubicBezTo>
                    <a:pt x="490" y="590"/>
                    <a:pt x="521" y="601"/>
                    <a:pt x="512" y="572"/>
                  </a:cubicBezTo>
                  <a:cubicBezTo>
                    <a:pt x="517" y="559"/>
                    <a:pt x="520" y="545"/>
                    <a:pt x="524" y="532"/>
                  </a:cubicBezTo>
                  <a:cubicBezTo>
                    <a:pt x="527" y="533"/>
                    <a:pt x="528" y="530"/>
                    <a:pt x="528" y="528"/>
                  </a:cubicBezTo>
                  <a:cubicBezTo>
                    <a:pt x="451" y="437"/>
                    <a:pt x="340" y="336"/>
                    <a:pt x="240" y="236"/>
                  </a:cubicBezTo>
                  <a:cubicBezTo>
                    <a:pt x="209" y="205"/>
                    <a:pt x="165" y="146"/>
                    <a:pt x="136" y="144"/>
                  </a:cubicBezTo>
                  <a:close/>
                  <a:moveTo>
                    <a:pt x="492" y="660"/>
                  </a:moveTo>
                  <a:cubicBezTo>
                    <a:pt x="212" y="663"/>
                    <a:pt x="63" y="796"/>
                    <a:pt x="68" y="1084"/>
                  </a:cubicBezTo>
                  <a:cubicBezTo>
                    <a:pt x="61" y="1131"/>
                    <a:pt x="61" y="1205"/>
                    <a:pt x="68" y="1252"/>
                  </a:cubicBezTo>
                  <a:cubicBezTo>
                    <a:pt x="63" y="1540"/>
                    <a:pt x="212" y="1673"/>
                    <a:pt x="492" y="1676"/>
                  </a:cubicBezTo>
                  <a:cubicBezTo>
                    <a:pt x="509" y="1685"/>
                    <a:pt x="544" y="1677"/>
                    <a:pt x="568" y="1680"/>
                  </a:cubicBezTo>
                  <a:cubicBezTo>
                    <a:pt x="616" y="1680"/>
                    <a:pt x="664" y="1680"/>
                    <a:pt x="712" y="1680"/>
                  </a:cubicBezTo>
                  <a:cubicBezTo>
                    <a:pt x="736" y="1677"/>
                    <a:pt x="771" y="1685"/>
                    <a:pt x="788" y="1676"/>
                  </a:cubicBezTo>
                  <a:cubicBezTo>
                    <a:pt x="1068" y="1673"/>
                    <a:pt x="1217" y="1540"/>
                    <a:pt x="1212" y="1252"/>
                  </a:cubicBezTo>
                  <a:cubicBezTo>
                    <a:pt x="1219" y="1205"/>
                    <a:pt x="1219" y="1131"/>
                    <a:pt x="1212" y="1084"/>
                  </a:cubicBezTo>
                  <a:cubicBezTo>
                    <a:pt x="1217" y="796"/>
                    <a:pt x="1068" y="663"/>
                    <a:pt x="788" y="660"/>
                  </a:cubicBezTo>
                  <a:cubicBezTo>
                    <a:pt x="771" y="651"/>
                    <a:pt x="736" y="659"/>
                    <a:pt x="712" y="656"/>
                  </a:cubicBezTo>
                  <a:cubicBezTo>
                    <a:pt x="664" y="656"/>
                    <a:pt x="616" y="656"/>
                    <a:pt x="568" y="656"/>
                  </a:cubicBezTo>
                  <a:cubicBezTo>
                    <a:pt x="544" y="659"/>
                    <a:pt x="509" y="651"/>
                    <a:pt x="492" y="660"/>
                  </a:cubicBezTo>
                  <a:close/>
                  <a:moveTo>
                    <a:pt x="1336" y="976"/>
                  </a:moveTo>
                  <a:cubicBezTo>
                    <a:pt x="1397" y="982"/>
                    <a:pt x="1439" y="897"/>
                    <a:pt x="1376" y="860"/>
                  </a:cubicBezTo>
                  <a:cubicBezTo>
                    <a:pt x="1280" y="804"/>
                    <a:pt x="1243" y="967"/>
                    <a:pt x="1336" y="976"/>
                  </a:cubicBezTo>
                  <a:close/>
                  <a:moveTo>
                    <a:pt x="1336" y="1232"/>
                  </a:moveTo>
                  <a:cubicBezTo>
                    <a:pt x="1397" y="1238"/>
                    <a:pt x="1439" y="1153"/>
                    <a:pt x="1376" y="1116"/>
                  </a:cubicBezTo>
                  <a:cubicBezTo>
                    <a:pt x="1280" y="1060"/>
                    <a:pt x="1243" y="1223"/>
                    <a:pt x="1336" y="1232"/>
                  </a:cubicBezTo>
                  <a:close/>
                  <a:moveTo>
                    <a:pt x="1336" y="1488"/>
                  </a:moveTo>
                  <a:cubicBezTo>
                    <a:pt x="1397" y="1494"/>
                    <a:pt x="1439" y="1409"/>
                    <a:pt x="1376" y="1372"/>
                  </a:cubicBezTo>
                  <a:cubicBezTo>
                    <a:pt x="1280" y="1316"/>
                    <a:pt x="1243" y="1479"/>
                    <a:pt x="1336" y="148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oup 150"/>
          <p:cNvGrpSpPr>
            <a:grpSpLocks noChangeAspect="1"/>
          </p:cNvGrpSpPr>
          <p:nvPr/>
        </p:nvGrpSpPr>
        <p:grpSpPr bwMode="gray">
          <a:xfrm>
            <a:off x="4273192" y="2355809"/>
            <a:ext cx="370816" cy="450079"/>
            <a:chOff x="-16575088" y="19643725"/>
            <a:chExt cx="2124075" cy="2578100"/>
          </a:xfrm>
        </p:grpSpPr>
        <p:sp>
          <p:nvSpPr>
            <p:cNvPr id="152" name="Freeform 880"/>
            <p:cNvSpPr>
              <a:spLocks/>
            </p:cNvSpPr>
            <p:nvPr/>
          </p:nvSpPr>
          <p:spPr bwMode="gray">
            <a:xfrm>
              <a:off x="-16144876" y="20932775"/>
              <a:ext cx="1268413" cy="1289050"/>
            </a:xfrm>
            <a:custGeom>
              <a:avLst/>
              <a:gdLst>
                <a:gd name="T0" fmla="*/ 421 w 917"/>
                <a:gd name="T1" fmla="*/ 11 h 932"/>
                <a:gd name="T2" fmla="*/ 493 w 917"/>
                <a:gd name="T3" fmla="*/ 11 h 932"/>
                <a:gd name="T4" fmla="*/ 877 w 917"/>
                <a:gd name="T5" fmla="*/ 395 h 932"/>
                <a:gd name="T6" fmla="*/ 905 w 917"/>
                <a:gd name="T7" fmla="*/ 611 h 932"/>
                <a:gd name="T8" fmla="*/ 857 w 917"/>
                <a:gd name="T9" fmla="*/ 735 h 932"/>
                <a:gd name="T10" fmla="*/ 585 w 917"/>
                <a:gd name="T11" fmla="*/ 467 h 932"/>
                <a:gd name="T12" fmla="*/ 577 w 917"/>
                <a:gd name="T13" fmla="*/ 911 h 932"/>
                <a:gd name="T14" fmla="*/ 341 w 917"/>
                <a:gd name="T15" fmla="*/ 915 h 932"/>
                <a:gd name="T16" fmla="*/ 329 w 917"/>
                <a:gd name="T17" fmla="*/ 695 h 932"/>
                <a:gd name="T18" fmla="*/ 329 w 917"/>
                <a:gd name="T19" fmla="*/ 467 h 932"/>
                <a:gd name="T20" fmla="*/ 57 w 917"/>
                <a:gd name="T21" fmla="*/ 735 h 932"/>
                <a:gd name="T22" fmla="*/ 9 w 917"/>
                <a:gd name="T23" fmla="*/ 611 h 932"/>
                <a:gd name="T24" fmla="*/ 37 w 917"/>
                <a:gd name="T25" fmla="*/ 395 h 932"/>
                <a:gd name="T26" fmla="*/ 421 w 917"/>
                <a:gd name="T27" fmla="*/ 1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7" h="932">
                  <a:moveTo>
                    <a:pt x="421" y="11"/>
                  </a:moveTo>
                  <a:cubicBezTo>
                    <a:pt x="439" y="0"/>
                    <a:pt x="475" y="0"/>
                    <a:pt x="493" y="11"/>
                  </a:cubicBezTo>
                  <a:cubicBezTo>
                    <a:pt x="619" y="141"/>
                    <a:pt x="747" y="269"/>
                    <a:pt x="877" y="395"/>
                  </a:cubicBezTo>
                  <a:cubicBezTo>
                    <a:pt x="913" y="432"/>
                    <a:pt x="905" y="519"/>
                    <a:pt x="905" y="611"/>
                  </a:cubicBezTo>
                  <a:cubicBezTo>
                    <a:pt x="905" y="685"/>
                    <a:pt x="917" y="751"/>
                    <a:pt x="857" y="735"/>
                  </a:cubicBezTo>
                  <a:cubicBezTo>
                    <a:pt x="769" y="646"/>
                    <a:pt x="673" y="543"/>
                    <a:pt x="585" y="467"/>
                  </a:cubicBezTo>
                  <a:cubicBezTo>
                    <a:pt x="580" y="613"/>
                    <a:pt x="595" y="779"/>
                    <a:pt x="577" y="911"/>
                  </a:cubicBezTo>
                  <a:cubicBezTo>
                    <a:pt x="523" y="932"/>
                    <a:pt x="402" y="926"/>
                    <a:pt x="341" y="915"/>
                  </a:cubicBezTo>
                  <a:cubicBezTo>
                    <a:pt x="320" y="854"/>
                    <a:pt x="329" y="773"/>
                    <a:pt x="329" y="695"/>
                  </a:cubicBezTo>
                  <a:cubicBezTo>
                    <a:pt x="329" y="619"/>
                    <a:pt x="329" y="538"/>
                    <a:pt x="329" y="467"/>
                  </a:cubicBezTo>
                  <a:cubicBezTo>
                    <a:pt x="241" y="543"/>
                    <a:pt x="145" y="646"/>
                    <a:pt x="57" y="735"/>
                  </a:cubicBezTo>
                  <a:cubicBezTo>
                    <a:pt x="0" y="752"/>
                    <a:pt x="9" y="688"/>
                    <a:pt x="9" y="611"/>
                  </a:cubicBezTo>
                  <a:cubicBezTo>
                    <a:pt x="9" y="523"/>
                    <a:pt x="0" y="436"/>
                    <a:pt x="37" y="395"/>
                  </a:cubicBezTo>
                  <a:cubicBezTo>
                    <a:pt x="167" y="269"/>
                    <a:pt x="295" y="141"/>
                    <a:pt x="421" y="11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896"/>
            <p:cNvSpPr>
              <a:spLocks noEditPoints="1"/>
            </p:cNvSpPr>
            <p:nvPr/>
          </p:nvSpPr>
          <p:spPr bwMode="gray">
            <a:xfrm>
              <a:off x="-16575088" y="19643725"/>
              <a:ext cx="2124075" cy="1863725"/>
            </a:xfrm>
            <a:custGeom>
              <a:avLst/>
              <a:gdLst>
                <a:gd name="T0" fmla="*/ 816 w 1536"/>
                <a:gd name="T1" fmla="*/ 0 h 1348"/>
                <a:gd name="T2" fmla="*/ 1536 w 1536"/>
                <a:gd name="T3" fmla="*/ 816 h 1348"/>
                <a:gd name="T4" fmla="*/ 1236 w 1536"/>
                <a:gd name="T5" fmla="*/ 1288 h 1348"/>
                <a:gd name="T6" fmla="*/ 1204 w 1536"/>
                <a:gd name="T7" fmla="*/ 1236 h 1348"/>
                <a:gd name="T8" fmla="*/ 1404 w 1536"/>
                <a:gd name="T9" fmla="*/ 704 h 1348"/>
                <a:gd name="T10" fmla="*/ 1328 w 1536"/>
                <a:gd name="T11" fmla="*/ 744 h 1348"/>
                <a:gd name="T12" fmla="*/ 1308 w 1536"/>
                <a:gd name="T13" fmla="*/ 892 h 1348"/>
                <a:gd name="T14" fmla="*/ 1236 w 1536"/>
                <a:gd name="T15" fmla="*/ 1100 h 1348"/>
                <a:gd name="T16" fmla="*/ 1176 w 1536"/>
                <a:gd name="T17" fmla="*/ 1216 h 1348"/>
                <a:gd name="T18" fmla="*/ 1080 w 1536"/>
                <a:gd name="T19" fmla="*/ 1128 h 1348"/>
                <a:gd name="T20" fmla="*/ 924 w 1536"/>
                <a:gd name="T21" fmla="*/ 884 h 1348"/>
                <a:gd name="T22" fmla="*/ 832 w 1536"/>
                <a:gd name="T23" fmla="*/ 516 h 1348"/>
                <a:gd name="T24" fmla="*/ 1084 w 1536"/>
                <a:gd name="T25" fmla="*/ 560 h 1348"/>
                <a:gd name="T26" fmla="*/ 1232 w 1536"/>
                <a:gd name="T27" fmla="*/ 532 h 1348"/>
                <a:gd name="T28" fmla="*/ 1068 w 1536"/>
                <a:gd name="T29" fmla="*/ 428 h 1348"/>
                <a:gd name="T30" fmla="*/ 1056 w 1536"/>
                <a:gd name="T31" fmla="*/ 448 h 1348"/>
                <a:gd name="T32" fmla="*/ 1052 w 1536"/>
                <a:gd name="T33" fmla="*/ 464 h 1348"/>
                <a:gd name="T34" fmla="*/ 888 w 1536"/>
                <a:gd name="T35" fmla="*/ 488 h 1348"/>
                <a:gd name="T36" fmla="*/ 872 w 1536"/>
                <a:gd name="T37" fmla="*/ 368 h 1348"/>
                <a:gd name="T38" fmla="*/ 960 w 1536"/>
                <a:gd name="T39" fmla="*/ 328 h 1348"/>
                <a:gd name="T40" fmla="*/ 1184 w 1536"/>
                <a:gd name="T41" fmla="*/ 288 h 1348"/>
                <a:gd name="T42" fmla="*/ 572 w 1536"/>
                <a:gd name="T43" fmla="*/ 312 h 1348"/>
                <a:gd name="T44" fmla="*/ 468 w 1536"/>
                <a:gd name="T45" fmla="*/ 208 h 1348"/>
                <a:gd name="T46" fmla="*/ 472 w 1536"/>
                <a:gd name="T47" fmla="*/ 408 h 1348"/>
                <a:gd name="T48" fmla="*/ 276 w 1536"/>
                <a:gd name="T49" fmla="*/ 548 h 1348"/>
                <a:gd name="T50" fmla="*/ 400 w 1536"/>
                <a:gd name="T51" fmla="*/ 840 h 1348"/>
                <a:gd name="T52" fmla="*/ 572 w 1536"/>
                <a:gd name="T53" fmla="*/ 1012 h 1348"/>
                <a:gd name="T54" fmla="*/ 300 w 1536"/>
                <a:gd name="T55" fmla="*/ 1288 h 1348"/>
                <a:gd name="T56" fmla="*/ 0 w 1536"/>
                <a:gd name="T57" fmla="*/ 816 h 1348"/>
                <a:gd name="T58" fmla="*/ 720 w 1536"/>
                <a:gd name="T59" fmla="*/ 0 h 1348"/>
                <a:gd name="T60" fmla="*/ 132 w 1536"/>
                <a:gd name="T61" fmla="*/ 832 h 1348"/>
                <a:gd name="T62" fmla="*/ 300 w 1536"/>
                <a:gd name="T63" fmla="*/ 1204 h 1348"/>
                <a:gd name="T64" fmla="*/ 312 w 1536"/>
                <a:gd name="T65" fmla="*/ 1204 h 1348"/>
                <a:gd name="T66" fmla="*/ 272 w 1536"/>
                <a:gd name="T67" fmla="*/ 1076 h 1348"/>
                <a:gd name="T68" fmla="*/ 136 w 1536"/>
                <a:gd name="T69" fmla="*/ 760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36" h="1348">
                  <a:moveTo>
                    <a:pt x="720" y="0"/>
                  </a:moveTo>
                  <a:cubicBezTo>
                    <a:pt x="752" y="0"/>
                    <a:pt x="784" y="0"/>
                    <a:pt x="816" y="0"/>
                  </a:cubicBezTo>
                  <a:cubicBezTo>
                    <a:pt x="1240" y="56"/>
                    <a:pt x="1480" y="296"/>
                    <a:pt x="1536" y="720"/>
                  </a:cubicBezTo>
                  <a:cubicBezTo>
                    <a:pt x="1536" y="752"/>
                    <a:pt x="1536" y="784"/>
                    <a:pt x="1536" y="816"/>
                  </a:cubicBezTo>
                  <a:cubicBezTo>
                    <a:pt x="1513" y="1060"/>
                    <a:pt x="1413" y="1227"/>
                    <a:pt x="1268" y="1348"/>
                  </a:cubicBezTo>
                  <a:cubicBezTo>
                    <a:pt x="1263" y="1323"/>
                    <a:pt x="1251" y="1303"/>
                    <a:pt x="1236" y="1288"/>
                  </a:cubicBezTo>
                  <a:cubicBezTo>
                    <a:pt x="1236" y="1287"/>
                    <a:pt x="1236" y="1285"/>
                    <a:pt x="1236" y="1284"/>
                  </a:cubicBezTo>
                  <a:cubicBezTo>
                    <a:pt x="1229" y="1266"/>
                    <a:pt x="1195" y="1257"/>
                    <a:pt x="1204" y="1236"/>
                  </a:cubicBezTo>
                  <a:cubicBezTo>
                    <a:pt x="1307" y="1138"/>
                    <a:pt x="1384" y="1013"/>
                    <a:pt x="1404" y="832"/>
                  </a:cubicBezTo>
                  <a:cubicBezTo>
                    <a:pt x="1411" y="799"/>
                    <a:pt x="1411" y="737"/>
                    <a:pt x="1404" y="704"/>
                  </a:cubicBezTo>
                  <a:cubicBezTo>
                    <a:pt x="1403" y="685"/>
                    <a:pt x="1401" y="667"/>
                    <a:pt x="1396" y="652"/>
                  </a:cubicBezTo>
                  <a:cubicBezTo>
                    <a:pt x="1373" y="683"/>
                    <a:pt x="1370" y="728"/>
                    <a:pt x="1328" y="744"/>
                  </a:cubicBezTo>
                  <a:cubicBezTo>
                    <a:pt x="1327" y="770"/>
                    <a:pt x="1359" y="781"/>
                    <a:pt x="1360" y="812"/>
                  </a:cubicBezTo>
                  <a:cubicBezTo>
                    <a:pt x="1361" y="843"/>
                    <a:pt x="1329" y="859"/>
                    <a:pt x="1308" y="892"/>
                  </a:cubicBezTo>
                  <a:cubicBezTo>
                    <a:pt x="1286" y="927"/>
                    <a:pt x="1284" y="987"/>
                    <a:pt x="1268" y="1032"/>
                  </a:cubicBezTo>
                  <a:cubicBezTo>
                    <a:pt x="1261" y="1054"/>
                    <a:pt x="1244" y="1076"/>
                    <a:pt x="1236" y="1100"/>
                  </a:cubicBezTo>
                  <a:cubicBezTo>
                    <a:pt x="1219" y="1153"/>
                    <a:pt x="1218" y="1185"/>
                    <a:pt x="1184" y="1212"/>
                  </a:cubicBezTo>
                  <a:cubicBezTo>
                    <a:pt x="1181" y="1213"/>
                    <a:pt x="1180" y="1216"/>
                    <a:pt x="1176" y="1216"/>
                  </a:cubicBezTo>
                  <a:cubicBezTo>
                    <a:pt x="1175" y="1216"/>
                    <a:pt x="1173" y="1216"/>
                    <a:pt x="1172" y="1216"/>
                  </a:cubicBezTo>
                  <a:cubicBezTo>
                    <a:pt x="1146" y="1191"/>
                    <a:pt x="1113" y="1161"/>
                    <a:pt x="1080" y="1128"/>
                  </a:cubicBezTo>
                  <a:cubicBezTo>
                    <a:pt x="1050" y="1098"/>
                    <a:pt x="1005" y="1060"/>
                    <a:pt x="996" y="1024"/>
                  </a:cubicBezTo>
                  <a:cubicBezTo>
                    <a:pt x="974" y="955"/>
                    <a:pt x="983" y="894"/>
                    <a:pt x="924" y="884"/>
                  </a:cubicBezTo>
                  <a:cubicBezTo>
                    <a:pt x="904" y="880"/>
                    <a:pt x="875" y="895"/>
                    <a:pt x="852" y="892"/>
                  </a:cubicBezTo>
                  <a:cubicBezTo>
                    <a:pt x="666" y="870"/>
                    <a:pt x="722" y="570"/>
                    <a:pt x="832" y="516"/>
                  </a:cubicBezTo>
                  <a:cubicBezTo>
                    <a:pt x="853" y="506"/>
                    <a:pt x="958" y="476"/>
                    <a:pt x="992" y="484"/>
                  </a:cubicBezTo>
                  <a:cubicBezTo>
                    <a:pt x="1032" y="493"/>
                    <a:pt x="1042" y="554"/>
                    <a:pt x="1084" y="560"/>
                  </a:cubicBezTo>
                  <a:cubicBezTo>
                    <a:pt x="1095" y="562"/>
                    <a:pt x="1111" y="548"/>
                    <a:pt x="1128" y="548"/>
                  </a:cubicBezTo>
                  <a:cubicBezTo>
                    <a:pt x="1153" y="548"/>
                    <a:pt x="1253" y="606"/>
                    <a:pt x="1232" y="532"/>
                  </a:cubicBezTo>
                  <a:cubicBezTo>
                    <a:pt x="1224" y="503"/>
                    <a:pt x="1148" y="505"/>
                    <a:pt x="1124" y="496"/>
                  </a:cubicBezTo>
                  <a:cubicBezTo>
                    <a:pt x="1095" y="484"/>
                    <a:pt x="1097" y="440"/>
                    <a:pt x="1068" y="428"/>
                  </a:cubicBezTo>
                  <a:cubicBezTo>
                    <a:pt x="1064" y="421"/>
                    <a:pt x="1035" y="421"/>
                    <a:pt x="1036" y="432"/>
                  </a:cubicBezTo>
                  <a:cubicBezTo>
                    <a:pt x="1045" y="435"/>
                    <a:pt x="1047" y="445"/>
                    <a:pt x="1056" y="448"/>
                  </a:cubicBezTo>
                  <a:cubicBezTo>
                    <a:pt x="1074" y="459"/>
                    <a:pt x="1103" y="480"/>
                    <a:pt x="1072" y="496"/>
                  </a:cubicBezTo>
                  <a:cubicBezTo>
                    <a:pt x="1050" y="501"/>
                    <a:pt x="1066" y="467"/>
                    <a:pt x="1052" y="464"/>
                  </a:cubicBezTo>
                  <a:cubicBezTo>
                    <a:pt x="1016" y="458"/>
                    <a:pt x="997" y="419"/>
                    <a:pt x="964" y="420"/>
                  </a:cubicBezTo>
                  <a:cubicBezTo>
                    <a:pt x="927" y="421"/>
                    <a:pt x="917" y="465"/>
                    <a:pt x="888" y="488"/>
                  </a:cubicBezTo>
                  <a:cubicBezTo>
                    <a:pt x="853" y="491"/>
                    <a:pt x="827" y="485"/>
                    <a:pt x="812" y="468"/>
                  </a:cubicBezTo>
                  <a:cubicBezTo>
                    <a:pt x="798" y="416"/>
                    <a:pt x="819" y="367"/>
                    <a:pt x="872" y="368"/>
                  </a:cubicBezTo>
                  <a:cubicBezTo>
                    <a:pt x="884" y="365"/>
                    <a:pt x="906" y="373"/>
                    <a:pt x="912" y="364"/>
                  </a:cubicBezTo>
                  <a:cubicBezTo>
                    <a:pt x="932" y="356"/>
                    <a:pt x="946" y="342"/>
                    <a:pt x="960" y="328"/>
                  </a:cubicBezTo>
                  <a:cubicBezTo>
                    <a:pt x="961" y="306"/>
                    <a:pt x="945" y="301"/>
                    <a:pt x="948" y="276"/>
                  </a:cubicBezTo>
                  <a:cubicBezTo>
                    <a:pt x="1009" y="202"/>
                    <a:pt x="1119" y="248"/>
                    <a:pt x="1184" y="288"/>
                  </a:cubicBezTo>
                  <a:cubicBezTo>
                    <a:pt x="1110" y="210"/>
                    <a:pt x="984" y="150"/>
                    <a:pt x="836" y="132"/>
                  </a:cubicBezTo>
                  <a:cubicBezTo>
                    <a:pt x="937" y="252"/>
                    <a:pt x="683" y="306"/>
                    <a:pt x="572" y="312"/>
                  </a:cubicBezTo>
                  <a:cubicBezTo>
                    <a:pt x="557" y="276"/>
                    <a:pt x="582" y="227"/>
                    <a:pt x="572" y="196"/>
                  </a:cubicBezTo>
                  <a:cubicBezTo>
                    <a:pt x="542" y="177"/>
                    <a:pt x="493" y="196"/>
                    <a:pt x="468" y="208"/>
                  </a:cubicBezTo>
                  <a:cubicBezTo>
                    <a:pt x="446" y="244"/>
                    <a:pt x="483" y="272"/>
                    <a:pt x="488" y="304"/>
                  </a:cubicBezTo>
                  <a:cubicBezTo>
                    <a:pt x="492" y="331"/>
                    <a:pt x="487" y="384"/>
                    <a:pt x="472" y="408"/>
                  </a:cubicBezTo>
                  <a:cubicBezTo>
                    <a:pt x="449" y="444"/>
                    <a:pt x="395" y="443"/>
                    <a:pt x="356" y="464"/>
                  </a:cubicBezTo>
                  <a:cubicBezTo>
                    <a:pt x="335" y="475"/>
                    <a:pt x="305" y="518"/>
                    <a:pt x="276" y="548"/>
                  </a:cubicBezTo>
                  <a:cubicBezTo>
                    <a:pt x="234" y="590"/>
                    <a:pt x="186" y="622"/>
                    <a:pt x="192" y="688"/>
                  </a:cubicBezTo>
                  <a:cubicBezTo>
                    <a:pt x="200" y="769"/>
                    <a:pt x="345" y="788"/>
                    <a:pt x="400" y="840"/>
                  </a:cubicBezTo>
                  <a:cubicBezTo>
                    <a:pt x="419" y="858"/>
                    <a:pt x="430" y="889"/>
                    <a:pt x="456" y="908"/>
                  </a:cubicBezTo>
                  <a:cubicBezTo>
                    <a:pt x="506" y="945"/>
                    <a:pt x="570" y="937"/>
                    <a:pt x="572" y="1012"/>
                  </a:cubicBezTo>
                  <a:cubicBezTo>
                    <a:pt x="480" y="1101"/>
                    <a:pt x="389" y="1192"/>
                    <a:pt x="300" y="1284"/>
                  </a:cubicBezTo>
                  <a:cubicBezTo>
                    <a:pt x="300" y="1285"/>
                    <a:pt x="300" y="1287"/>
                    <a:pt x="300" y="1288"/>
                  </a:cubicBezTo>
                  <a:cubicBezTo>
                    <a:pt x="285" y="1303"/>
                    <a:pt x="273" y="1323"/>
                    <a:pt x="268" y="1348"/>
                  </a:cubicBezTo>
                  <a:cubicBezTo>
                    <a:pt x="123" y="1227"/>
                    <a:pt x="23" y="1060"/>
                    <a:pt x="0" y="816"/>
                  </a:cubicBezTo>
                  <a:cubicBezTo>
                    <a:pt x="0" y="784"/>
                    <a:pt x="0" y="752"/>
                    <a:pt x="0" y="720"/>
                  </a:cubicBezTo>
                  <a:cubicBezTo>
                    <a:pt x="56" y="296"/>
                    <a:pt x="296" y="56"/>
                    <a:pt x="720" y="0"/>
                  </a:cubicBezTo>
                  <a:close/>
                  <a:moveTo>
                    <a:pt x="136" y="760"/>
                  </a:moveTo>
                  <a:cubicBezTo>
                    <a:pt x="124" y="729"/>
                    <a:pt x="126" y="819"/>
                    <a:pt x="132" y="832"/>
                  </a:cubicBezTo>
                  <a:cubicBezTo>
                    <a:pt x="148" y="981"/>
                    <a:pt x="203" y="1091"/>
                    <a:pt x="280" y="1180"/>
                  </a:cubicBezTo>
                  <a:cubicBezTo>
                    <a:pt x="284" y="1191"/>
                    <a:pt x="296" y="1193"/>
                    <a:pt x="300" y="1204"/>
                  </a:cubicBezTo>
                  <a:cubicBezTo>
                    <a:pt x="309" y="1216"/>
                    <a:pt x="320" y="1227"/>
                    <a:pt x="332" y="1236"/>
                  </a:cubicBezTo>
                  <a:cubicBezTo>
                    <a:pt x="329" y="1221"/>
                    <a:pt x="316" y="1217"/>
                    <a:pt x="312" y="1204"/>
                  </a:cubicBezTo>
                  <a:cubicBezTo>
                    <a:pt x="308" y="1199"/>
                    <a:pt x="305" y="1192"/>
                    <a:pt x="300" y="1188"/>
                  </a:cubicBezTo>
                  <a:cubicBezTo>
                    <a:pt x="286" y="1152"/>
                    <a:pt x="289" y="1111"/>
                    <a:pt x="272" y="1076"/>
                  </a:cubicBezTo>
                  <a:cubicBezTo>
                    <a:pt x="255" y="1040"/>
                    <a:pt x="215" y="1018"/>
                    <a:pt x="200" y="980"/>
                  </a:cubicBezTo>
                  <a:cubicBezTo>
                    <a:pt x="171" y="908"/>
                    <a:pt x="177" y="835"/>
                    <a:pt x="136" y="76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Freeform 1770"/>
          <p:cNvSpPr>
            <a:spLocks noChangeAspect="1"/>
          </p:cNvSpPr>
          <p:nvPr/>
        </p:nvSpPr>
        <p:spPr bwMode="gray">
          <a:xfrm>
            <a:off x="2627784" y="4251264"/>
            <a:ext cx="343938" cy="343699"/>
          </a:xfrm>
          <a:custGeom>
            <a:avLst/>
            <a:gdLst>
              <a:gd name="T0" fmla="*/ 210 w 1484"/>
              <a:gd name="T1" fmla="*/ 6 h 1484"/>
              <a:gd name="T2" fmla="*/ 250 w 1484"/>
              <a:gd name="T3" fmla="*/ 6 h 1484"/>
              <a:gd name="T4" fmla="*/ 250 w 1484"/>
              <a:gd name="T5" fmla="*/ 10 h 1484"/>
              <a:gd name="T6" fmla="*/ 738 w 1484"/>
              <a:gd name="T7" fmla="*/ 486 h 1484"/>
              <a:gd name="T8" fmla="*/ 746 w 1484"/>
              <a:gd name="T9" fmla="*/ 486 h 1484"/>
              <a:gd name="T10" fmla="*/ 1234 w 1484"/>
              <a:gd name="T11" fmla="*/ 6 h 1484"/>
              <a:gd name="T12" fmla="*/ 1274 w 1484"/>
              <a:gd name="T13" fmla="*/ 6 h 1484"/>
              <a:gd name="T14" fmla="*/ 1274 w 1484"/>
              <a:gd name="T15" fmla="*/ 10 h 1484"/>
              <a:gd name="T16" fmla="*/ 1478 w 1484"/>
              <a:gd name="T17" fmla="*/ 210 h 1484"/>
              <a:gd name="T18" fmla="*/ 1478 w 1484"/>
              <a:gd name="T19" fmla="*/ 250 h 1484"/>
              <a:gd name="T20" fmla="*/ 1474 w 1484"/>
              <a:gd name="T21" fmla="*/ 250 h 1484"/>
              <a:gd name="T22" fmla="*/ 994 w 1484"/>
              <a:gd name="T23" fmla="*/ 738 h 1484"/>
              <a:gd name="T24" fmla="*/ 1478 w 1484"/>
              <a:gd name="T25" fmla="*/ 1234 h 1484"/>
              <a:gd name="T26" fmla="*/ 1478 w 1484"/>
              <a:gd name="T27" fmla="*/ 1274 h 1484"/>
              <a:gd name="T28" fmla="*/ 1474 w 1484"/>
              <a:gd name="T29" fmla="*/ 1274 h 1484"/>
              <a:gd name="T30" fmla="*/ 1274 w 1484"/>
              <a:gd name="T31" fmla="*/ 1478 h 1484"/>
              <a:gd name="T32" fmla="*/ 1234 w 1484"/>
              <a:gd name="T33" fmla="*/ 1478 h 1484"/>
              <a:gd name="T34" fmla="*/ 746 w 1484"/>
              <a:gd name="T35" fmla="*/ 998 h 1484"/>
              <a:gd name="T36" fmla="*/ 738 w 1484"/>
              <a:gd name="T37" fmla="*/ 998 h 1484"/>
              <a:gd name="T38" fmla="*/ 250 w 1484"/>
              <a:gd name="T39" fmla="*/ 1478 h 1484"/>
              <a:gd name="T40" fmla="*/ 210 w 1484"/>
              <a:gd name="T41" fmla="*/ 1478 h 1484"/>
              <a:gd name="T42" fmla="*/ 6 w 1484"/>
              <a:gd name="T43" fmla="*/ 1274 h 1484"/>
              <a:gd name="T44" fmla="*/ 6 w 1484"/>
              <a:gd name="T45" fmla="*/ 1234 h 1484"/>
              <a:gd name="T46" fmla="*/ 10 w 1484"/>
              <a:gd name="T47" fmla="*/ 1234 h 1484"/>
              <a:gd name="T48" fmla="*/ 486 w 1484"/>
              <a:gd name="T49" fmla="*/ 746 h 1484"/>
              <a:gd name="T50" fmla="*/ 486 w 1484"/>
              <a:gd name="T51" fmla="*/ 738 h 1484"/>
              <a:gd name="T52" fmla="*/ 6 w 1484"/>
              <a:gd name="T53" fmla="*/ 250 h 1484"/>
              <a:gd name="T54" fmla="*/ 6 w 1484"/>
              <a:gd name="T55" fmla="*/ 210 h 1484"/>
              <a:gd name="T56" fmla="*/ 210 w 1484"/>
              <a:gd name="T57" fmla="*/ 6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4" h="1484">
                <a:moveTo>
                  <a:pt x="210" y="6"/>
                </a:moveTo>
                <a:cubicBezTo>
                  <a:pt x="217" y="0"/>
                  <a:pt x="243" y="0"/>
                  <a:pt x="250" y="6"/>
                </a:cubicBezTo>
                <a:cubicBezTo>
                  <a:pt x="250" y="7"/>
                  <a:pt x="250" y="9"/>
                  <a:pt x="250" y="10"/>
                </a:cubicBezTo>
                <a:cubicBezTo>
                  <a:pt x="423" y="158"/>
                  <a:pt x="572" y="331"/>
                  <a:pt x="738" y="486"/>
                </a:cubicBezTo>
                <a:cubicBezTo>
                  <a:pt x="741" y="486"/>
                  <a:pt x="743" y="486"/>
                  <a:pt x="746" y="486"/>
                </a:cubicBezTo>
                <a:cubicBezTo>
                  <a:pt x="912" y="329"/>
                  <a:pt x="1065" y="160"/>
                  <a:pt x="1234" y="6"/>
                </a:cubicBezTo>
                <a:cubicBezTo>
                  <a:pt x="1241" y="0"/>
                  <a:pt x="1267" y="0"/>
                  <a:pt x="1274" y="6"/>
                </a:cubicBezTo>
                <a:cubicBezTo>
                  <a:pt x="1274" y="7"/>
                  <a:pt x="1274" y="9"/>
                  <a:pt x="1274" y="10"/>
                </a:cubicBezTo>
                <a:cubicBezTo>
                  <a:pt x="1351" y="68"/>
                  <a:pt x="1414" y="139"/>
                  <a:pt x="1478" y="210"/>
                </a:cubicBezTo>
                <a:cubicBezTo>
                  <a:pt x="1484" y="217"/>
                  <a:pt x="1484" y="243"/>
                  <a:pt x="1478" y="250"/>
                </a:cubicBezTo>
                <a:cubicBezTo>
                  <a:pt x="1477" y="250"/>
                  <a:pt x="1475" y="250"/>
                  <a:pt x="1474" y="250"/>
                </a:cubicBezTo>
                <a:cubicBezTo>
                  <a:pt x="1324" y="422"/>
                  <a:pt x="1154" y="576"/>
                  <a:pt x="994" y="738"/>
                </a:cubicBezTo>
                <a:cubicBezTo>
                  <a:pt x="1148" y="910"/>
                  <a:pt x="1324" y="1062"/>
                  <a:pt x="1478" y="1234"/>
                </a:cubicBezTo>
                <a:cubicBezTo>
                  <a:pt x="1484" y="1241"/>
                  <a:pt x="1484" y="1267"/>
                  <a:pt x="1478" y="1274"/>
                </a:cubicBezTo>
                <a:cubicBezTo>
                  <a:pt x="1477" y="1274"/>
                  <a:pt x="1475" y="1274"/>
                  <a:pt x="1474" y="1274"/>
                </a:cubicBezTo>
                <a:cubicBezTo>
                  <a:pt x="1416" y="1351"/>
                  <a:pt x="1345" y="1414"/>
                  <a:pt x="1274" y="1478"/>
                </a:cubicBezTo>
                <a:cubicBezTo>
                  <a:pt x="1267" y="1484"/>
                  <a:pt x="1241" y="1484"/>
                  <a:pt x="1234" y="1478"/>
                </a:cubicBezTo>
                <a:cubicBezTo>
                  <a:pt x="1065" y="1324"/>
                  <a:pt x="912" y="1155"/>
                  <a:pt x="746" y="998"/>
                </a:cubicBezTo>
                <a:cubicBezTo>
                  <a:pt x="743" y="998"/>
                  <a:pt x="741" y="998"/>
                  <a:pt x="738" y="998"/>
                </a:cubicBezTo>
                <a:cubicBezTo>
                  <a:pt x="572" y="1155"/>
                  <a:pt x="419" y="1324"/>
                  <a:pt x="250" y="1478"/>
                </a:cubicBezTo>
                <a:cubicBezTo>
                  <a:pt x="243" y="1484"/>
                  <a:pt x="217" y="1484"/>
                  <a:pt x="210" y="1478"/>
                </a:cubicBezTo>
                <a:cubicBezTo>
                  <a:pt x="137" y="1415"/>
                  <a:pt x="69" y="1347"/>
                  <a:pt x="6" y="1274"/>
                </a:cubicBezTo>
                <a:cubicBezTo>
                  <a:pt x="0" y="1267"/>
                  <a:pt x="0" y="1241"/>
                  <a:pt x="6" y="1234"/>
                </a:cubicBezTo>
                <a:cubicBezTo>
                  <a:pt x="7" y="1234"/>
                  <a:pt x="9" y="1234"/>
                  <a:pt x="10" y="1234"/>
                </a:cubicBezTo>
                <a:cubicBezTo>
                  <a:pt x="158" y="1061"/>
                  <a:pt x="331" y="912"/>
                  <a:pt x="486" y="746"/>
                </a:cubicBezTo>
                <a:cubicBezTo>
                  <a:pt x="486" y="743"/>
                  <a:pt x="486" y="741"/>
                  <a:pt x="486" y="738"/>
                </a:cubicBezTo>
                <a:cubicBezTo>
                  <a:pt x="329" y="572"/>
                  <a:pt x="160" y="419"/>
                  <a:pt x="6" y="250"/>
                </a:cubicBezTo>
                <a:cubicBezTo>
                  <a:pt x="0" y="243"/>
                  <a:pt x="0" y="217"/>
                  <a:pt x="6" y="210"/>
                </a:cubicBezTo>
                <a:cubicBezTo>
                  <a:pt x="69" y="137"/>
                  <a:pt x="137" y="69"/>
                  <a:pt x="210" y="6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5" name="Freeform 1855"/>
          <p:cNvSpPr>
            <a:spLocks noChangeAspect="1"/>
          </p:cNvSpPr>
          <p:nvPr/>
        </p:nvSpPr>
        <p:spPr bwMode="gray">
          <a:xfrm>
            <a:off x="1907704" y="4251263"/>
            <a:ext cx="356452" cy="343699"/>
          </a:xfrm>
          <a:custGeom>
            <a:avLst/>
            <a:gdLst>
              <a:gd name="T0" fmla="*/ 865 w 1794"/>
              <a:gd name="T1" fmla="*/ 5 h 1730"/>
              <a:gd name="T2" fmla="*/ 929 w 1794"/>
              <a:gd name="T3" fmla="*/ 5 h 1730"/>
              <a:gd name="T4" fmla="*/ 1085 w 1794"/>
              <a:gd name="T5" fmla="*/ 301 h 1730"/>
              <a:gd name="T6" fmla="*/ 1129 w 1794"/>
              <a:gd name="T7" fmla="*/ 437 h 1730"/>
              <a:gd name="T8" fmla="*/ 1201 w 1794"/>
              <a:gd name="T9" fmla="*/ 561 h 1730"/>
              <a:gd name="T10" fmla="*/ 1689 w 1794"/>
              <a:gd name="T11" fmla="*/ 565 h 1730"/>
              <a:gd name="T12" fmla="*/ 1789 w 1794"/>
              <a:gd name="T13" fmla="*/ 661 h 1730"/>
              <a:gd name="T14" fmla="*/ 1789 w 1794"/>
              <a:gd name="T15" fmla="*/ 721 h 1730"/>
              <a:gd name="T16" fmla="*/ 1573 w 1794"/>
              <a:gd name="T17" fmla="*/ 913 h 1730"/>
              <a:gd name="T18" fmla="*/ 1457 w 1794"/>
              <a:gd name="T19" fmla="*/ 1001 h 1730"/>
              <a:gd name="T20" fmla="*/ 1349 w 1794"/>
              <a:gd name="T21" fmla="*/ 1097 h 1730"/>
              <a:gd name="T22" fmla="*/ 1385 w 1794"/>
              <a:gd name="T23" fmla="*/ 1237 h 1730"/>
              <a:gd name="T24" fmla="*/ 1473 w 1794"/>
              <a:gd name="T25" fmla="*/ 1501 h 1730"/>
              <a:gd name="T26" fmla="*/ 1401 w 1794"/>
              <a:gd name="T27" fmla="*/ 1725 h 1730"/>
              <a:gd name="T28" fmla="*/ 1341 w 1794"/>
              <a:gd name="T29" fmla="*/ 1725 h 1730"/>
              <a:gd name="T30" fmla="*/ 1013 w 1794"/>
              <a:gd name="T31" fmla="*/ 1493 h 1730"/>
              <a:gd name="T32" fmla="*/ 897 w 1794"/>
              <a:gd name="T33" fmla="*/ 1425 h 1730"/>
              <a:gd name="T34" fmla="*/ 781 w 1794"/>
              <a:gd name="T35" fmla="*/ 1497 h 1730"/>
              <a:gd name="T36" fmla="*/ 453 w 1794"/>
              <a:gd name="T37" fmla="*/ 1725 h 1730"/>
              <a:gd name="T38" fmla="*/ 393 w 1794"/>
              <a:gd name="T39" fmla="*/ 1725 h 1730"/>
              <a:gd name="T40" fmla="*/ 369 w 1794"/>
              <a:gd name="T41" fmla="*/ 1361 h 1730"/>
              <a:gd name="T42" fmla="*/ 409 w 1794"/>
              <a:gd name="T43" fmla="*/ 1233 h 1730"/>
              <a:gd name="T44" fmla="*/ 445 w 1794"/>
              <a:gd name="T45" fmla="*/ 1101 h 1730"/>
              <a:gd name="T46" fmla="*/ 341 w 1794"/>
              <a:gd name="T47" fmla="*/ 1001 h 1730"/>
              <a:gd name="T48" fmla="*/ 105 w 1794"/>
              <a:gd name="T49" fmla="*/ 829 h 1730"/>
              <a:gd name="T50" fmla="*/ 5 w 1794"/>
              <a:gd name="T51" fmla="*/ 721 h 1730"/>
              <a:gd name="T52" fmla="*/ 5 w 1794"/>
              <a:gd name="T53" fmla="*/ 661 h 1730"/>
              <a:gd name="T54" fmla="*/ 105 w 1794"/>
              <a:gd name="T55" fmla="*/ 565 h 1730"/>
              <a:gd name="T56" fmla="*/ 593 w 1794"/>
              <a:gd name="T57" fmla="*/ 561 h 1730"/>
              <a:gd name="T58" fmla="*/ 665 w 1794"/>
              <a:gd name="T59" fmla="*/ 445 h 1730"/>
              <a:gd name="T60" fmla="*/ 745 w 1794"/>
              <a:gd name="T61" fmla="*/ 181 h 1730"/>
              <a:gd name="T62" fmla="*/ 865 w 1794"/>
              <a:gd name="T63" fmla="*/ 5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94" h="1730">
                <a:moveTo>
                  <a:pt x="865" y="5"/>
                </a:moveTo>
                <a:cubicBezTo>
                  <a:pt x="884" y="0"/>
                  <a:pt x="910" y="0"/>
                  <a:pt x="929" y="5"/>
                </a:cubicBezTo>
                <a:cubicBezTo>
                  <a:pt x="1030" y="35"/>
                  <a:pt x="1051" y="194"/>
                  <a:pt x="1085" y="301"/>
                </a:cubicBezTo>
                <a:cubicBezTo>
                  <a:pt x="1097" y="340"/>
                  <a:pt x="1113" y="387"/>
                  <a:pt x="1129" y="437"/>
                </a:cubicBezTo>
                <a:cubicBezTo>
                  <a:pt x="1145" y="486"/>
                  <a:pt x="1154" y="554"/>
                  <a:pt x="1201" y="561"/>
                </a:cubicBezTo>
                <a:cubicBezTo>
                  <a:pt x="1356" y="570"/>
                  <a:pt x="1528" y="562"/>
                  <a:pt x="1689" y="565"/>
                </a:cubicBezTo>
                <a:cubicBezTo>
                  <a:pt x="1742" y="578"/>
                  <a:pt x="1776" y="609"/>
                  <a:pt x="1789" y="661"/>
                </a:cubicBezTo>
                <a:cubicBezTo>
                  <a:pt x="1794" y="679"/>
                  <a:pt x="1794" y="703"/>
                  <a:pt x="1789" y="721"/>
                </a:cubicBezTo>
                <a:cubicBezTo>
                  <a:pt x="1747" y="814"/>
                  <a:pt x="1657" y="851"/>
                  <a:pt x="1573" y="913"/>
                </a:cubicBezTo>
                <a:cubicBezTo>
                  <a:pt x="1539" y="938"/>
                  <a:pt x="1501" y="968"/>
                  <a:pt x="1457" y="1001"/>
                </a:cubicBezTo>
                <a:cubicBezTo>
                  <a:pt x="1422" y="1027"/>
                  <a:pt x="1356" y="1058"/>
                  <a:pt x="1349" y="1097"/>
                </a:cubicBezTo>
                <a:cubicBezTo>
                  <a:pt x="1343" y="1134"/>
                  <a:pt x="1372" y="1193"/>
                  <a:pt x="1385" y="1237"/>
                </a:cubicBezTo>
                <a:cubicBezTo>
                  <a:pt x="1413" y="1331"/>
                  <a:pt x="1443" y="1404"/>
                  <a:pt x="1473" y="1501"/>
                </a:cubicBezTo>
                <a:cubicBezTo>
                  <a:pt x="1505" y="1604"/>
                  <a:pt x="1510" y="1697"/>
                  <a:pt x="1401" y="1725"/>
                </a:cubicBezTo>
                <a:cubicBezTo>
                  <a:pt x="1383" y="1730"/>
                  <a:pt x="1359" y="1730"/>
                  <a:pt x="1341" y="1725"/>
                </a:cubicBezTo>
                <a:cubicBezTo>
                  <a:pt x="1223" y="1659"/>
                  <a:pt x="1127" y="1579"/>
                  <a:pt x="1013" y="1493"/>
                </a:cubicBezTo>
                <a:cubicBezTo>
                  <a:pt x="983" y="1470"/>
                  <a:pt x="931" y="1425"/>
                  <a:pt x="897" y="1425"/>
                </a:cubicBezTo>
                <a:cubicBezTo>
                  <a:pt x="859" y="1425"/>
                  <a:pt x="814" y="1473"/>
                  <a:pt x="781" y="1497"/>
                </a:cubicBezTo>
                <a:cubicBezTo>
                  <a:pt x="670" y="1578"/>
                  <a:pt x="569" y="1657"/>
                  <a:pt x="453" y="1725"/>
                </a:cubicBezTo>
                <a:cubicBezTo>
                  <a:pt x="435" y="1730"/>
                  <a:pt x="411" y="1730"/>
                  <a:pt x="393" y="1725"/>
                </a:cubicBezTo>
                <a:cubicBezTo>
                  <a:pt x="226" y="1678"/>
                  <a:pt x="326" y="1500"/>
                  <a:pt x="369" y="1361"/>
                </a:cubicBezTo>
                <a:cubicBezTo>
                  <a:pt x="381" y="1321"/>
                  <a:pt x="395" y="1279"/>
                  <a:pt x="409" y="1233"/>
                </a:cubicBezTo>
                <a:cubicBezTo>
                  <a:pt x="423" y="1188"/>
                  <a:pt x="449" y="1135"/>
                  <a:pt x="445" y="1101"/>
                </a:cubicBezTo>
                <a:cubicBezTo>
                  <a:pt x="440" y="1063"/>
                  <a:pt x="377" y="1028"/>
                  <a:pt x="341" y="1001"/>
                </a:cubicBezTo>
                <a:cubicBezTo>
                  <a:pt x="254" y="936"/>
                  <a:pt x="191" y="892"/>
                  <a:pt x="105" y="829"/>
                </a:cubicBezTo>
                <a:cubicBezTo>
                  <a:pt x="60" y="796"/>
                  <a:pt x="17" y="775"/>
                  <a:pt x="5" y="721"/>
                </a:cubicBezTo>
                <a:cubicBezTo>
                  <a:pt x="0" y="703"/>
                  <a:pt x="0" y="679"/>
                  <a:pt x="5" y="661"/>
                </a:cubicBezTo>
                <a:cubicBezTo>
                  <a:pt x="18" y="609"/>
                  <a:pt x="52" y="578"/>
                  <a:pt x="105" y="565"/>
                </a:cubicBezTo>
                <a:cubicBezTo>
                  <a:pt x="266" y="562"/>
                  <a:pt x="438" y="570"/>
                  <a:pt x="593" y="561"/>
                </a:cubicBezTo>
                <a:cubicBezTo>
                  <a:pt x="633" y="558"/>
                  <a:pt x="649" y="493"/>
                  <a:pt x="665" y="445"/>
                </a:cubicBezTo>
                <a:cubicBezTo>
                  <a:pt x="694" y="355"/>
                  <a:pt x="717" y="273"/>
                  <a:pt x="745" y="181"/>
                </a:cubicBezTo>
                <a:cubicBezTo>
                  <a:pt x="772" y="95"/>
                  <a:pt x="786" y="28"/>
                  <a:pt x="865" y="5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56" name="Group 155"/>
          <p:cNvGrpSpPr>
            <a:grpSpLocks noChangeAspect="1"/>
          </p:cNvGrpSpPr>
          <p:nvPr/>
        </p:nvGrpSpPr>
        <p:grpSpPr bwMode="gray">
          <a:xfrm>
            <a:off x="1187624" y="4224146"/>
            <a:ext cx="399572" cy="370817"/>
            <a:chOff x="-19261138" y="8567738"/>
            <a:chExt cx="2735263" cy="2538412"/>
          </a:xfrm>
        </p:grpSpPr>
        <p:sp>
          <p:nvSpPr>
            <p:cNvPr id="157" name="Freeform 1882"/>
            <p:cNvSpPr>
              <a:spLocks/>
            </p:cNvSpPr>
            <p:nvPr/>
          </p:nvSpPr>
          <p:spPr bwMode="gray">
            <a:xfrm>
              <a:off x="-18673763" y="9156700"/>
              <a:ext cx="1558925" cy="1949450"/>
            </a:xfrm>
            <a:custGeom>
              <a:avLst/>
              <a:gdLst>
                <a:gd name="T0" fmla="*/ 5 w 1017"/>
                <a:gd name="T1" fmla="*/ 0 h 1272"/>
                <a:gd name="T2" fmla="*/ 1017 w 1017"/>
                <a:gd name="T3" fmla="*/ 0 h 1272"/>
                <a:gd name="T4" fmla="*/ 1017 w 1017"/>
                <a:gd name="T5" fmla="*/ 1272 h 1272"/>
                <a:gd name="T6" fmla="*/ 1 w 1017"/>
                <a:gd name="T7" fmla="*/ 1272 h 1272"/>
                <a:gd name="T8" fmla="*/ 1 w 1017"/>
                <a:gd name="T9" fmla="*/ 12 h 1272"/>
                <a:gd name="T10" fmla="*/ 5 w 1017"/>
                <a:gd name="T1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1272">
                  <a:moveTo>
                    <a:pt x="5" y="0"/>
                  </a:moveTo>
                  <a:cubicBezTo>
                    <a:pt x="342" y="0"/>
                    <a:pt x="680" y="0"/>
                    <a:pt x="1017" y="0"/>
                  </a:cubicBezTo>
                  <a:cubicBezTo>
                    <a:pt x="1017" y="424"/>
                    <a:pt x="1017" y="848"/>
                    <a:pt x="1017" y="1272"/>
                  </a:cubicBezTo>
                  <a:cubicBezTo>
                    <a:pt x="678" y="1272"/>
                    <a:pt x="340" y="1272"/>
                    <a:pt x="1" y="1272"/>
                  </a:cubicBezTo>
                  <a:cubicBezTo>
                    <a:pt x="1" y="852"/>
                    <a:pt x="1" y="432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886"/>
            <p:cNvSpPr>
              <a:spLocks/>
            </p:cNvSpPr>
            <p:nvPr/>
          </p:nvSpPr>
          <p:spPr bwMode="gray">
            <a:xfrm>
              <a:off x="-18476913" y="8567738"/>
              <a:ext cx="1165225" cy="477838"/>
            </a:xfrm>
            <a:custGeom>
              <a:avLst/>
              <a:gdLst>
                <a:gd name="T0" fmla="*/ 664 w 760"/>
                <a:gd name="T1" fmla="*/ 0 h 312"/>
                <a:gd name="T2" fmla="*/ 760 w 760"/>
                <a:gd name="T3" fmla="*/ 96 h 312"/>
                <a:gd name="T4" fmla="*/ 760 w 760"/>
                <a:gd name="T5" fmla="*/ 108 h 312"/>
                <a:gd name="T6" fmla="*/ 760 w 760"/>
                <a:gd name="T7" fmla="*/ 312 h 312"/>
                <a:gd name="T8" fmla="*/ 640 w 760"/>
                <a:gd name="T9" fmla="*/ 312 h 312"/>
                <a:gd name="T10" fmla="*/ 640 w 760"/>
                <a:gd name="T11" fmla="*/ 124 h 312"/>
                <a:gd name="T12" fmla="*/ 124 w 760"/>
                <a:gd name="T13" fmla="*/ 120 h 312"/>
                <a:gd name="T14" fmla="*/ 120 w 760"/>
                <a:gd name="T15" fmla="*/ 312 h 312"/>
                <a:gd name="T16" fmla="*/ 0 w 760"/>
                <a:gd name="T17" fmla="*/ 312 h 312"/>
                <a:gd name="T18" fmla="*/ 0 w 760"/>
                <a:gd name="T19" fmla="*/ 108 h 312"/>
                <a:gd name="T20" fmla="*/ 0 w 760"/>
                <a:gd name="T21" fmla="*/ 96 h 312"/>
                <a:gd name="T22" fmla="*/ 96 w 760"/>
                <a:gd name="T23" fmla="*/ 0 h 312"/>
                <a:gd name="T24" fmla="*/ 108 w 760"/>
                <a:gd name="T25" fmla="*/ 0 h 312"/>
                <a:gd name="T26" fmla="*/ 652 w 760"/>
                <a:gd name="T27" fmla="*/ 0 h 312"/>
                <a:gd name="T28" fmla="*/ 664 w 760"/>
                <a:gd name="T2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0" h="312">
                  <a:moveTo>
                    <a:pt x="664" y="0"/>
                  </a:moveTo>
                  <a:cubicBezTo>
                    <a:pt x="716" y="12"/>
                    <a:pt x="748" y="44"/>
                    <a:pt x="760" y="96"/>
                  </a:cubicBezTo>
                  <a:cubicBezTo>
                    <a:pt x="760" y="100"/>
                    <a:pt x="760" y="104"/>
                    <a:pt x="760" y="108"/>
                  </a:cubicBezTo>
                  <a:cubicBezTo>
                    <a:pt x="760" y="176"/>
                    <a:pt x="760" y="244"/>
                    <a:pt x="760" y="312"/>
                  </a:cubicBezTo>
                  <a:cubicBezTo>
                    <a:pt x="720" y="312"/>
                    <a:pt x="680" y="312"/>
                    <a:pt x="640" y="312"/>
                  </a:cubicBezTo>
                  <a:cubicBezTo>
                    <a:pt x="640" y="249"/>
                    <a:pt x="640" y="187"/>
                    <a:pt x="640" y="124"/>
                  </a:cubicBezTo>
                  <a:cubicBezTo>
                    <a:pt x="476" y="115"/>
                    <a:pt x="295" y="123"/>
                    <a:pt x="124" y="120"/>
                  </a:cubicBezTo>
                  <a:cubicBezTo>
                    <a:pt x="115" y="176"/>
                    <a:pt x="123" y="249"/>
                    <a:pt x="120" y="312"/>
                  </a:cubicBezTo>
                  <a:cubicBezTo>
                    <a:pt x="80" y="312"/>
                    <a:pt x="40" y="312"/>
                    <a:pt x="0" y="312"/>
                  </a:cubicBezTo>
                  <a:cubicBezTo>
                    <a:pt x="0" y="244"/>
                    <a:pt x="0" y="176"/>
                    <a:pt x="0" y="108"/>
                  </a:cubicBezTo>
                  <a:cubicBezTo>
                    <a:pt x="0" y="104"/>
                    <a:pt x="0" y="100"/>
                    <a:pt x="0" y="96"/>
                  </a:cubicBezTo>
                  <a:cubicBezTo>
                    <a:pt x="12" y="44"/>
                    <a:pt x="44" y="12"/>
                    <a:pt x="96" y="0"/>
                  </a:cubicBezTo>
                  <a:cubicBezTo>
                    <a:pt x="100" y="0"/>
                    <a:pt x="104" y="0"/>
                    <a:pt x="108" y="0"/>
                  </a:cubicBezTo>
                  <a:cubicBezTo>
                    <a:pt x="289" y="0"/>
                    <a:pt x="471" y="0"/>
                    <a:pt x="652" y="0"/>
                  </a:cubicBezTo>
                  <a:cubicBezTo>
                    <a:pt x="656" y="0"/>
                    <a:pt x="660" y="0"/>
                    <a:pt x="664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891"/>
            <p:cNvSpPr>
              <a:spLocks/>
            </p:cNvSpPr>
            <p:nvPr/>
          </p:nvSpPr>
          <p:spPr bwMode="gray">
            <a:xfrm>
              <a:off x="-19261138" y="9156700"/>
              <a:ext cx="387350" cy="1949450"/>
            </a:xfrm>
            <a:custGeom>
              <a:avLst/>
              <a:gdLst>
                <a:gd name="T0" fmla="*/ 96 w 253"/>
                <a:gd name="T1" fmla="*/ 1272 h 1272"/>
                <a:gd name="T2" fmla="*/ 0 w 253"/>
                <a:gd name="T3" fmla="*/ 1176 h 1272"/>
                <a:gd name="T4" fmla="*/ 0 w 253"/>
                <a:gd name="T5" fmla="*/ 1164 h 1272"/>
                <a:gd name="T6" fmla="*/ 0 w 253"/>
                <a:gd name="T7" fmla="*/ 108 h 1272"/>
                <a:gd name="T8" fmla="*/ 0 w 253"/>
                <a:gd name="T9" fmla="*/ 96 h 1272"/>
                <a:gd name="T10" fmla="*/ 96 w 253"/>
                <a:gd name="T11" fmla="*/ 0 h 1272"/>
                <a:gd name="T12" fmla="*/ 108 w 253"/>
                <a:gd name="T13" fmla="*/ 0 h 1272"/>
                <a:gd name="T14" fmla="*/ 248 w 253"/>
                <a:gd name="T15" fmla="*/ 0 h 1272"/>
                <a:gd name="T16" fmla="*/ 244 w 253"/>
                <a:gd name="T17" fmla="*/ 1272 h 1272"/>
                <a:gd name="T18" fmla="*/ 108 w 253"/>
                <a:gd name="T19" fmla="*/ 1272 h 1272"/>
                <a:gd name="T20" fmla="*/ 96 w 253"/>
                <a:gd name="T2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272">
                  <a:moveTo>
                    <a:pt x="96" y="1272"/>
                  </a:moveTo>
                  <a:cubicBezTo>
                    <a:pt x="44" y="1260"/>
                    <a:pt x="12" y="1228"/>
                    <a:pt x="0" y="1176"/>
                  </a:cubicBezTo>
                  <a:cubicBezTo>
                    <a:pt x="0" y="1172"/>
                    <a:pt x="0" y="1168"/>
                    <a:pt x="0" y="1164"/>
                  </a:cubicBezTo>
                  <a:cubicBezTo>
                    <a:pt x="0" y="812"/>
                    <a:pt x="0" y="460"/>
                    <a:pt x="0" y="108"/>
                  </a:cubicBezTo>
                  <a:cubicBezTo>
                    <a:pt x="0" y="104"/>
                    <a:pt x="0" y="100"/>
                    <a:pt x="0" y="96"/>
                  </a:cubicBezTo>
                  <a:cubicBezTo>
                    <a:pt x="12" y="44"/>
                    <a:pt x="44" y="12"/>
                    <a:pt x="96" y="0"/>
                  </a:cubicBezTo>
                  <a:cubicBezTo>
                    <a:pt x="100" y="0"/>
                    <a:pt x="104" y="0"/>
                    <a:pt x="108" y="0"/>
                  </a:cubicBezTo>
                  <a:cubicBezTo>
                    <a:pt x="155" y="0"/>
                    <a:pt x="201" y="0"/>
                    <a:pt x="248" y="0"/>
                  </a:cubicBezTo>
                  <a:cubicBezTo>
                    <a:pt x="245" y="423"/>
                    <a:pt x="253" y="856"/>
                    <a:pt x="244" y="1272"/>
                  </a:cubicBezTo>
                  <a:cubicBezTo>
                    <a:pt x="199" y="1272"/>
                    <a:pt x="153" y="1272"/>
                    <a:pt x="108" y="1272"/>
                  </a:cubicBezTo>
                  <a:cubicBezTo>
                    <a:pt x="104" y="1272"/>
                    <a:pt x="100" y="1272"/>
                    <a:pt x="96" y="127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892"/>
            <p:cNvSpPr>
              <a:spLocks/>
            </p:cNvSpPr>
            <p:nvPr/>
          </p:nvSpPr>
          <p:spPr bwMode="gray">
            <a:xfrm>
              <a:off x="-16913225" y="9156700"/>
              <a:ext cx="387350" cy="1949450"/>
            </a:xfrm>
            <a:custGeom>
              <a:avLst/>
              <a:gdLst>
                <a:gd name="T0" fmla="*/ 157 w 253"/>
                <a:gd name="T1" fmla="*/ 0 h 1272"/>
                <a:gd name="T2" fmla="*/ 253 w 253"/>
                <a:gd name="T3" fmla="*/ 96 h 1272"/>
                <a:gd name="T4" fmla="*/ 253 w 253"/>
                <a:gd name="T5" fmla="*/ 108 h 1272"/>
                <a:gd name="T6" fmla="*/ 253 w 253"/>
                <a:gd name="T7" fmla="*/ 1164 h 1272"/>
                <a:gd name="T8" fmla="*/ 253 w 253"/>
                <a:gd name="T9" fmla="*/ 1176 h 1272"/>
                <a:gd name="T10" fmla="*/ 157 w 253"/>
                <a:gd name="T11" fmla="*/ 1272 h 1272"/>
                <a:gd name="T12" fmla="*/ 145 w 253"/>
                <a:gd name="T13" fmla="*/ 1272 h 1272"/>
                <a:gd name="T14" fmla="*/ 5 w 253"/>
                <a:gd name="T15" fmla="*/ 1272 h 1272"/>
                <a:gd name="T16" fmla="*/ 9 w 253"/>
                <a:gd name="T17" fmla="*/ 0 h 1272"/>
                <a:gd name="T18" fmla="*/ 145 w 253"/>
                <a:gd name="T19" fmla="*/ 0 h 1272"/>
                <a:gd name="T20" fmla="*/ 157 w 253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272">
                  <a:moveTo>
                    <a:pt x="157" y="0"/>
                  </a:moveTo>
                  <a:cubicBezTo>
                    <a:pt x="209" y="12"/>
                    <a:pt x="241" y="44"/>
                    <a:pt x="253" y="96"/>
                  </a:cubicBezTo>
                  <a:cubicBezTo>
                    <a:pt x="253" y="100"/>
                    <a:pt x="253" y="104"/>
                    <a:pt x="253" y="108"/>
                  </a:cubicBezTo>
                  <a:cubicBezTo>
                    <a:pt x="253" y="460"/>
                    <a:pt x="253" y="812"/>
                    <a:pt x="253" y="1164"/>
                  </a:cubicBezTo>
                  <a:cubicBezTo>
                    <a:pt x="253" y="1168"/>
                    <a:pt x="253" y="1172"/>
                    <a:pt x="253" y="1176"/>
                  </a:cubicBezTo>
                  <a:cubicBezTo>
                    <a:pt x="241" y="1228"/>
                    <a:pt x="209" y="1260"/>
                    <a:pt x="157" y="1272"/>
                  </a:cubicBezTo>
                  <a:cubicBezTo>
                    <a:pt x="153" y="1272"/>
                    <a:pt x="149" y="1272"/>
                    <a:pt x="145" y="1272"/>
                  </a:cubicBezTo>
                  <a:cubicBezTo>
                    <a:pt x="98" y="1272"/>
                    <a:pt x="52" y="1272"/>
                    <a:pt x="5" y="1272"/>
                  </a:cubicBezTo>
                  <a:cubicBezTo>
                    <a:pt x="8" y="849"/>
                    <a:pt x="0" y="416"/>
                    <a:pt x="9" y="0"/>
                  </a:cubicBezTo>
                  <a:cubicBezTo>
                    <a:pt x="54" y="0"/>
                    <a:pt x="100" y="0"/>
                    <a:pt x="145" y="0"/>
                  </a:cubicBezTo>
                  <a:cubicBezTo>
                    <a:pt x="149" y="0"/>
                    <a:pt x="153" y="0"/>
                    <a:pt x="157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1" name="Group 160"/>
          <p:cNvGrpSpPr>
            <a:grpSpLocks noChangeAspect="1"/>
          </p:cNvGrpSpPr>
          <p:nvPr/>
        </p:nvGrpSpPr>
        <p:grpSpPr bwMode="gray">
          <a:xfrm>
            <a:off x="388740" y="4224147"/>
            <a:ext cx="489414" cy="370816"/>
            <a:chOff x="-23802976" y="8470900"/>
            <a:chExt cx="2947988" cy="2233613"/>
          </a:xfrm>
        </p:grpSpPr>
        <p:grpSp>
          <p:nvGrpSpPr>
            <p:cNvPr id="162" name="Group 161"/>
            <p:cNvGrpSpPr/>
            <p:nvPr/>
          </p:nvGrpSpPr>
          <p:grpSpPr bwMode="gray">
            <a:xfrm>
              <a:off x="-22785388" y="8470900"/>
              <a:ext cx="1501775" cy="1501775"/>
              <a:chOff x="-22785388" y="8470900"/>
              <a:chExt cx="1501775" cy="1501775"/>
            </a:xfrm>
          </p:grpSpPr>
          <p:grpSp>
            <p:nvGrpSpPr>
              <p:cNvPr id="169" name="Group 168"/>
              <p:cNvGrpSpPr/>
              <p:nvPr/>
            </p:nvGrpSpPr>
            <p:grpSpPr bwMode="gray">
              <a:xfrm>
                <a:off x="-22785388" y="8470900"/>
                <a:ext cx="1501775" cy="900113"/>
                <a:chOff x="-22785388" y="8470900"/>
                <a:chExt cx="1501775" cy="900113"/>
              </a:xfrm>
            </p:grpSpPr>
            <p:grpSp>
              <p:nvGrpSpPr>
                <p:cNvPr id="171" name="Group 170"/>
                <p:cNvGrpSpPr/>
                <p:nvPr/>
              </p:nvGrpSpPr>
              <p:grpSpPr bwMode="gray">
                <a:xfrm>
                  <a:off x="-22785388" y="8470900"/>
                  <a:ext cx="1263650" cy="900113"/>
                  <a:chOff x="-22785388" y="8470900"/>
                  <a:chExt cx="1263650" cy="900113"/>
                </a:xfrm>
              </p:grpSpPr>
              <p:sp>
                <p:nvSpPr>
                  <p:cNvPr id="173" name="Freeform 1617"/>
                  <p:cNvSpPr>
                    <a:spLocks/>
                  </p:cNvSpPr>
                  <p:nvPr/>
                </p:nvSpPr>
                <p:spPr bwMode="gray">
                  <a:xfrm>
                    <a:off x="-22544088" y="8470900"/>
                    <a:ext cx="1022350" cy="900113"/>
                  </a:xfrm>
                  <a:custGeom>
                    <a:avLst/>
                    <a:gdLst>
                      <a:gd name="T0" fmla="*/ 588 w 666"/>
                      <a:gd name="T1" fmla="*/ 587 h 587"/>
                      <a:gd name="T2" fmla="*/ 76 w 666"/>
                      <a:gd name="T3" fmla="*/ 587 h 587"/>
                      <a:gd name="T4" fmla="*/ 72 w 666"/>
                      <a:gd name="T5" fmla="*/ 487 h 587"/>
                      <a:gd name="T6" fmla="*/ 12 w 666"/>
                      <a:gd name="T7" fmla="*/ 403 h 587"/>
                      <a:gd name="T8" fmla="*/ 24 w 666"/>
                      <a:gd name="T9" fmla="*/ 251 h 587"/>
                      <a:gd name="T10" fmla="*/ 312 w 666"/>
                      <a:gd name="T11" fmla="*/ 11 h 587"/>
                      <a:gd name="T12" fmla="*/ 632 w 666"/>
                      <a:gd name="T13" fmla="*/ 219 h 587"/>
                      <a:gd name="T14" fmla="*/ 652 w 666"/>
                      <a:gd name="T15" fmla="*/ 399 h 587"/>
                      <a:gd name="T16" fmla="*/ 592 w 666"/>
                      <a:gd name="T17" fmla="*/ 479 h 587"/>
                      <a:gd name="T18" fmla="*/ 588 w 666"/>
                      <a:gd name="T19" fmla="*/ 587 h 5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66" h="587">
                        <a:moveTo>
                          <a:pt x="588" y="587"/>
                        </a:moveTo>
                        <a:cubicBezTo>
                          <a:pt x="417" y="587"/>
                          <a:pt x="247" y="587"/>
                          <a:pt x="76" y="587"/>
                        </a:cubicBezTo>
                        <a:cubicBezTo>
                          <a:pt x="75" y="539"/>
                          <a:pt x="79" y="515"/>
                          <a:pt x="72" y="487"/>
                        </a:cubicBezTo>
                        <a:cubicBezTo>
                          <a:pt x="61" y="444"/>
                          <a:pt x="21" y="431"/>
                          <a:pt x="12" y="403"/>
                        </a:cubicBezTo>
                        <a:cubicBezTo>
                          <a:pt x="0" y="365"/>
                          <a:pt x="16" y="294"/>
                          <a:pt x="24" y="251"/>
                        </a:cubicBezTo>
                        <a:cubicBezTo>
                          <a:pt x="55" y="89"/>
                          <a:pt x="142" y="23"/>
                          <a:pt x="312" y="11"/>
                        </a:cubicBezTo>
                        <a:cubicBezTo>
                          <a:pt x="470" y="0"/>
                          <a:pt x="595" y="79"/>
                          <a:pt x="632" y="219"/>
                        </a:cubicBezTo>
                        <a:cubicBezTo>
                          <a:pt x="644" y="266"/>
                          <a:pt x="666" y="344"/>
                          <a:pt x="652" y="399"/>
                        </a:cubicBezTo>
                        <a:cubicBezTo>
                          <a:pt x="644" y="430"/>
                          <a:pt x="604" y="441"/>
                          <a:pt x="592" y="479"/>
                        </a:cubicBezTo>
                        <a:cubicBezTo>
                          <a:pt x="583" y="509"/>
                          <a:pt x="591" y="534"/>
                          <a:pt x="588" y="587"/>
                        </a:cubicBezTo>
                        <a:close/>
                      </a:path>
                    </a:pathLst>
                  </a:custGeom>
                  <a:solidFill>
                    <a:srgbClr val="9293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" name="Freeform 1618"/>
                  <p:cNvSpPr>
                    <a:spLocks/>
                  </p:cNvSpPr>
                  <p:nvPr/>
                </p:nvSpPr>
                <p:spPr bwMode="gray">
                  <a:xfrm>
                    <a:off x="-22785388" y="9121775"/>
                    <a:ext cx="325438" cy="249238"/>
                  </a:xfrm>
                  <a:custGeom>
                    <a:avLst/>
                    <a:gdLst>
                      <a:gd name="T0" fmla="*/ 170 w 212"/>
                      <a:gd name="T1" fmla="*/ 162 h 162"/>
                      <a:gd name="T2" fmla="*/ 42 w 212"/>
                      <a:gd name="T3" fmla="*/ 162 h 162"/>
                      <a:gd name="T4" fmla="*/ 170 w 212"/>
                      <a:gd name="T5" fmla="*/ 162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2" h="162">
                        <a:moveTo>
                          <a:pt x="170" y="162"/>
                        </a:moveTo>
                        <a:cubicBezTo>
                          <a:pt x="127" y="162"/>
                          <a:pt x="85" y="162"/>
                          <a:pt x="42" y="162"/>
                        </a:cubicBezTo>
                        <a:cubicBezTo>
                          <a:pt x="0" y="0"/>
                          <a:pt x="212" y="0"/>
                          <a:pt x="170" y="162"/>
                        </a:cubicBezTo>
                        <a:close/>
                      </a:path>
                    </a:pathLst>
                  </a:custGeom>
                  <a:solidFill>
                    <a:srgbClr val="9293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72" name="Freeform 1619"/>
                <p:cNvSpPr>
                  <a:spLocks/>
                </p:cNvSpPr>
                <p:nvPr/>
              </p:nvSpPr>
              <p:spPr bwMode="gray">
                <a:xfrm>
                  <a:off x="-21607463" y="9121775"/>
                  <a:ext cx="323850" cy="249238"/>
                </a:xfrm>
                <a:custGeom>
                  <a:avLst/>
                  <a:gdLst>
                    <a:gd name="T0" fmla="*/ 170 w 212"/>
                    <a:gd name="T1" fmla="*/ 162 h 162"/>
                    <a:gd name="T2" fmla="*/ 42 w 212"/>
                    <a:gd name="T3" fmla="*/ 162 h 162"/>
                    <a:gd name="T4" fmla="*/ 170 w 212"/>
                    <a:gd name="T5" fmla="*/ 16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" h="162">
                      <a:moveTo>
                        <a:pt x="170" y="162"/>
                      </a:moveTo>
                      <a:cubicBezTo>
                        <a:pt x="127" y="162"/>
                        <a:pt x="85" y="162"/>
                        <a:pt x="42" y="162"/>
                      </a:cubicBezTo>
                      <a:cubicBezTo>
                        <a:pt x="0" y="0"/>
                        <a:pt x="212" y="0"/>
                        <a:pt x="170" y="162"/>
                      </a:cubicBezTo>
                      <a:close/>
                    </a:path>
                  </a:pathLst>
                </a:custGeom>
                <a:solidFill>
                  <a:srgbClr val="9293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70" name="Freeform 1620"/>
              <p:cNvSpPr>
                <a:spLocks/>
              </p:cNvSpPr>
              <p:nvPr/>
            </p:nvSpPr>
            <p:spPr bwMode="gray">
              <a:xfrm>
                <a:off x="-22669501" y="9763125"/>
                <a:ext cx="1281113" cy="209550"/>
              </a:xfrm>
              <a:custGeom>
                <a:avLst/>
                <a:gdLst>
                  <a:gd name="T0" fmla="*/ 22 w 835"/>
                  <a:gd name="T1" fmla="*/ 32 h 137"/>
                  <a:gd name="T2" fmla="*/ 6 w 835"/>
                  <a:gd name="T3" fmla="*/ 0 h 137"/>
                  <a:gd name="T4" fmla="*/ 818 w 835"/>
                  <a:gd name="T5" fmla="*/ 0 h 137"/>
                  <a:gd name="T6" fmla="*/ 806 w 835"/>
                  <a:gd name="T7" fmla="*/ 32 h 137"/>
                  <a:gd name="T8" fmla="*/ 766 w 835"/>
                  <a:gd name="T9" fmla="*/ 72 h 137"/>
                  <a:gd name="T10" fmla="*/ 618 w 835"/>
                  <a:gd name="T11" fmla="*/ 128 h 137"/>
                  <a:gd name="T12" fmla="*/ 214 w 835"/>
                  <a:gd name="T13" fmla="*/ 128 h 137"/>
                  <a:gd name="T14" fmla="*/ 62 w 835"/>
                  <a:gd name="T15" fmla="*/ 72 h 137"/>
                  <a:gd name="T16" fmla="*/ 22 w 835"/>
                  <a:gd name="T17" fmla="*/ 3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5" h="137">
                    <a:moveTo>
                      <a:pt x="22" y="32"/>
                    </a:moveTo>
                    <a:cubicBezTo>
                      <a:pt x="20" y="20"/>
                      <a:pt x="0" y="6"/>
                      <a:pt x="6" y="0"/>
                    </a:cubicBezTo>
                    <a:cubicBezTo>
                      <a:pt x="277" y="0"/>
                      <a:pt x="547" y="0"/>
                      <a:pt x="818" y="0"/>
                    </a:cubicBezTo>
                    <a:cubicBezTo>
                      <a:pt x="835" y="3"/>
                      <a:pt x="806" y="20"/>
                      <a:pt x="806" y="32"/>
                    </a:cubicBezTo>
                    <a:cubicBezTo>
                      <a:pt x="791" y="44"/>
                      <a:pt x="778" y="57"/>
                      <a:pt x="766" y="72"/>
                    </a:cubicBezTo>
                    <a:cubicBezTo>
                      <a:pt x="731" y="96"/>
                      <a:pt x="681" y="123"/>
                      <a:pt x="618" y="128"/>
                    </a:cubicBezTo>
                    <a:cubicBezTo>
                      <a:pt x="500" y="137"/>
                      <a:pt x="336" y="137"/>
                      <a:pt x="214" y="128"/>
                    </a:cubicBezTo>
                    <a:cubicBezTo>
                      <a:pt x="149" y="123"/>
                      <a:pt x="97" y="97"/>
                      <a:pt x="62" y="72"/>
                    </a:cubicBezTo>
                    <a:cubicBezTo>
                      <a:pt x="50" y="57"/>
                      <a:pt x="37" y="44"/>
                      <a:pt x="22" y="32"/>
                    </a:cubicBezTo>
                    <a:close/>
                  </a:path>
                </a:pathLst>
              </a:custGeom>
              <a:solidFill>
                <a:srgbClr val="9293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63" name="Freeform 1623"/>
            <p:cNvSpPr>
              <a:spLocks/>
            </p:cNvSpPr>
            <p:nvPr/>
          </p:nvSpPr>
          <p:spPr bwMode="gray">
            <a:xfrm>
              <a:off x="-23802976" y="9474200"/>
              <a:ext cx="2947988" cy="1173163"/>
            </a:xfrm>
            <a:custGeom>
              <a:avLst/>
              <a:gdLst>
                <a:gd name="T0" fmla="*/ 701 w 1922"/>
                <a:gd name="T1" fmla="*/ 588 h 765"/>
                <a:gd name="T2" fmla="*/ 669 w 1922"/>
                <a:gd name="T3" fmla="*/ 632 h 765"/>
                <a:gd name="T4" fmla="*/ 657 w 1922"/>
                <a:gd name="T5" fmla="*/ 632 h 765"/>
                <a:gd name="T6" fmla="*/ 317 w 1922"/>
                <a:gd name="T7" fmla="*/ 636 h 765"/>
                <a:gd name="T8" fmla="*/ 317 w 1922"/>
                <a:gd name="T9" fmla="*/ 760 h 765"/>
                <a:gd name="T10" fmla="*/ 197 w 1922"/>
                <a:gd name="T11" fmla="*/ 756 h 765"/>
                <a:gd name="T12" fmla="*/ 193 w 1922"/>
                <a:gd name="T13" fmla="*/ 120 h 765"/>
                <a:gd name="T14" fmla="*/ 5 w 1922"/>
                <a:gd name="T15" fmla="*/ 120 h 765"/>
                <a:gd name="T16" fmla="*/ 9 w 1922"/>
                <a:gd name="T17" fmla="*/ 0 h 765"/>
                <a:gd name="T18" fmla="*/ 1917 w 1922"/>
                <a:gd name="T19" fmla="*/ 0 h 765"/>
                <a:gd name="T20" fmla="*/ 1913 w 1922"/>
                <a:gd name="T21" fmla="*/ 120 h 765"/>
                <a:gd name="T22" fmla="*/ 1729 w 1922"/>
                <a:gd name="T23" fmla="*/ 120 h 765"/>
                <a:gd name="T24" fmla="*/ 1725 w 1922"/>
                <a:gd name="T25" fmla="*/ 760 h 765"/>
                <a:gd name="T26" fmla="*/ 1605 w 1922"/>
                <a:gd name="T27" fmla="*/ 756 h 765"/>
                <a:gd name="T28" fmla="*/ 1605 w 1922"/>
                <a:gd name="T29" fmla="*/ 124 h 765"/>
                <a:gd name="T30" fmla="*/ 705 w 1922"/>
                <a:gd name="T31" fmla="*/ 120 h 765"/>
                <a:gd name="T32" fmla="*/ 701 w 1922"/>
                <a:gd name="T33" fmla="*/ 588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2" h="765">
                  <a:moveTo>
                    <a:pt x="701" y="588"/>
                  </a:moveTo>
                  <a:cubicBezTo>
                    <a:pt x="700" y="612"/>
                    <a:pt x="680" y="618"/>
                    <a:pt x="669" y="632"/>
                  </a:cubicBezTo>
                  <a:cubicBezTo>
                    <a:pt x="665" y="632"/>
                    <a:pt x="661" y="632"/>
                    <a:pt x="657" y="632"/>
                  </a:cubicBezTo>
                  <a:cubicBezTo>
                    <a:pt x="545" y="635"/>
                    <a:pt x="422" y="627"/>
                    <a:pt x="317" y="636"/>
                  </a:cubicBezTo>
                  <a:cubicBezTo>
                    <a:pt x="317" y="677"/>
                    <a:pt x="317" y="719"/>
                    <a:pt x="317" y="760"/>
                  </a:cubicBezTo>
                  <a:cubicBezTo>
                    <a:pt x="278" y="757"/>
                    <a:pt x="229" y="765"/>
                    <a:pt x="197" y="756"/>
                  </a:cubicBezTo>
                  <a:cubicBezTo>
                    <a:pt x="194" y="545"/>
                    <a:pt x="202" y="324"/>
                    <a:pt x="193" y="120"/>
                  </a:cubicBezTo>
                  <a:cubicBezTo>
                    <a:pt x="130" y="120"/>
                    <a:pt x="68" y="120"/>
                    <a:pt x="5" y="120"/>
                  </a:cubicBezTo>
                  <a:cubicBezTo>
                    <a:pt x="8" y="81"/>
                    <a:pt x="0" y="32"/>
                    <a:pt x="9" y="0"/>
                  </a:cubicBezTo>
                  <a:cubicBezTo>
                    <a:pt x="645" y="0"/>
                    <a:pt x="1281" y="0"/>
                    <a:pt x="1917" y="0"/>
                  </a:cubicBezTo>
                  <a:cubicBezTo>
                    <a:pt x="1914" y="39"/>
                    <a:pt x="1922" y="88"/>
                    <a:pt x="1913" y="120"/>
                  </a:cubicBezTo>
                  <a:cubicBezTo>
                    <a:pt x="1852" y="120"/>
                    <a:pt x="1790" y="120"/>
                    <a:pt x="1729" y="120"/>
                  </a:cubicBezTo>
                  <a:cubicBezTo>
                    <a:pt x="1720" y="325"/>
                    <a:pt x="1728" y="548"/>
                    <a:pt x="1725" y="760"/>
                  </a:cubicBezTo>
                  <a:cubicBezTo>
                    <a:pt x="1686" y="757"/>
                    <a:pt x="1637" y="765"/>
                    <a:pt x="1605" y="756"/>
                  </a:cubicBezTo>
                  <a:cubicBezTo>
                    <a:pt x="1605" y="545"/>
                    <a:pt x="1605" y="335"/>
                    <a:pt x="1605" y="124"/>
                  </a:cubicBezTo>
                  <a:cubicBezTo>
                    <a:pt x="1313" y="115"/>
                    <a:pt x="1004" y="123"/>
                    <a:pt x="705" y="120"/>
                  </a:cubicBezTo>
                  <a:cubicBezTo>
                    <a:pt x="696" y="268"/>
                    <a:pt x="704" y="433"/>
                    <a:pt x="701" y="58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64" name="Group 163"/>
            <p:cNvGrpSpPr/>
            <p:nvPr/>
          </p:nvGrpSpPr>
          <p:grpSpPr bwMode="gray">
            <a:xfrm>
              <a:off x="-22540913" y="10056813"/>
              <a:ext cx="1060450" cy="647700"/>
              <a:chOff x="-22540913" y="10056813"/>
              <a:chExt cx="1060450" cy="647700"/>
            </a:xfrm>
          </p:grpSpPr>
          <p:sp>
            <p:nvSpPr>
              <p:cNvPr id="165" name="Freeform 1628"/>
              <p:cNvSpPr>
                <a:spLocks/>
              </p:cNvSpPr>
              <p:nvPr/>
            </p:nvSpPr>
            <p:spPr bwMode="gray">
              <a:xfrm>
                <a:off x="-22426613" y="10056813"/>
                <a:ext cx="784225" cy="347663"/>
              </a:xfrm>
              <a:custGeom>
                <a:avLst/>
                <a:gdLst>
                  <a:gd name="T0" fmla="*/ 328 w 512"/>
                  <a:gd name="T1" fmla="*/ 73 h 227"/>
                  <a:gd name="T2" fmla="*/ 348 w 512"/>
                  <a:gd name="T3" fmla="*/ 81 h 227"/>
                  <a:gd name="T4" fmla="*/ 416 w 512"/>
                  <a:gd name="T5" fmla="*/ 129 h 227"/>
                  <a:gd name="T6" fmla="*/ 468 w 512"/>
                  <a:gd name="T7" fmla="*/ 165 h 227"/>
                  <a:gd name="T8" fmla="*/ 512 w 512"/>
                  <a:gd name="T9" fmla="*/ 189 h 227"/>
                  <a:gd name="T10" fmla="*/ 424 w 512"/>
                  <a:gd name="T11" fmla="*/ 225 h 227"/>
                  <a:gd name="T12" fmla="*/ 324 w 512"/>
                  <a:gd name="T13" fmla="*/ 193 h 227"/>
                  <a:gd name="T14" fmla="*/ 320 w 512"/>
                  <a:gd name="T15" fmla="*/ 209 h 227"/>
                  <a:gd name="T16" fmla="*/ 196 w 512"/>
                  <a:gd name="T17" fmla="*/ 209 h 227"/>
                  <a:gd name="T18" fmla="*/ 192 w 512"/>
                  <a:gd name="T19" fmla="*/ 193 h 227"/>
                  <a:gd name="T20" fmla="*/ 92 w 512"/>
                  <a:gd name="T21" fmla="*/ 225 h 227"/>
                  <a:gd name="T22" fmla="*/ 0 w 512"/>
                  <a:gd name="T23" fmla="*/ 193 h 227"/>
                  <a:gd name="T24" fmla="*/ 44 w 512"/>
                  <a:gd name="T25" fmla="*/ 165 h 227"/>
                  <a:gd name="T26" fmla="*/ 96 w 512"/>
                  <a:gd name="T27" fmla="*/ 129 h 227"/>
                  <a:gd name="T28" fmla="*/ 164 w 512"/>
                  <a:gd name="T29" fmla="*/ 81 h 227"/>
                  <a:gd name="T30" fmla="*/ 184 w 512"/>
                  <a:gd name="T31" fmla="*/ 73 h 227"/>
                  <a:gd name="T32" fmla="*/ 196 w 512"/>
                  <a:gd name="T33" fmla="*/ 5 h 227"/>
                  <a:gd name="T34" fmla="*/ 316 w 512"/>
                  <a:gd name="T35" fmla="*/ 9 h 227"/>
                  <a:gd name="T36" fmla="*/ 328 w 512"/>
                  <a:gd name="T37" fmla="*/ 7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2" h="227">
                    <a:moveTo>
                      <a:pt x="328" y="73"/>
                    </a:moveTo>
                    <a:cubicBezTo>
                      <a:pt x="340" y="70"/>
                      <a:pt x="336" y="84"/>
                      <a:pt x="348" y="81"/>
                    </a:cubicBezTo>
                    <a:cubicBezTo>
                      <a:pt x="367" y="100"/>
                      <a:pt x="394" y="112"/>
                      <a:pt x="416" y="129"/>
                    </a:cubicBezTo>
                    <a:cubicBezTo>
                      <a:pt x="430" y="144"/>
                      <a:pt x="450" y="154"/>
                      <a:pt x="468" y="165"/>
                    </a:cubicBezTo>
                    <a:cubicBezTo>
                      <a:pt x="487" y="169"/>
                      <a:pt x="493" y="185"/>
                      <a:pt x="512" y="189"/>
                    </a:cubicBezTo>
                    <a:cubicBezTo>
                      <a:pt x="478" y="196"/>
                      <a:pt x="448" y="208"/>
                      <a:pt x="424" y="225"/>
                    </a:cubicBezTo>
                    <a:cubicBezTo>
                      <a:pt x="388" y="217"/>
                      <a:pt x="357" y="204"/>
                      <a:pt x="324" y="193"/>
                    </a:cubicBezTo>
                    <a:cubicBezTo>
                      <a:pt x="319" y="194"/>
                      <a:pt x="321" y="203"/>
                      <a:pt x="320" y="209"/>
                    </a:cubicBezTo>
                    <a:cubicBezTo>
                      <a:pt x="292" y="190"/>
                      <a:pt x="223" y="186"/>
                      <a:pt x="196" y="209"/>
                    </a:cubicBezTo>
                    <a:cubicBezTo>
                      <a:pt x="191" y="208"/>
                      <a:pt x="193" y="199"/>
                      <a:pt x="192" y="193"/>
                    </a:cubicBezTo>
                    <a:cubicBezTo>
                      <a:pt x="151" y="196"/>
                      <a:pt x="125" y="227"/>
                      <a:pt x="92" y="225"/>
                    </a:cubicBezTo>
                    <a:cubicBezTo>
                      <a:pt x="62" y="223"/>
                      <a:pt x="41" y="183"/>
                      <a:pt x="0" y="193"/>
                    </a:cubicBezTo>
                    <a:cubicBezTo>
                      <a:pt x="14" y="183"/>
                      <a:pt x="26" y="171"/>
                      <a:pt x="44" y="165"/>
                    </a:cubicBezTo>
                    <a:cubicBezTo>
                      <a:pt x="62" y="154"/>
                      <a:pt x="82" y="144"/>
                      <a:pt x="96" y="129"/>
                    </a:cubicBezTo>
                    <a:cubicBezTo>
                      <a:pt x="118" y="112"/>
                      <a:pt x="145" y="100"/>
                      <a:pt x="164" y="81"/>
                    </a:cubicBezTo>
                    <a:cubicBezTo>
                      <a:pt x="176" y="84"/>
                      <a:pt x="172" y="70"/>
                      <a:pt x="184" y="73"/>
                    </a:cubicBezTo>
                    <a:cubicBezTo>
                      <a:pt x="205" y="67"/>
                      <a:pt x="193" y="28"/>
                      <a:pt x="196" y="5"/>
                    </a:cubicBezTo>
                    <a:cubicBezTo>
                      <a:pt x="235" y="8"/>
                      <a:pt x="284" y="0"/>
                      <a:pt x="316" y="9"/>
                    </a:cubicBezTo>
                    <a:cubicBezTo>
                      <a:pt x="319" y="32"/>
                      <a:pt x="308" y="68"/>
                      <a:pt x="328" y="73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1631"/>
              <p:cNvSpPr>
                <a:spLocks/>
              </p:cNvSpPr>
              <p:nvPr/>
            </p:nvSpPr>
            <p:spPr bwMode="gray">
              <a:xfrm>
                <a:off x="-22540913" y="10406063"/>
                <a:ext cx="274638" cy="298450"/>
              </a:xfrm>
              <a:custGeom>
                <a:avLst/>
                <a:gdLst>
                  <a:gd name="T0" fmla="*/ 126 w 179"/>
                  <a:gd name="T1" fmla="*/ 61 h 195"/>
                  <a:gd name="T2" fmla="*/ 10 w 179"/>
                  <a:gd name="T3" fmla="*/ 105 h 195"/>
                  <a:gd name="T4" fmla="*/ 126 w 179"/>
                  <a:gd name="T5" fmla="*/ 6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195">
                    <a:moveTo>
                      <a:pt x="126" y="61"/>
                    </a:moveTo>
                    <a:cubicBezTo>
                      <a:pt x="179" y="152"/>
                      <a:pt x="23" y="195"/>
                      <a:pt x="10" y="105"/>
                    </a:cubicBezTo>
                    <a:cubicBezTo>
                      <a:pt x="0" y="33"/>
                      <a:pt x="91" y="0"/>
                      <a:pt x="126" y="61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1632"/>
              <p:cNvSpPr>
                <a:spLocks/>
              </p:cNvSpPr>
              <p:nvPr/>
            </p:nvSpPr>
            <p:spPr bwMode="gray">
              <a:xfrm>
                <a:off x="-22147213" y="10406063"/>
                <a:ext cx="274638" cy="298450"/>
              </a:xfrm>
              <a:custGeom>
                <a:avLst/>
                <a:gdLst>
                  <a:gd name="T0" fmla="*/ 126 w 179"/>
                  <a:gd name="T1" fmla="*/ 61 h 195"/>
                  <a:gd name="T2" fmla="*/ 10 w 179"/>
                  <a:gd name="T3" fmla="*/ 105 h 195"/>
                  <a:gd name="T4" fmla="*/ 126 w 179"/>
                  <a:gd name="T5" fmla="*/ 6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195">
                    <a:moveTo>
                      <a:pt x="126" y="61"/>
                    </a:moveTo>
                    <a:cubicBezTo>
                      <a:pt x="179" y="152"/>
                      <a:pt x="23" y="195"/>
                      <a:pt x="10" y="105"/>
                    </a:cubicBezTo>
                    <a:cubicBezTo>
                      <a:pt x="0" y="33"/>
                      <a:pt x="91" y="0"/>
                      <a:pt x="126" y="61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1633"/>
              <p:cNvSpPr>
                <a:spLocks/>
              </p:cNvSpPr>
              <p:nvPr/>
            </p:nvSpPr>
            <p:spPr bwMode="gray">
              <a:xfrm>
                <a:off x="-21755101" y="10406063"/>
                <a:ext cx="274638" cy="298450"/>
              </a:xfrm>
              <a:custGeom>
                <a:avLst/>
                <a:gdLst>
                  <a:gd name="T0" fmla="*/ 126 w 179"/>
                  <a:gd name="T1" fmla="*/ 61 h 195"/>
                  <a:gd name="T2" fmla="*/ 10 w 179"/>
                  <a:gd name="T3" fmla="*/ 105 h 195"/>
                  <a:gd name="T4" fmla="*/ 126 w 179"/>
                  <a:gd name="T5" fmla="*/ 6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195">
                    <a:moveTo>
                      <a:pt x="126" y="61"/>
                    </a:moveTo>
                    <a:cubicBezTo>
                      <a:pt x="179" y="152"/>
                      <a:pt x="23" y="195"/>
                      <a:pt x="10" y="105"/>
                    </a:cubicBezTo>
                    <a:cubicBezTo>
                      <a:pt x="0" y="33"/>
                      <a:pt x="91" y="0"/>
                      <a:pt x="126" y="61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175" name="Group 174"/>
          <p:cNvGrpSpPr>
            <a:grpSpLocks noChangeAspect="1"/>
          </p:cNvGrpSpPr>
          <p:nvPr/>
        </p:nvGrpSpPr>
        <p:grpSpPr bwMode="gray">
          <a:xfrm>
            <a:off x="7308304" y="3651870"/>
            <a:ext cx="317720" cy="370817"/>
            <a:chOff x="-19262725" y="4811713"/>
            <a:chExt cx="2346325" cy="2738438"/>
          </a:xfrm>
        </p:grpSpPr>
        <p:sp>
          <p:nvSpPr>
            <p:cNvPr id="176" name="Freeform 1901"/>
            <p:cNvSpPr>
              <a:spLocks/>
            </p:cNvSpPr>
            <p:nvPr/>
          </p:nvSpPr>
          <p:spPr bwMode="gray">
            <a:xfrm>
              <a:off x="-18975388" y="5102225"/>
              <a:ext cx="1768475" cy="1962150"/>
            </a:xfrm>
            <a:custGeom>
              <a:avLst/>
              <a:gdLst>
                <a:gd name="T0" fmla="*/ 5 w 1153"/>
                <a:gd name="T1" fmla="*/ 0 h 1280"/>
                <a:gd name="T2" fmla="*/ 1153 w 1153"/>
                <a:gd name="T3" fmla="*/ 0 h 1280"/>
                <a:gd name="T4" fmla="*/ 1153 w 1153"/>
                <a:gd name="T5" fmla="*/ 1280 h 1280"/>
                <a:gd name="T6" fmla="*/ 1 w 1153"/>
                <a:gd name="T7" fmla="*/ 1280 h 1280"/>
                <a:gd name="T8" fmla="*/ 1 w 1153"/>
                <a:gd name="T9" fmla="*/ 12 h 1280"/>
                <a:gd name="T10" fmla="*/ 5 w 1153"/>
                <a:gd name="T11" fmla="*/ 0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1280">
                  <a:moveTo>
                    <a:pt x="5" y="0"/>
                  </a:moveTo>
                  <a:cubicBezTo>
                    <a:pt x="388" y="0"/>
                    <a:pt x="770" y="0"/>
                    <a:pt x="1153" y="0"/>
                  </a:cubicBezTo>
                  <a:cubicBezTo>
                    <a:pt x="1153" y="427"/>
                    <a:pt x="1153" y="853"/>
                    <a:pt x="1153" y="1280"/>
                  </a:cubicBezTo>
                  <a:cubicBezTo>
                    <a:pt x="769" y="1280"/>
                    <a:pt x="385" y="1280"/>
                    <a:pt x="1" y="1280"/>
                  </a:cubicBezTo>
                  <a:cubicBezTo>
                    <a:pt x="1" y="857"/>
                    <a:pt x="1" y="435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922"/>
            <p:cNvSpPr>
              <a:spLocks noEditPoints="1"/>
            </p:cNvSpPr>
            <p:nvPr/>
          </p:nvSpPr>
          <p:spPr bwMode="gray">
            <a:xfrm>
              <a:off x="-19262725" y="4811713"/>
              <a:ext cx="2346325" cy="2738438"/>
            </a:xfrm>
            <a:custGeom>
              <a:avLst/>
              <a:gdLst>
                <a:gd name="T0" fmla="*/ 85 w 1530"/>
                <a:gd name="T1" fmla="*/ 5 h 1786"/>
                <a:gd name="T2" fmla="*/ 109 w 1530"/>
                <a:gd name="T3" fmla="*/ 1 h 1786"/>
                <a:gd name="T4" fmla="*/ 1421 w 1530"/>
                <a:gd name="T5" fmla="*/ 1 h 1786"/>
                <a:gd name="T6" fmla="*/ 1433 w 1530"/>
                <a:gd name="T7" fmla="*/ 1 h 1786"/>
                <a:gd name="T8" fmla="*/ 1445 w 1530"/>
                <a:gd name="T9" fmla="*/ 5 h 1786"/>
                <a:gd name="T10" fmla="*/ 1525 w 1530"/>
                <a:gd name="T11" fmla="*/ 85 h 1786"/>
                <a:gd name="T12" fmla="*/ 1529 w 1530"/>
                <a:gd name="T13" fmla="*/ 109 h 1786"/>
                <a:gd name="T14" fmla="*/ 1529 w 1530"/>
                <a:gd name="T15" fmla="*/ 1677 h 1786"/>
                <a:gd name="T16" fmla="*/ 1529 w 1530"/>
                <a:gd name="T17" fmla="*/ 1689 h 1786"/>
                <a:gd name="T18" fmla="*/ 1525 w 1530"/>
                <a:gd name="T19" fmla="*/ 1701 h 1786"/>
                <a:gd name="T20" fmla="*/ 1445 w 1530"/>
                <a:gd name="T21" fmla="*/ 1781 h 1786"/>
                <a:gd name="T22" fmla="*/ 1421 w 1530"/>
                <a:gd name="T23" fmla="*/ 1785 h 1786"/>
                <a:gd name="T24" fmla="*/ 109 w 1530"/>
                <a:gd name="T25" fmla="*/ 1785 h 1786"/>
                <a:gd name="T26" fmla="*/ 85 w 1530"/>
                <a:gd name="T27" fmla="*/ 1781 h 1786"/>
                <a:gd name="T28" fmla="*/ 5 w 1530"/>
                <a:gd name="T29" fmla="*/ 1701 h 1786"/>
                <a:gd name="T30" fmla="*/ 1 w 1530"/>
                <a:gd name="T31" fmla="*/ 1677 h 1786"/>
                <a:gd name="T32" fmla="*/ 1 w 1530"/>
                <a:gd name="T33" fmla="*/ 109 h 1786"/>
                <a:gd name="T34" fmla="*/ 5 w 1530"/>
                <a:gd name="T35" fmla="*/ 85 h 1786"/>
                <a:gd name="T36" fmla="*/ 85 w 1530"/>
                <a:gd name="T37" fmla="*/ 5 h 1786"/>
                <a:gd name="T38" fmla="*/ 121 w 1530"/>
                <a:gd name="T39" fmla="*/ 133 h 1786"/>
                <a:gd name="T40" fmla="*/ 121 w 1530"/>
                <a:gd name="T41" fmla="*/ 1533 h 1786"/>
                <a:gd name="T42" fmla="*/ 1409 w 1530"/>
                <a:gd name="T43" fmla="*/ 1533 h 1786"/>
                <a:gd name="T44" fmla="*/ 1409 w 1530"/>
                <a:gd name="T45" fmla="*/ 125 h 1786"/>
                <a:gd name="T46" fmla="*/ 129 w 1530"/>
                <a:gd name="T47" fmla="*/ 121 h 1786"/>
                <a:gd name="T48" fmla="*/ 121 w 1530"/>
                <a:gd name="T49" fmla="*/ 133 h 1786"/>
                <a:gd name="T50" fmla="*/ 685 w 1530"/>
                <a:gd name="T51" fmla="*/ 1597 h 1786"/>
                <a:gd name="T52" fmla="*/ 681 w 1530"/>
                <a:gd name="T53" fmla="*/ 1597 h 1786"/>
                <a:gd name="T54" fmla="*/ 637 w 1530"/>
                <a:gd name="T55" fmla="*/ 1641 h 1786"/>
                <a:gd name="T56" fmla="*/ 637 w 1530"/>
                <a:gd name="T57" fmla="*/ 1681 h 1786"/>
                <a:gd name="T58" fmla="*/ 681 w 1530"/>
                <a:gd name="T59" fmla="*/ 1725 h 1786"/>
                <a:gd name="T60" fmla="*/ 685 w 1530"/>
                <a:gd name="T61" fmla="*/ 1725 h 1786"/>
                <a:gd name="T62" fmla="*/ 845 w 1530"/>
                <a:gd name="T63" fmla="*/ 1725 h 1786"/>
                <a:gd name="T64" fmla="*/ 849 w 1530"/>
                <a:gd name="T65" fmla="*/ 1725 h 1786"/>
                <a:gd name="T66" fmla="*/ 893 w 1530"/>
                <a:gd name="T67" fmla="*/ 1681 h 1786"/>
                <a:gd name="T68" fmla="*/ 893 w 1530"/>
                <a:gd name="T69" fmla="*/ 1641 h 1786"/>
                <a:gd name="T70" fmla="*/ 849 w 1530"/>
                <a:gd name="T71" fmla="*/ 1597 h 1786"/>
                <a:gd name="T72" fmla="*/ 845 w 1530"/>
                <a:gd name="T73" fmla="*/ 1597 h 1786"/>
                <a:gd name="T74" fmla="*/ 685 w 1530"/>
                <a:gd name="T75" fmla="*/ 1597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0" h="1786">
                  <a:moveTo>
                    <a:pt x="85" y="5"/>
                  </a:moveTo>
                  <a:cubicBezTo>
                    <a:pt x="90" y="0"/>
                    <a:pt x="99" y="0"/>
                    <a:pt x="109" y="1"/>
                  </a:cubicBezTo>
                  <a:cubicBezTo>
                    <a:pt x="546" y="1"/>
                    <a:pt x="984" y="1"/>
                    <a:pt x="1421" y="1"/>
                  </a:cubicBezTo>
                  <a:cubicBezTo>
                    <a:pt x="1425" y="1"/>
                    <a:pt x="1429" y="1"/>
                    <a:pt x="1433" y="1"/>
                  </a:cubicBezTo>
                  <a:cubicBezTo>
                    <a:pt x="1439" y="0"/>
                    <a:pt x="1440" y="5"/>
                    <a:pt x="1445" y="5"/>
                  </a:cubicBezTo>
                  <a:cubicBezTo>
                    <a:pt x="1481" y="22"/>
                    <a:pt x="1508" y="49"/>
                    <a:pt x="1525" y="85"/>
                  </a:cubicBezTo>
                  <a:cubicBezTo>
                    <a:pt x="1530" y="90"/>
                    <a:pt x="1530" y="99"/>
                    <a:pt x="1529" y="109"/>
                  </a:cubicBezTo>
                  <a:cubicBezTo>
                    <a:pt x="1529" y="632"/>
                    <a:pt x="1529" y="1154"/>
                    <a:pt x="1529" y="1677"/>
                  </a:cubicBezTo>
                  <a:cubicBezTo>
                    <a:pt x="1529" y="1681"/>
                    <a:pt x="1529" y="1685"/>
                    <a:pt x="1529" y="1689"/>
                  </a:cubicBezTo>
                  <a:cubicBezTo>
                    <a:pt x="1530" y="1695"/>
                    <a:pt x="1525" y="1696"/>
                    <a:pt x="1525" y="1701"/>
                  </a:cubicBezTo>
                  <a:cubicBezTo>
                    <a:pt x="1508" y="1737"/>
                    <a:pt x="1481" y="1764"/>
                    <a:pt x="1445" y="1781"/>
                  </a:cubicBezTo>
                  <a:cubicBezTo>
                    <a:pt x="1440" y="1786"/>
                    <a:pt x="1431" y="1786"/>
                    <a:pt x="1421" y="1785"/>
                  </a:cubicBezTo>
                  <a:cubicBezTo>
                    <a:pt x="984" y="1785"/>
                    <a:pt x="546" y="1785"/>
                    <a:pt x="109" y="1785"/>
                  </a:cubicBezTo>
                  <a:cubicBezTo>
                    <a:pt x="99" y="1786"/>
                    <a:pt x="90" y="1786"/>
                    <a:pt x="85" y="1781"/>
                  </a:cubicBezTo>
                  <a:cubicBezTo>
                    <a:pt x="49" y="1764"/>
                    <a:pt x="22" y="1737"/>
                    <a:pt x="5" y="1701"/>
                  </a:cubicBezTo>
                  <a:cubicBezTo>
                    <a:pt x="0" y="1696"/>
                    <a:pt x="0" y="1687"/>
                    <a:pt x="1" y="1677"/>
                  </a:cubicBezTo>
                  <a:cubicBezTo>
                    <a:pt x="1" y="1154"/>
                    <a:pt x="1" y="632"/>
                    <a:pt x="1" y="109"/>
                  </a:cubicBezTo>
                  <a:cubicBezTo>
                    <a:pt x="0" y="99"/>
                    <a:pt x="0" y="90"/>
                    <a:pt x="5" y="85"/>
                  </a:cubicBezTo>
                  <a:cubicBezTo>
                    <a:pt x="22" y="49"/>
                    <a:pt x="49" y="22"/>
                    <a:pt x="85" y="5"/>
                  </a:cubicBezTo>
                  <a:close/>
                  <a:moveTo>
                    <a:pt x="121" y="133"/>
                  </a:moveTo>
                  <a:cubicBezTo>
                    <a:pt x="121" y="600"/>
                    <a:pt x="121" y="1066"/>
                    <a:pt x="121" y="1533"/>
                  </a:cubicBezTo>
                  <a:cubicBezTo>
                    <a:pt x="541" y="1540"/>
                    <a:pt x="989" y="1540"/>
                    <a:pt x="1409" y="1533"/>
                  </a:cubicBezTo>
                  <a:cubicBezTo>
                    <a:pt x="1409" y="1064"/>
                    <a:pt x="1409" y="594"/>
                    <a:pt x="1409" y="125"/>
                  </a:cubicBezTo>
                  <a:cubicBezTo>
                    <a:pt x="990" y="116"/>
                    <a:pt x="554" y="124"/>
                    <a:pt x="129" y="121"/>
                  </a:cubicBezTo>
                  <a:cubicBezTo>
                    <a:pt x="124" y="123"/>
                    <a:pt x="121" y="126"/>
                    <a:pt x="121" y="133"/>
                  </a:cubicBezTo>
                  <a:close/>
                  <a:moveTo>
                    <a:pt x="685" y="1597"/>
                  </a:moveTo>
                  <a:cubicBezTo>
                    <a:pt x="684" y="1597"/>
                    <a:pt x="682" y="1597"/>
                    <a:pt x="681" y="1597"/>
                  </a:cubicBezTo>
                  <a:cubicBezTo>
                    <a:pt x="659" y="1604"/>
                    <a:pt x="644" y="1619"/>
                    <a:pt x="637" y="1641"/>
                  </a:cubicBezTo>
                  <a:cubicBezTo>
                    <a:pt x="637" y="1654"/>
                    <a:pt x="637" y="1668"/>
                    <a:pt x="637" y="1681"/>
                  </a:cubicBezTo>
                  <a:cubicBezTo>
                    <a:pt x="644" y="1703"/>
                    <a:pt x="659" y="1718"/>
                    <a:pt x="681" y="1725"/>
                  </a:cubicBezTo>
                  <a:cubicBezTo>
                    <a:pt x="682" y="1725"/>
                    <a:pt x="684" y="1725"/>
                    <a:pt x="685" y="1725"/>
                  </a:cubicBezTo>
                  <a:cubicBezTo>
                    <a:pt x="729" y="1732"/>
                    <a:pt x="801" y="1732"/>
                    <a:pt x="845" y="1725"/>
                  </a:cubicBezTo>
                  <a:cubicBezTo>
                    <a:pt x="846" y="1725"/>
                    <a:pt x="848" y="1725"/>
                    <a:pt x="849" y="1725"/>
                  </a:cubicBezTo>
                  <a:cubicBezTo>
                    <a:pt x="871" y="1718"/>
                    <a:pt x="886" y="1703"/>
                    <a:pt x="893" y="1681"/>
                  </a:cubicBezTo>
                  <a:cubicBezTo>
                    <a:pt x="893" y="1668"/>
                    <a:pt x="893" y="1654"/>
                    <a:pt x="893" y="1641"/>
                  </a:cubicBezTo>
                  <a:cubicBezTo>
                    <a:pt x="886" y="1619"/>
                    <a:pt x="871" y="1604"/>
                    <a:pt x="849" y="1597"/>
                  </a:cubicBezTo>
                  <a:cubicBezTo>
                    <a:pt x="848" y="1597"/>
                    <a:pt x="846" y="1597"/>
                    <a:pt x="845" y="1597"/>
                  </a:cubicBezTo>
                  <a:cubicBezTo>
                    <a:pt x="801" y="1590"/>
                    <a:pt x="729" y="1590"/>
                    <a:pt x="685" y="1597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8" name="Group 177"/>
          <p:cNvGrpSpPr>
            <a:grpSpLocks noChangeAspect="1"/>
          </p:cNvGrpSpPr>
          <p:nvPr/>
        </p:nvGrpSpPr>
        <p:grpSpPr bwMode="gray">
          <a:xfrm>
            <a:off x="7812360" y="3651871"/>
            <a:ext cx="320026" cy="370816"/>
            <a:chOff x="-15246350" y="4819650"/>
            <a:chExt cx="2360613" cy="2735263"/>
          </a:xfrm>
        </p:grpSpPr>
        <p:sp>
          <p:nvSpPr>
            <p:cNvPr id="179" name="Freeform 1873"/>
            <p:cNvSpPr>
              <a:spLocks/>
            </p:cNvSpPr>
            <p:nvPr/>
          </p:nvSpPr>
          <p:spPr bwMode="gray">
            <a:xfrm>
              <a:off x="-13868400" y="4819650"/>
              <a:ext cx="982663" cy="1528763"/>
            </a:xfrm>
            <a:custGeom>
              <a:avLst/>
              <a:gdLst>
                <a:gd name="T0" fmla="*/ 7 w 641"/>
                <a:gd name="T1" fmla="*/ 372 h 997"/>
                <a:gd name="T2" fmla="*/ 279 w 641"/>
                <a:gd name="T3" fmla="*/ 0 h 997"/>
                <a:gd name="T4" fmla="*/ 331 w 641"/>
                <a:gd name="T5" fmla="*/ 0 h 997"/>
                <a:gd name="T6" fmla="*/ 347 w 641"/>
                <a:gd name="T7" fmla="*/ 0 h 997"/>
                <a:gd name="T8" fmla="*/ 511 w 641"/>
                <a:gd name="T9" fmla="*/ 88 h 997"/>
                <a:gd name="T10" fmla="*/ 551 w 641"/>
                <a:gd name="T11" fmla="*/ 128 h 997"/>
                <a:gd name="T12" fmla="*/ 635 w 641"/>
                <a:gd name="T13" fmla="*/ 336 h 997"/>
                <a:gd name="T14" fmla="*/ 635 w 641"/>
                <a:gd name="T15" fmla="*/ 468 h 997"/>
                <a:gd name="T16" fmla="*/ 571 w 641"/>
                <a:gd name="T17" fmla="*/ 756 h 997"/>
                <a:gd name="T18" fmla="*/ 415 w 641"/>
                <a:gd name="T19" fmla="*/ 988 h 997"/>
                <a:gd name="T20" fmla="*/ 211 w 641"/>
                <a:gd name="T21" fmla="*/ 940 h 997"/>
                <a:gd name="T22" fmla="*/ 15 w 641"/>
                <a:gd name="T23" fmla="*/ 756 h 997"/>
                <a:gd name="T24" fmla="*/ 15 w 641"/>
                <a:gd name="T25" fmla="*/ 620 h 997"/>
                <a:gd name="T26" fmla="*/ 7 w 641"/>
                <a:gd name="T27" fmla="*/ 512 h 997"/>
                <a:gd name="T28" fmla="*/ 7 w 641"/>
                <a:gd name="T29" fmla="*/ 372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1" h="997">
                  <a:moveTo>
                    <a:pt x="7" y="372"/>
                  </a:moveTo>
                  <a:cubicBezTo>
                    <a:pt x="36" y="186"/>
                    <a:pt x="109" y="45"/>
                    <a:pt x="279" y="0"/>
                  </a:cubicBezTo>
                  <a:cubicBezTo>
                    <a:pt x="296" y="0"/>
                    <a:pt x="314" y="0"/>
                    <a:pt x="331" y="0"/>
                  </a:cubicBezTo>
                  <a:cubicBezTo>
                    <a:pt x="336" y="0"/>
                    <a:pt x="342" y="0"/>
                    <a:pt x="347" y="0"/>
                  </a:cubicBezTo>
                  <a:cubicBezTo>
                    <a:pt x="412" y="19"/>
                    <a:pt x="464" y="51"/>
                    <a:pt x="511" y="88"/>
                  </a:cubicBezTo>
                  <a:cubicBezTo>
                    <a:pt x="523" y="103"/>
                    <a:pt x="536" y="116"/>
                    <a:pt x="551" y="128"/>
                  </a:cubicBezTo>
                  <a:cubicBezTo>
                    <a:pt x="594" y="182"/>
                    <a:pt x="625" y="249"/>
                    <a:pt x="635" y="336"/>
                  </a:cubicBezTo>
                  <a:cubicBezTo>
                    <a:pt x="641" y="378"/>
                    <a:pt x="640" y="426"/>
                    <a:pt x="635" y="468"/>
                  </a:cubicBezTo>
                  <a:cubicBezTo>
                    <a:pt x="631" y="575"/>
                    <a:pt x="603" y="666"/>
                    <a:pt x="571" y="756"/>
                  </a:cubicBezTo>
                  <a:cubicBezTo>
                    <a:pt x="540" y="842"/>
                    <a:pt x="510" y="975"/>
                    <a:pt x="415" y="988"/>
                  </a:cubicBezTo>
                  <a:cubicBezTo>
                    <a:pt x="345" y="997"/>
                    <a:pt x="283" y="962"/>
                    <a:pt x="211" y="940"/>
                  </a:cubicBezTo>
                  <a:cubicBezTo>
                    <a:pt x="103" y="907"/>
                    <a:pt x="5" y="895"/>
                    <a:pt x="15" y="756"/>
                  </a:cubicBezTo>
                  <a:cubicBezTo>
                    <a:pt x="22" y="720"/>
                    <a:pt x="22" y="656"/>
                    <a:pt x="15" y="620"/>
                  </a:cubicBezTo>
                  <a:cubicBezTo>
                    <a:pt x="16" y="580"/>
                    <a:pt x="9" y="548"/>
                    <a:pt x="7" y="512"/>
                  </a:cubicBezTo>
                  <a:cubicBezTo>
                    <a:pt x="3" y="467"/>
                    <a:pt x="0" y="416"/>
                    <a:pt x="7" y="37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874"/>
            <p:cNvSpPr>
              <a:spLocks/>
            </p:cNvSpPr>
            <p:nvPr/>
          </p:nvSpPr>
          <p:spPr bwMode="gray">
            <a:xfrm>
              <a:off x="-15246350" y="5397500"/>
              <a:ext cx="982663" cy="1528763"/>
            </a:xfrm>
            <a:custGeom>
              <a:avLst/>
              <a:gdLst>
                <a:gd name="T0" fmla="*/ 294 w 641"/>
                <a:gd name="T1" fmla="*/ 7 h 997"/>
                <a:gd name="T2" fmla="*/ 366 w 641"/>
                <a:gd name="T3" fmla="*/ 7 h 997"/>
                <a:gd name="T4" fmla="*/ 634 w 641"/>
                <a:gd name="T5" fmla="*/ 379 h 997"/>
                <a:gd name="T6" fmla="*/ 634 w 641"/>
                <a:gd name="T7" fmla="*/ 519 h 997"/>
                <a:gd name="T8" fmla="*/ 626 w 641"/>
                <a:gd name="T9" fmla="*/ 627 h 997"/>
                <a:gd name="T10" fmla="*/ 626 w 641"/>
                <a:gd name="T11" fmla="*/ 763 h 997"/>
                <a:gd name="T12" fmla="*/ 278 w 641"/>
                <a:gd name="T13" fmla="*/ 991 h 997"/>
                <a:gd name="T14" fmla="*/ 218 w 641"/>
                <a:gd name="T15" fmla="*/ 991 h 997"/>
                <a:gd name="T16" fmla="*/ 70 w 641"/>
                <a:gd name="T17" fmla="*/ 771 h 997"/>
                <a:gd name="T18" fmla="*/ 6 w 641"/>
                <a:gd name="T19" fmla="*/ 475 h 997"/>
                <a:gd name="T20" fmla="*/ 6 w 641"/>
                <a:gd name="T21" fmla="*/ 343 h 997"/>
                <a:gd name="T22" fmla="*/ 294 w 641"/>
                <a:gd name="T23" fmla="*/ 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997">
                  <a:moveTo>
                    <a:pt x="294" y="7"/>
                  </a:moveTo>
                  <a:cubicBezTo>
                    <a:pt x="316" y="0"/>
                    <a:pt x="344" y="3"/>
                    <a:pt x="366" y="7"/>
                  </a:cubicBezTo>
                  <a:cubicBezTo>
                    <a:pt x="532" y="54"/>
                    <a:pt x="606" y="194"/>
                    <a:pt x="634" y="379"/>
                  </a:cubicBezTo>
                  <a:cubicBezTo>
                    <a:pt x="641" y="423"/>
                    <a:pt x="638" y="474"/>
                    <a:pt x="634" y="519"/>
                  </a:cubicBezTo>
                  <a:cubicBezTo>
                    <a:pt x="632" y="555"/>
                    <a:pt x="625" y="587"/>
                    <a:pt x="626" y="627"/>
                  </a:cubicBezTo>
                  <a:cubicBezTo>
                    <a:pt x="619" y="663"/>
                    <a:pt x="619" y="727"/>
                    <a:pt x="626" y="763"/>
                  </a:cubicBezTo>
                  <a:cubicBezTo>
                    <a:pt x="635" y="964"/>
                    <a:pt x="405" y="926"/>
                    <a:pt x="278" y="991"/>
                  </a:cubicBezTo>
                  <a:cubicBezTo>
                    <a:pt x="263" y="997"/>
                    <a:pt x="233" y="997"/>
                    <a:pt x="218" y="991"/>
                  </a:cubicBezTo>
                  <a:cubicBezTo>
                    <a:pt x="135" y="976"/>
                    <a:pt x="100" y="850"/>
                    <a:pt x="70" y="771"/>
                  </a:cubicBezTo>
                  <a:cubicBezTo>
                    <a:pt x="33" y="675"/>
                    <a:pt x="13" y="572"/>
                    <a:pt x="6" y="475"/>
                  </a:cubicBezTo>
                  <a:cubicBezTo>
                    <a:pt x="1" y="433"/>
                    <a:pt x="0" y="385"/>
                    <a:pt x="6" y="343"/>
                  </a:cubicBezTo>
                  <a:cubicBezTo>
                    <a:pt x="29" y="158"/>
                    <a:pt x="137" y="58"/>
                    <a:pt x="294" y="7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875"/>
            <p:cNvSpPr>
              <a:spLocks/>
            </p:cNvSpPr>
            <p:nvPr/>
          </p:nvSpPr>
          <p:spPr bwMode="gray">
            <a:xfrm>
              <a:off x="-13970000" y="6326188"/>
              <a:ext cx="777875" cy="647700"/>
            </a:xfrm>
            <a:custGeom>
              <a:avLst/>
              <a:gdLst>
                <a:gd name="T0" fmla="*/ 5 w 507"/>
                <a:gd name="T1" fmla="*/ 109 h 422"/>
                <a:gd name="T2" fmla="*/ 65 w 507"/>
                <a:gd name="T3" fmla="*/ 5 h 422"/>
                <a:gd name="T4" fmla="*/ 181 w 507"/>
                <a:gd name="T5" fmla="*/ 37 h 422"/>
                <a:gd name="T6" fmla="*/ 493 w 507"/>
                <a:gd name="T7" fmla="*/ 161 h 422"/>
                <a:gd name="T8" fmla="*/ 425 w 507"/>
                <a:gd name="T9" fmla="*/ 329 h 422"/>
                <a:gd name="T10" fmla="*/ 421 w 507"/>
                <a:gd name="T11" fmla="*/ 329 h 422"/>
                <a:gd name="T12" fmla="*/ 377 w 507"/>
                <a:gd name="T13" fmla="*/ 377 h 422"/>
                <a:gd name="T14" fmla="*/ 285 w 507"/>
                <a:gd name="T15" fmla="*/ 417 h 422"/>
                <a:gd name="T16" fmla="*/ 205 w 507"/>
                <a:gd name="T17" fmla="*/ 417 h 422"/>
                <a:gd name="T18" fmla="*/ 5 w 507"/>
                <a:gd name="T19" fmla="*/ 209 h 422"/>
                <a:gd name="T20" fmla="*/ 5 w 507"/>
                <a:gd name="T21" fmla="*/ 109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7" h="422">
                  <a:moveTo>
                    <a:pt x="5" y="109"/>
                  </a:moveTo>
                  <a:cubicBezTo>
                    <a:pt x="9" y="68"/>
                    <a:pt x="17" y="12"/>
                    <a:pt x="65" y="5"/>
                  </a:cubicBezTo>
                  <a:cubicBezTo>
                    <a:pt x="99" y="0"/>
                    <a:pt x="143" y="26"/>
                    <a:pt x="181" y="37"/>
                  </a:cubicBezTo>
                  <a:cubicBezTo>
                    <a:pt x="253" y="59"/>
                    <a:pt x="481" y="99"/>
                    <a:pt x="493" y="161"/>
                  </a:cubicBezTo>
                  <a:cubicBezTo>
                    <a:pt x="507" y="235"/>
                    <a:pt x="446" y="272"/>
                    <a:pt x="425" y="329"/>
                  </a:cubicBezTo>
                  <a:cubicBezTo>
                    <a:pt x="424" y="329"/>
                    <a:pt x="422" y="329"/>
                    <a:pt x="421" y="329"/>
                  </a:cubicBezTo>
                  <a:cubicBezTo>
                    <a:pt x="411" y="350"/>
                    <a:pt x="390" y="360"/>
                    <a:pt x="377" y="377"/>
                  </a:cubicBezTo>
                  <a:cubicBezTo>
                    <a:pt x="351" y="395"/>
                    <a:pt x="323" y="411"/>
                    <a:pt x="285" y="417"/>
                  </a:cubicBezTo>
                  <a:cubicBezTo>
                    <a:pt x="260" y="422"/>
                    <a:pt x="230" y="422"/>
                    <a:pt x="205" y="417"/>
                  </a:cubicBezTo>
                  <a:cubicBezTo>
                    <a:pt x="92" y="394"/>
                    <a:pt x="23" y="327"/>
                    <a:pt x="5" y="209"/>
                  </a:cubicBezTo>
                  <a:cubicBezTo>
                    <a:pt x="0" y="178"/>
                    <a:pt x="0" y="140"/>
                    <a:pt x="5" y="10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876"/>
            <p:cNvSpPr>
              <a:spLocks/>
            </p:cNvSpPr>
            <p:nvPr/>
          </p:nvSpPr>
          <p:spPr bwMode="gray">
            <a:xfrm>
              <a:off x="-14930438" y="6911975"/>
              <a:ext cx="768350" cy="642938"/>
            </a:xfrm>
            <a:custGeom>
              <a:avLst/>
              <a:gdLst>
                <a:gd name="T0" fmla="*/ 216 w 501"/>
                <a:gd name="T1" fmla="*/ 419 h 419"/>
                <a:gd name="T2" fmla="*/ 52 w 501"/>
                <a:gd name="T3" fmla="*/ 299 h 419"/>
                <a:gd name="T4" fmla="*/ 8 w 501"/>
                <a:gd name="T5" fmla="*/ 159 h 419"/>
                <a:gd name="T6" fmla="*/ 212 w 501"/>
                <a:gd name="T7" fmla="*/ 71 h 419"/>
                <a:gd name="T8" fmla="*/ 320 w 501"/>
                <a:gd name="T9" fmla="*/ 35 h 419"/>
                <a:gd name="T10" fmla="*/ 452 w 501"/>
                <a:gd name="T11" fmla="*/ 15 h 419"/>
                <a:gd name="T12" fmla="*/ 496 w 501"/>
                <a:gd name="T13" fmla="*/ 111 h 419"/>
                <a:gd name="T14" fmla="*/ 496 w 501"/>
                <a:gd name="T15" fmla="*/ 211 h 419"/>
                <a:gd name="T16" fmla="*/ 292 w 501"/>
                <a:gd name="T17" fmla="*/ 419 h 419"/>
                <a:gd name="T18" fmla="*/ 232 w 501"/>
                <a:gd name="T19" fmla="*/ 419 h 419"/>
                <a:gd name="T20" fmla="*/ 216 w 501"/>
                <a:gd name="T21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1" h="419">
                  <a:moveTo>
                    <a:pt x="216" y="419"/>
                  </a:moveTo>
                  <a:cubicBezTo>
                    <a:pt x="146" y="403"/>
                    <a:pt x="89" y="360"/>
                    <a:pt x="52" y="299"/>
                  </a:cubicBezTo>
                  <a:cubicBezTo>
                    <a:pt x="27" y="258"/>
                    <a:pt x="0" y="192"/>
                    <a:pt x="8" y="159"/>
                  </a:cubicBezTo>
                  <a:cubicBezTo>
                    <a:pt x="20" y="108"/>
                    <a:pt x="152" y="89"/>
                    <a:pt x="212" y="71"/>
                  </a:cubicBezTo>
                  <a:cubicBezTo>
                    <a:pt x="250" y="59"/>
                    <a:pt x="282" y="47"/>
                    <a:pt x="320" y="35"/>
                  </a:cubicBezTo>
                  <a:cubicBezTo>
                    <a:pt x="364" y="22"/>
                    <a:pt x="418" y="0"/>
                    <a:pt x="452" y="15"/>
                  </a:cubicBezTo>
                  <a:cubicBezTo>
                    <a:pt x="483" y="28"/>
                    <a:pt x="494" y="73"/>
                    <a:pt x="496" y="111"/>
                  </a:cubicBezTo>
                  <a:cubicBezTo>
                    <a:pt x="501" y="142"/>
                    <a:pt x="501" y="180"/>
                    <a:pt x="496" y="211"/>
                  </a:cubicBezTo>
                  <a:cubicBezTo>
                    <a:pt x="477" y="330"/>
                    <a:pt x="408" y="398"/>
                    <a:pt x="292" y="419"/>
                  </a:cubicBezTo>
                  <a:cubicBezTo>
                    <a:pt x="272" y="419"/>
                    <a:pt x="252" y="419"/>
                    <a:pt x="232" y="419"/>
                  </a:cubicBezTo>
                  <a:cubicBezTo>
                    <a:pt x="227" y="419"/>
                    <a:pt x="221" y="419"/>
                    <a:pt x="216" y="419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83" name="Group 182"/>
          <p:cNvGrpSpPr>
            <a:grpSpLocks noChangeAspect="1"/>
          </p:cNvGrpSpPr>
          <p:nvPr/>
        </p:nvGrpSpPr>
        <p:grpSpPr bwMode="gray">
          <a:xfrm>
            <a:off x="8316416" y="3651871"/>
            <a:ext cx="381012" cy="370816"/>
            <a:chOff x="-10869613" y="5291138"/>
            <a:chExt cx="2728913" cy="2655888"/>
          </a:xfrm>
        </p:grpSpPr>
        <p:sp>
          <p:nvSpPr>
            <p:cNvPr id="184" name="Freeform 1780"/>
            <p:cNvSpPr>
              <a:spLocks/>
            </p:cNvSpPr>
            <p:nvPr/>
          </p:nvSpPr>
          <p:spPr bwMode="gray">
            <a:xfrm>
              <a:off x="-10869613" y="7469188"/>
              <a:ext cx="2728913" cy="477838"/>
            </a:xfrm>
            <a:custGeom>
              <a:avLst/>
              <a:gdLst>
                <a:gd name="T0" fmla="*/ 799 w 1779"/>
                <a:gd name="T1" fmla="*/ 184 h 312"/>
                <a:gd name="T2" fmla="*/ 1031 w 1779"/>
                <a:gd name="T3" fmla="*/ 0 h 312"/>
                <a:gd name="T4" fmla="*/ 1103 w 1779"/>
                <a:gd name="T5" fmla="*/ 8 h 312"/>
                <a:gd name="T6" fmla="*/ 1023 w 1779"/>
                <a:gd name="T7" fmla="*/ 88 h 312"/>
                <a:gd name="T8" fmla="*/ 1295 w 1779"/>
                <a:gd name="T9" fmla="*/ 204 h 312"/>
                <a:gd name="T10" fmla="*/ 1571 w 1779"/>
                <a:gd name="T11" fmla="*/ 160 h 312"/>
                <a:gd name="T12" fmla="*/ 1779 w 1779"/>
                <a:gd name="T13" fmla="*/ 312 h 312"/>
                <a:gd name="T14" fmla="*/ 7 w 1779"/>
                <a:gd name="T15" fmla="*/ 312 h 312"/>
                <a:gd name="T16" fmla="*/ 47 w 1779"/>
                <a:gd name="T17" fmla="*/ 268 h 312"/>
                <a:gd name="T18" fmla="*/ 503 w 1779"/>
                <a:gd name="T19" fmla="*/ 44 h 312"/>
                <a:gd name="T20" fmla="*/ 683 w 1779"/>
                <a:gd name="T21" fmla="*/ 184 h 312"/>
                <a:gd name="T22" fmla="*/ 799 w 1779"/>
                <a:gd name="T23" fmla="*/ 1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9" h="312">
                  <a:moveTo>
                    <a:pt x="799" y="184"/>
                  </a:moveTo>
                  <a:cubicBezTo>
                    <a:pt x="941" y="187"/>
                    <a:pt x="1000" y="108"/>
                    <a:pt x="1031" y="0"/>
                  </a:cubicBezTo>
                  <a:cubicBezTo>
                    <a:pt x="1058" y="0"/>
                    <a:pt x="1082" y="2"/>
                    <a:pt x="1103" y="8"/>
                  </a:cubicBezTo>
                  <a:cubicBezTo>
                    <a:pt x="1068" y="30"/>
                    <a:pt x="1034" y="50"/>
                    <a:pt x="1023" y="88"/>
                  </a:cubicBezTo>
                  <a:cubicBezTo>
                    <a:pt x="979" y="236"/>
                    <a:pt x="1207" y="296"/>
                    <a:pt x="1295" y="204"/>
                  </a:cubicBezTo>
                  <a:cubicBezTo>
                    <a:pt x="1355" y="299"/>
                    <a:pt x="1541" y="247"/>
                    <a:pt x="1571" y="160"/>
                  </a:cubicBezTo>
                  <a:cubicBezTo>
                    <a:pt x="1647" y="201"/>
                    <a:pt x="1733" y="254"/>
                    <a:pt x="1779" y="312"/>
                  </a:cubicBezTo>
                  <a:cubicBezTo>
                    <a:pt x="1188" y="312"/>
                    <a:pt x="598" y="312"/>
                    <a:pt x="7" y="312"/>
                  </a:cubicBezTo>
                  <a:cubicBezTo>
                    <a:pt x="0" y="298"/>
                    <a:pt x="30" y="282"/>
                    <a:pt x="47" y="268"/>
                  </a:cubicBezTo>
                  <a:cubicBezTo>
                    <a:pt x="167" y="172"/>
                    <a:pt x="327" y="86"/>
                    <a:pt x="503" y="44"/>
                  </a:cubicBezTo>
                  <a:cubicBezTo>
                    <a:pt x="504" y="150"/>
                    <a:pt x="583" y="177"/>
                    <a:pt x="683" y="184"/>
                  </a:cubicBezTo>
                  <a:cubicBezTo>
                    <a:pt x="712" y="191"/>
                    <a:pt x="770" y="191"/>
                    <a:pt x="799" y="18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1781"/>
            <p:cNvSpPr>
              <a:spLocks/>
            </p:cNvSpPr>
            <p:nvPr/>
          </p:nvSpPr>
          <p:spPr bwMode="gray">
            <a:xfrm>
              <a:off x="-8840788" y="7491413"/>
              <a:ext cx="312738" cy="330200"/>
            </a:xfrm>
            <a:custGeom>
              <a:avLst/>
              <a:gdLst>
                <a:gd name="T0" fmla="*/ 180 w 203"/>
                <a:gd name="T1" fmla="*/ 41 h 215"/>
                <a:gd name="T2" fmla="*/ 200 w 203"/>
                <a:gd name="T3" fmla="*/ 93 h 215"/>
                <a:gd name="T4" fmla="*/ 24 w 203"/>
                <a:gd name="T5" fmla="*/ 149 h 215"/>
                <a:gd name="T6" fmla="*/ 180 w 203"/>
                <a:gd name="T7" fmla="*/ 4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15">
                  <a:moveTo>
                    <a:pt x="180" y="41"/>
                  </a:moveTo>
                  <a:cubicBezTo>
                    <a:pt x="201" y="54"/>
                    <a:pt x="203" y="68"/>
                    <a:pt x="200" y="93"/>
                  </a:cubicBezTo>
                  <a:cubicBezTo>
                    <a:pt x="192" y="166"/>
                    <a:pt x="45" y="215"/>
                    <a:pt x="24" y="149"/>
                  </a:cubicBezTo>
                  <a:cubicBezTo>
                    <a:pt x="0" y="75"/>
                    <a:pt x="115" y="0"/>
                    <a:pt x="180" y="41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1782"/>
            <p:cNvSpPr>
              <a:spLocks/>
            </p:cNvSpPr>
            <p:nvPr/>
          </p:nvSpPr>
          <p:spPr bwMode="gray">
            <a:xfrm>
              <a:off x="-10007600" y="6008688"/>
              <a:ext cx="903288" cy="1647825"/>
            </a:xfrm>
            <a:custGeom>
              <a:avLst/>
              <a:gdLst>
                <a:gd name="T0" fmla="*/ 133 w 589"/>
                <a:gd name="T1" fmla="*/ 1072 h 1074"/>
                <a:gd name="T2" fmla="*/ 1 w 589"/>
                <a:gd name="T3" fmla="*/ 1000 h 1074"/>
                <a:gd name="T4" fmla="*/ 69 w 589"/>
                <a:gd name="T5" fmla="*/ 892 h 1074"/>
                <a:gd name="T6" fmla="*/ 405 w 589"/>
                <a:gd name="T7" fmla="*/ 0 h 1074"/>
                <a:gd name="T8" fmla="*/ 589 w 589"/>
                <a:gd name="T9" fmla="*/ 8 h 1074"/>
                <a:gd name="T10" fmla="*/ 589 w 589"/>
                <a:gd name="T11" fmla="*/ 100 h 1074"/>
                <a:gd name="T12" fmla="*/ 585 w 589"/>
                <a:gd name="T13" fmla="*/ 144 h 1074"/>
                <a:gd name="T14" fmla="*/ 397 w 589"/>
                <a:gd name="T15" fmla="*/ 956 h 1074"/>
                <a:gd name="T16" fmla="*/ 349 w 589"/>
                <a:gd name="T17" fmla="*/ 1048 h 1074"/>
                <a:gd name="T18" fmla="*/ 221 w 589"/>
                <a:gd name="T19" fmla="*/ 1072 h 1074"/>
                <a:gd name="T20" fmla="*/ 133 w 589"/>
                <a:gd name="T21" fmla="*/ 1072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9" h="1074">
                  <a:moveTo>
                    <a:pt x="133" y="1072"/>
                  </a:moveTo>
                  <a:cubicBezTo>
                    <a:pt x="78" y="1074"/>
                    <a:pt x="2" y="1058"/>
                    <a:pt x="1" y="1000"/>
                  </a:cubicBezTo>
                  <a:cubicBezTo>
                    <a:pt x="0" y="967"/>
                    <a:pt x="50" y="920"/>
                    <a:pt x="69" y="892"/>
                  </a:cubicBezTo>
                  <a:cubicBezTo>
                    <a:pt x="235" y="653"/>
                    <a:pt x="370" y="350"/>
                    <a:pt x="405" y="0"/>
                  </a:cubicBezTo>
                  <a:cubicBezTo>
                    <a:pt x="450" y="37"/>
                    <a:pt x="548" y="39"/>
                    <a:pt x="589" y="8"/>
                  </a:cubicBezTo>
                  <a:cubicBezTo>
                    <a:pt x="589" y="39"/>
                    <a:pt x="589" y="69"/>
                    <a:pt x="589" y="100"/>
                  </a:cubicBezTo>
                  <a:cubicBezTo>
                    <a:pt x="580" y="107"/>
                    <a:pt x="588" y="131"/>
                    <a:pt x="585" y="144"/>
                  </a:cubicBezTo>
                  <a:cubicBezTo>
                    <a:pt x="584" y="445"/>
                    <a:pt x="498" y="728"/>
                    <a:pt x="397" y="956"/>
                  </a:cubicBezTo>
                  <a:cubicBezTo>
                    <a:pt x="382" y="989"/>
                    <a:pt x="369" y="1034"/>
                    <a:pt x="349" y="1048"/>
                  </a:cubicBezTo>
                  <a:cubicBezTo>
                    <a:pt x="319" y="1070"/>
                    <a:pt x="262" y="1067"/>
                    <a:pt x="221" y="1072"/>
                  </a:cubicBezTo>
                  <a:cubicBezTo>
                    <a:pt x="192" y="1072"/>
                    <a:pt x="162" y="1072"/>
                    <a:pt x="133" y="107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784"/>
            <p:cNvSpPr>
              <a:spLocks/>
            </p:cNvSpPr>
            <p:nvPr/>
          </p:nvSpPr>
          <p:spPr bwMode="gray">
            <a:xfrm>
              <a:off x="-10428288" y="5291138"/>
              <a:ext cx="2259013" cy="1150938"/>
            </a:xfrm>
            <a:custGeom>
              <a:avLst/>
              <a:gdLst>
                <a:gd name="T0" fmla="*/ 1000 w 1473"/>
                <a:gd name="T1" fmla="*/ 8 h 750"/>
                <a:gd name="T2" fmla="*/ 1164 w 1473"/>
                <a:gd name="T3" fmla="*/ 0 h 750"/>
                <a:gd name="T4" fmla="*/ 1216 w 1473"/>
                <a:gd name="T5" fmla="*/ 0 h 750"/>
                <a:gd name="T6" fmla="*/ 1472 w 1473"/>
                <a:gd name="T7" fmla="*/ 372 h 750"/>
                <a:gd name="T8" fmla="*/ 1472 w 1473"/>
                <a:gd name="T9" fmla="*/ 436 h 750"/>
                <a:gd name="T10" fmla="*/ 1448 w 1473"/>
                <a:gd name="T11" fmla="*/ 620 h 750"/>
                <a:gd name="T12" fmla="*/ 1396 w 1473"/>
                <a:gd name="T13" fmla="*/ 724 h 750"/>
                <a:gd name="T14" fmla="*/ 1332 w 1473"/>
                <a:gd name="T15" fmla="*/ 544 h 750"/>
                <a:gd name="T16" fmla="*/ 1244 w 1473"/>
                <a:gd name="T17" fmla="*/ 392 h 750"/>
                <a:gd name="T18" fmla="*/ 1192 w 1473"/>
                <a:gd name="T19" fmla="*/ 588 h 750"/>
                <a:gd name="T20" fmla="*/ 1072 w 1473"/>
                <a:gd name="T21" fmla="*/ 716 h 750"/>
                <a:gd name="T22" fmla="*/ 1040 w 1473"/>
                <a:gd name="T23" fmla="*/ 504 h 750"/>
                <a:gd name="T24" fmla="*/ 972 w 1473"/>
                <a:gd name="T25" fmla="*/ 328 h 750"/>
                <a:gd name="T26" fmla="*/ 780 w 1473"/>
                <a:gd name="T27" fmla="*/ 436 h 750"/>
                <a:gd name="T28" fmla="*/ 676 w 1473"/>
                <a:gd name="T29" fmla="*/ 400 h 750"/>
                <a:gd name="T30" fmla="*/ 508 w 1473"/>
                <a:gd name="T31" fmla="*/ 468 h 750"/>
                <a:gd name="T32" fmla="*/ 392 w 1473"/>
                <a:gd name="T33" fmla="*/ 676 h 750"/>
                <a:gd name="T34" fmla="*/ 344 w 1473"/>
                <a:gd name="T35" fmla="*/ 732 h 750"/>
                <a:gd name="T36" fmla="*/ 300 w 1473"/>
                <a:gd name="T37" fmla="*/ 556 h 750"/>
                <a:gd name="T38" fmla="*/ 300 w 1473"/>
                <a:gd name="T39" fmla="*/ 468 h 750"/>
                <a:gd name="T40" fmla="*/ 324 w 1473"/>
                <a:gd name="T41" fmla="*/ 328 h 750"/>
                <a:gd name="T42" fmla="*/ 124 w 1473"/>
                <a:gd name="T43" fmla="*/ 616 h 750"/>
                <a:gd name="T44" fmla="*/ 80 w 1473"/>
                <a:gd name="T45" fmla="*/ 736 h 750"/>
                <a:gd name="T46" fmla="*/ 0 w 1473"/>
                <a:gd name="T47" fmla="*/ 520 h 750"/>
                <a:gd name="T48" fmla="*/ 0 w 1473"/>
                <a:gd name="T49" fmla="*/ 436 h 750"/>
                <a:gd name="T50" fmla="*/ 100 w 1473"/>
                <a:gd name="T51" fmla="*/ 168 h 750"/>
                <a:gd name="T52" fmla="*/ 168 w 1473"/>
                <a:gd name="T53" fmla="*/ 100 h 750"/>
                <a:gd name="T54" fmla="*/ 424 w 1473"/>
                <a:gd name="T55" fmla="*/ 4 h 750"/>
                <a:gd name="T56" fmla="*/ 464 w 1473"/>
                <a:gd name="T57" fmla="*/ 4 h 750"/>
                <a:gd name="T58" fmla="*/ 756 w 1473"/>
                <a:gd name="T59" fmla="*/ 92 h 750"/>
                <a:gd name="T60" fmla="*/ 948 w 1473"/>
                <a:gd name="T61" fmla="*/ 8 h 750"/>
                <a:gd name="T62" fmla="*/ 1000 w 1473"/>
                <a:gd name="T63" fmla="*/ 8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73" h="750">
                  <a:moveTo>
                    <a:pt x="1000" y="8"/>
                  </a:moveTo>
                  <a:cubicBezTo>
                    <a:pt x="1065" y="27"/>
                    <a:pt x="1096" y="4"/>
                    <a:pt x="1164" y="0"/>
                  </a:cubicBezTo>
                  <a:cubicBezTo>
                    <a:pt x="1181" y="0"/>
                    <a:pt x="1199" y="0"/>
                    <a:pt x="1216" y="0"/>
                  </a:cubicBezTo>
                  <a:cubicBezTo>
                    <a:pt x="1402" y="23"/>
                    <a:pt x="1461" y="174"/>
                    <a:pt x="1472" y="372"/>
                  </a:cubicBezTo>
                  <a:cubicBezTo>
                    <a:pt x="1472" y="393"/>
                    <a:pt x="1472" y="415"/>
                    <a:pt x="1472" y="436"/>
                  </a:cubicBezTo>
                  <a:cubicBezTo>
                    <a:pt x="1473" y="501"/>
                    <a:pt x="1465" y="548"/>
                    <a:pt x="1448" y="620"/>
                  </a:cubicBezTo>
                  <a:cubicBezTo>
                    <a:pt x="1438" y="661"/>
                    <a:pt x="1433" y="724"/>
                    <a:pt x="1396" y="724"/>
                  </a:cubicBezTo>
                  <a:cubicBezTo>
                    <a:pt x="1353" y="724"/>
                    <a:pt x="1343" y="577"/>
                    <a:pt x="1332" y="544"/>
                  </a:cubicBezTo>
                  <a:cubicBezTo>
                    <a:pt x="1310" y="476"/>
                    <a:pt x="1284" y="430"/>
                    <a:pt x="1244" y="392"/>
                  </a:cubicBezTo>
                  <a:cubicBezTo>
                    <a:pt x="1246" y="447"/>
                    <a:pt x="1222" y="532"/>
                    <a:pt x="1192" y="588"/>
                  </a:cubicBezTo>
                  <a:cubicBezTo>
                    <a:pt x="1172" y="625"/>
                    <a:pt x="1116" y="730"/>
                    <a:pt x="1072" y="716"/>
                  </a:cubicBezTo>
                  <a:cubicBezTo>
                    <a:pt x="1036" y="705"/>
                    <a:pt x="1046" y="550"/>
                    <a:pt x="1040" y="504"/>
                  </a:cubicBezTo>
                  <a:cubicBezTo>
                    <a:pt x="1032" y="440"/>
                    <a:pt x="1012" y="339"/>
                    <a:pt x="972" y="328"/>
                  </a:cubicBezTo>
                  <a:cubicBezTo>
                    <a:pt x="878" y="301"/>
                    <a:pt x="865" y="436"/>
                    <a:pt x="780" y="436"/>
                  </a:cubicBezTo>
                  <a:cubicBezTo>
                    <a:pt x="745" y="436"/>
                    <a:pt x="698" y="401"/>
                    <a:pt x="676" y="400"/>
                  </a:cubicBezTo>
                  <a:cubicBezTo>
                    <a:pt x="610" y="396"/>
                    <a:pt x="538" y="439"/>
                    <a:pt x="508" y="468"/>
                  </a:cubicBezTo>
                  <a:cubicBezTo>
                    <a:pt x="462" y="513"/>
                    <a:pt x="420" y="596"/>
                    <a:pt x="392" y="676"/>
                  </a:cubicBezTo>
                  <a:cubicBezTo>
                    <a:pt x="380" y="710"/>
                    <a:pt x="369" y="735"/>
                    <a:pt x="344" y="732"/>
                  </a:cubicBezTo>
                  <a:cubicBezTo>
                    <a:pt x="292" y="726"/>
                    <a:pt x="310" y="614"/>
                    <a:pt x="300" y="556"/>
                  </a:cubicBezTo>
                  <a:cubicBezTo>
                    <a:pt x="300" y="527"/>
                    <a:pt x="300" y="497"/>
                    <a:pt x="300" y="468"/>
                  </a:cubicBezTo>
                  <a:cubicBezTo>
                    <a:pt x="300" y="414"/>
                    <a:pt x="308" y="367"/>
                    <a:pt x="324" y="328"/>
                  </a:cubicBezTo>
                  <a:cubicBezTo>
                    <a:pt x="244" y="369"/>
                    <a:pt x="163" y="490"/>
                    <a:pt x="124" y="616"/>
                  </a:cubicBezTo>
                  <a:cubicBezTo>
                    <a:pt x="112" y="655"/>
                    <a:pt x="110" y="729"/>
                    <a:pt x="80" y="736"/>
                  </a:cubicBezTo>
                  <a:cubicBezTo>
                    <a:pt x="17" y="750"/>
                    <a:pt x="8" y="578"/>
                    <a:pt x="0" y="520"/>
                  </a:cubicBezTo>
                  <a:cubicBezTo>
                    <a:pt x="0" y="492"/>
                    <a:pt x="0" y="464"/>
                    <a:pt x="0" y="436"/>
                  </a:cubicBezTo>
                  <a:cubicBezTo>
                    <a:pt x="5" y="318"/>
                    <a:pt x="47" y="237"/>
                    <a:pt x="100" y="168"/>
                  </a:cubicBezTo>
                  <a:cubicBezTo>
                    <a:pt x="122" y="144"/>
                    <a:pt x="144" y="122"/>
                    <a:pt x="168" y="100"/>
                  </a:cubicBezTo>
                  <a:cubicBezTo>
                    <a:pt x="234" y="49"/>
                    <a:pt x="309" y="7"/>
                    <a:pt x="424" y="4"/>
                  </a:cubicBezTo>
                  <a:cubicBezTo>
                    <a:pt x="437" y="4"/>
                    <a:pt x="451" y="4"/>
                    <a:pt x="464" y="4"/>
                  </a:cubicBezTo>
                  <a:cubicBezTo>
                    <a:pt x="591" y="3"/>
                    <a:pt x="673" y="48"/>
                    <a:pt x="756" y="92"/>
                  </a:cubicBezTo>
                  <a:cubicBezTo>
                    <a:pt x="810" y="54"/>
                    <a:pt x="861" y="13"/>
                    <a:pt x="948" y="8"/>
                  </a:cubicBezTo>
                  <a:cubicBezTo>
                    <a:pt x="965" y="8"/>
                    <a:pt x="983" y="8"/>
                    <a:pt x="1000" y="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1785"/>
            <p:cNvSpPr>
              <a:spLocks/>
            </p:cNvSpPr>
            <p:nvPr/>
          </p:nvSpPr>
          <p:spPr bwMode="gray">
            <a:xfrm>
              <a:off x="-9209088" y="7546975"/>
              <a:ext cx="306388" cy="250825"/>
            </a:xfrm>
            <a:custGeom>
              <a:avLst/>
              <a:gdLst>
                <a:gd name="T0" fmla="*/ 89 w 200"/>
                <a:gd name="T1" fmla="*/ 5 h 163"/>
                <a:gd name="T2" fmla="*/ 193 w 200"/>
                <a:gd name="T3" fmla="*/ 61 h 163"/>
                <a:gd name="T4" fmla="*/ 1 w 200"/>
                <a:gd name="T5" fmla="*/ 73 h 163"/>
                <a:gd name="T6" fmla="*/ 89 w 200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163">
                  <a:moveTo>
                    <a:pt x="89" y="5"/>
                  </a:moveTo>
                  <a:cubicBezTo>
                    <a:pt x="154" y="0"/>
                    <a:pt x="190" y="24"/>
                    <a:pt x="193" y="61"/>
                  </a:cubicBezTo>
                  <a:cubicBezTo>
                    <a:pt x="200" y="152"/>
                    <a:pt x="3" y="163"/>
                    <a:pt x="1" y="73"/>
                  </a:cubicBezTo>
                  <a:cubicBezTo>
                    <a:pt x="0" y="25"/>
                    <a:pt x="45" y="8"/>
                    <a:pt x="89" y="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89" name="Group 188"/>
          <p:cNvGrpSpPr>
            <a:grpSpLocks noChangeAspect="1"/>
          </p:cNvGrpSpPr>
          <p:nvPr/>
        </p:nvGrpSpPr>
        <p:grpSpPr bwMode="gray">
          <a:xfrm>
            <a:off x="2627784" y="3651871"/>
            <a:ext cx="370816" cy="370816"/>
            <a:chOff x="-11342688" y="1236662"/>
            <a:chExt cx="2747963" cy="2747963"/>
          </a:xfrm>
        </p:grpSpPr>
        <p:sp>
          <p:nvSpPr>
            <p:cNvPr id="190" name="Freeform 1721"/>
            <p:cNvSpPr>
              <a:spLocks/>
            </p:cNvSpPr>
            <p:nvPr/>
          </p:nvSpPr>
          <p:spPr bwMode="gray">
            <a:xfrm>
              <a:off x="-10779126" y="1708150"/>
              <a:ext cx="1617663" cy="1827213"/>
            </a:xfrm>
            <a:custGeom>
              <a:avLst/>
              <a:gdLst>
                <a:gd name="T0" fmla="*/ 401 w 1055"/>
                <a:gd name="T1" fmla="*/ 725 h 1192"/>
                <a:gd name="T2" fmla="*/ 401 w 1055"/>
                <a:gd name="T3" fmla="*/ 365 h 1192"/>
                <a:gd name="T4" fmla="*/ 421 w 1055"/>
                <a:gd name="T5" fmla="*/ 29 h 1192"/>
                <a:gd name="T6" fmla="*/ 641 w 1055"/>
                <a:gd name="T7" fmla="*/ 33 h 1192"/>
                <a:gd name="T8" fmla="*/ 657 w 1055"/>
                <a:gd name="T9" fmla="*/ 197 h 1192"/>
                <a:gd name="T10" fmla="*/ 657 w 1055"/>
                <a:gd name="T11" fmla="*/ 725 h 1192"/>
                <a:gd name="T12" fmla="*/ 993 w 1055"/>
                <a:gd name="T13" fmla="*/ 393 h 1192"/>
                <a:gd name="T14" fmla="*/ 1041 w 1055"/>
                <a:gd name="T15" fmla="*/ 541 h 1192"/>
                <a:gd name="T16" fmla="*/ 1013 w 1055"/>
                <a:gd name="T17" fmla="*/ 733 h 1192"/>
                <a:gd name="T18" fmla="*/ 565 w 1055"/>
                <a:gd name="T19" fmla="*/ 1181 h 1192"/>
                <a:gd name="T20" fmla="*/ 493 w 1055"/>
                <a:gd name="T21" fmla="*/ 1181 h 1192"/>
                <a:gd name="T22" fmla="*/ 45 w 1055"/>
                <a:gd name="T23" fmla="*/ 733 h 1192"/>
                <a:gd name="T24" fmla="*/ 17 w 1055"/>
                <a:gd name="T25" fmla="*/ 541 h 1192"/>
                <a:gd name="T26" fmla="*/ 65 w 1055"/>
                <a:gd name="T27" fmla="*/ 393 h 1192"/>
                <a:gd name="T28" fmla="*/ 401 w 1055"/>
                <a:gd name="T29" fmla="*/ 72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5" h="1192">
                  <a:moveTo>
                    <a:pt x="401" y="725"/>
                  </a:moveTo>
                  <a:cubicBezTo>
                    <a:pt x="401" y="619"/>
                    <a:pt x="401" y="505"/>
                    <a:pt x="401" y="365"/>
                  </a:cubicBezTo>
                  <a:cubicBezTo>
                    <a:pt x="401" y="277"/>
                    <a:pt x="378" y="68"/>
                    <a:pt x="421" y="29"/>
                  </a:cubicBezTo>
                  <a:cubicBezTo>
                    <a:pt x="453" y="0"/>
                    <a:pt x="613" y="2"/>
                    <a:pt x="641" y="33"/>
                  </a:cubicBezTo>
                  <a:cubicBezTo>
                    <a:pt x="663" y="58"/>
                    <a:pt x="657" y="139"/>
                    <a:pt x="657" y="197"/>
                  </a:cubicBezTo>
                  <a:cubicBezTo>
                    <a:pt x="657" y="365"/>
                    <a:pt x="657" y="564"/>
                    <a:pt x="657" y="725"/>
                  </a:cubicBezTo>
                  <a:cubicBezTo>
                    <a:pt x="767" y="628"/>
                    <a:pt x="883" y="503"/>
                    <a:pt x="993" y="393"/>
                  </a:cubicBezTo>
                  <a:cubicBezTo>
                    <a:pt x="1055" y="373"/>
                    <a:pt x="1041" y="462"/>
                    <a:pt x="1041" y="541"/>
                  </a:cubicBezTo>
                  <a:cubicBezTo>
                    <a:pt x="1041" y="629"/>
                    <a:pt x="1047" y="697"/>
                    <a:pt x="1013" y="733"/>
                  </a:cubicBezTo>
                  <a:cubicBezTo>
                    <a:pt x="862" y="881"/>
                    <a:pt x="713" y="1030"/>
                    <a:pt x="565" y="1181"/>
                  </a:cubicBezTo>
                  <a:cubicBezTo>
                    <a:pt x="547" y="1192"/>
                    <a:pt x="511" y="1192"/>
                    <a:pt x="493" y="1181"/>
                  </a:cubicBezTo>
                  <a:cubicBezTo>
                    <a:pt x="345" y="1030"/>
                    <a:pt x="196" y="881"/>
                    <a:pt x="45" y="733"/>
                  </a:cubicBezTo>
                  <a:cubicBezTo>
                    <a:pt x="13" y="702"/>
                    <a:pt x="17" y="632"/>
                    <a:pt x="17" y="541"/>
                  </a:cubicBezTo>
                  <a:cubicBezTo>
                    <a:pt x="17" y="466"/>
                    <a:pt x="0" y="375"/>
                    <a:pt x="65" y="393"/>
                  </a:cubicBezTo>
                  <a:cubicBezTo>
                    <a:pt x="175" y="503"/>
                    <a:pt x="291" y="628"/>
                    <a:pt x="401" y="725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1742"/>
            <p:cNvSpPr>
              <a:spLocks noEditPoints="1"/>
            </p:cNvSpPr>
            <p:nvPr/>
          </p:nvSpPr>
          <p:spPr bwMode="gray">
            <a:xfrm>
              <a:off x="-11342688" y="1236662"/>
              <a:ext cx="2747963" cy="2747963"/>
            </a:xfrm>
            <a:custGeom>
              <a:avLst/>
              <a:gdLst>
                <a:gd name="T0" fmla="*/ 844 w 1792"/>
                <a:gd name="T1" fmla="*/ 0 h 1792"/>
                <a:gd name="T2" fmla="*/ 948 w 1792"/>
                <a:gd name="T3" fmla="*/ 0 h 1792"/>
                <a:gd name="T4" fmla="*/ 1504 w 1792"/>
                <a:gd name="T5" fmla="*/ 236 h 1792"/>
                <a:gd name="T6" fmla="*/ 1556 w 1792"/>
                <a:gd name="T7" fmla="*/ 288 h 1792"/>
                <a:gd name="T8" fmla="*/ 1792 w 1792"/>
                <a:gd name="T9" fmla="*/ 844 h 1792"/>
                <a:gd name="T10" fmla="*/ 1792 w 1792"/>
                <a:gd name="T11" fmla="*/ 948 h 1792"/>
                <a:gd name="T12" fmla="*/ 1556 w 1792"/>
                <a:gd name="T13" fmla="*/ 1504 h 1792"/>
                <a:gd name="T14" fmla="*/ 1504 w 1792"/>
                <a:gd name="T15" fmla="*/ 1556 h 1792"/>
                <a:gd name="T16" fmla="*/ 948 w 1792"/>
                <a:gd name="T17" fmla="*/ 1792 h 1792"/>
                <a:gd name="T18" fmla="*/ 844 w 1792"/>
                <a:gd name="T19" fmla="*/ 1792 h 1792"/>
                <a:gd name="T20" fmla="*/ 288 w 1792"/>
                <a:gd name="T21" fmla="*/ 1556 h 1792"/>
                <a:gd name="T22" fmla="*/ 236 w 1792"/>
                <a:gd name="T23" fmla="*/ 1504 h 1792"/>
                <a:gd name="T24" fmla="*/ 0 w 1792"/>
                <a:gd name="T25" fmla="*/ 948 h 1792"/>
                <a:gd name="T26" fmla="*/ 0 w 1792"/>
                <a:gd name="T27" fmla="*/ 844 h 1792"/>
                <a:gd name="T28" fmla="*/ 236 w 1792"/>
                <a:gd name="T29" fmla="*/ 288 h 1792"/>
                <a:gd name="T30" fmla="*/ 288 w 1792"/>
                <a:gd name="T31" fmla="*/ 236 h 1792"/>
                <a:gd name="T32" fmla="*/ 844 w 1792"/>
                <a:gd name="T33" fmla="*/ 0 h 1792"/>
                <a:gd name="T34" fmla="*/ 848 w 1792"/>
                <a:gd name="T35" fmla="*/ 132 h 1792"/>
                <a:gd name="T36" fmla="*/ 384 w 1792"/>
                <a:gd name="T37" fmla="*/ 324 h 1792"/>
                <a:gd name="T38" fmla="*/ 324 w 1792"/>
                <a:gd name="T39" fmla="*/ 384 h 1792"/>
                <a:gd name="T40" fmla="*/ 132 w 1792"/>
                <a:gd name="T41" fmla="*/ 848 h 1792"/>
                <a:gd name="T42" fmla="*/ 132 w 1792"/>
                <a:gd name="T43" fmla="*/ 944 h 1792"/>
                <a:gd name="T44" fmla="*/ 324 w 1792"/>
                <a:gd name="T45" fmla="*/ 1408 h 1792"/>
                <a:gd name="T46" fmla="*/ 384 w 1792"/>
                <a:gd name="T47" fmla="*/ 1468 h 1792"/>
                <a:gd name="T48" fmla="*/ 848 w 1792"/>
                <a:gd name="T49" fmla="*/ 1660 h 1792"/>
                <a:gd name="T50" fmla="*/ 944 w 1792"/>
                <a:gd name="T51" fmla="*/ 1660 h 1792"/>
                <a:gd name="T52" fmla="*/ 1408 w 1792"/>
                <a:gd name="T53" fmla="*/ 1468 h 1792"/>
                <a:gd name="T54" fmla="*/ 1468 w 1792"/>
                <a:gd name="T55" fmla="*/ 1408 h 1792"/>
                <a:gd name="T56" fmla="*/ 1660 w 1792"/>
                <a:gd name="T57" fmla="*/ 944 h 1792"/>
                <a:gd name="T58" fmla="*/ 1660 w 1792"/>
                <a:gd name="T59" fmla="*/ 848 h 1792"/>
                <a:gd name="T60" fmla="*/ 1468 w 1792"/>
                <a:gd name="T61" fmla="*/ 384 h 1792"/>
                <a:gd name="T62" fmla="*/ 1408 w 1792"/>
                <a:gd name="T63" fmla="*/ 324 h 1792"/>
                <a:gd name="T64" fmla="*/ 944 w 1792"/>
                <a:gd name="T65" fmla="*/ 132 h 1792"/>
                <a:gd name="T66" fmla="*/ 848 w 1792"/>
                <a:gd name="T67" fmla="*/ 132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2" h="1792">
                  <a:moveTo>
                    <a:pt x="844" y="0"/>
                  </a:moveTo>
                  <a:cubicBezTo>
                    <a:pt x="879" y="0"/>
                    <a:pt x="913" y="0"/>
                    <a:pt x="948" y="0"/>
                  </a:cubicBezTo>
                  <a:cubicBezTo>
                    <a:pt x="1193" y="19"/>
                    <a:pt x="1364" y="112"/>
                    <a:pt x="1504" y="236"/>
                  </a:cubicBezTo>
                  <a:cubicBezTo>
                    <a:pt x="1520" y="255"/>
                    <a:pt x="1537" y="272"/>
                    <a:pt x="1556" y="288"/>
                  </a:cubicBezTo>
                  <a:cubicBezTo>
                    <a:pt x="1680" y="428"/>
                    <a:pt x="1773" y="599"/>
                    <a:pt x="1792" y="844"/>
                  </a:cubicBezTo>
                  <a:cubicBezTo>
                    <a:pt x="1792" y="879"/>
                    <a:pt x="1792" y="913"/>
                    <a:pt x="1792" y="948"/>
                  </a:cubicBezTo>
                  <a:cubicBezTo>
                    <a:pt x="1773" y="1193"/>
                    <a:pt x="1680" y="1364"/>
                    <a:pt x="1556" y="1504"/>
                  </a:cubicBezTo>
                  <a:cubicBezTo>
                    <a:pt x="1537" y="1520"/>
                    <a:pt x="1520" y="1537"/>
                    <a:pt x="1504" y="1556"/>
                  </a:cubicBezTo>
                  <a:cubicBezTo>
                    <a:pt x="1364" y="1680"/>
                    <a:pt x="1193" y="1773"/>
                    <a:pt x="948" y="1792"/>
                  </a:cubicBezTo>
                  <a:cubicBezTo>
                    <a:pt x="913" y="1792"/>
                    <a:pt x="879" y="1792"/>
                    <a:pt x="844" y="1792"/>
                  </a:cubicBezTo>
                  <a:cubicBezTo>
                    <a:pt x="599" y="1773"/>
                    <a:pt x="428" y="1680"/>
                    <a:pt x="288" y="1556"/>
                  </a:cubicBezTo>
                  <a:cubicBezTo>
                    <a:pt x="272" y="1537"/>
                    <a:pt x="255" y="1520"/>
                    <a:pt x="236" y="1504"/>
                  </a:cubicBezTo>
                  <a:cubicBezTo>
                    <a:pt x="112" y="1364"/>
                    <a:pt x="19" y="1193"/>
                    <a:pt x="0" y="948"/>
                  </a:cubicBezTo>
                  <a:cubicBezTo>
                    <a:pt x="0" y="913"/>
                    <a:pt x="0" y="879"/>
                    <a:pt x="0" y="844"/>
                  </a:cubicBezTo>
                  <a:cubicBezTo>
                    <a:pt x="19" y="599"/>
                    <a:pt x="112" y="428"/>
                    <a:pt x="236" y="288"/>
                  </a:cubicBezTo>
                  <a:cubicBezTo>
                    <a:pt x="255" y="272"/>
                    <a:pt x="272" y="255"/>
                    <a:pt x="288" y="236"/>
                  </a:cubicBezTo>
                  <a:cubicBezTo>
                    <a:pt x="428" y="112"/>
                    <a:pt x="599" y="19"/>
                    <a:pt x="844" y="0"/>
                  </a:cubicBezTo>
                  <a:close/>
                  <a:moveTo>
                    <a:pt x="848" y="132"/>
                  </a:moveTo>
                  <a:cubicBezTo>
                    <a:pt x="641" y="144"/>
                    <a:pt x="502" y="223"/>
                    <a:pt x="384" y="324"/>
                  </a:cubicBezTo>
                  <a:cubicBezTo>
                    <a:pt x="362" y="342"/>
                    <a:pt x="342" y="362"/>
                    <a:pt x="324" y="384"/>
                  </a:cubicBezTo>
                  <a:cubicBezTo>
                    <a:pt x="223" y="502"/>
                    <a:pt x="144" y="641"/>
                    <a:pt x="132" y="848"/>
                  </a:cubicBezTo>
                  <a:cubicBezTo>
                    <a:pt x="125" y="871"/>
                    <a:pt x="125" y="921"/>
                    <a:pt x="132" y="944"/>
                  </a:cubicBezTo>
                  <a:cubicBezTo>
                    <a:pt x="144" y="1151"/>
                    <a:pt x="223" y="1290"/>
                    <a:pt x="324" y="1408"/>
                  </a:cubicBezTo>
                  <a:cubicBezTo>
                    <a:pt x="342" y="1430"/>
                    <a:pt x="362" y="1450"/>
                    <a:pt x="384" y="1468"/>
                  </a:cubicBezTo>
                  <a:cubicBezTo>
                    <a:pt x="502" y="1569"/>
                    <a:pt x="641" y="1649"/>
                    <a:pt x="848" y="1660"/>
                  </a:cubicBezTo>
                  <a:cubicBezTo>
                    <a:pt x="871" y="1667"/>
                    <a:pt x="921" y="1667"/>
                    <a:pt x="944" y="1660"/>
                  </a:cubicBezTo>
                  <a:cubicBezTo>
                    <a:pt x="1151" y="1648"/>
                    <a:pt x="1290" y="1569"/>
                    <a:pt x="1408" y="1468"/>
                  </a:cubicBezTo>
                  <a:cubicBezTo>
                    <a:pt x="1430" y="1450"/>
                    <a:pt x="1450" y="1430"/>
                    <a:pt x="1468" y="1408"/>
                  </a:cubicBezTo>
                  <a:cubicBezTo>
                    <a:pt x="1569" y="1290"/>
                    <a:pt x="1648" y="1151"/>
                    <a:pt x="1660" y="944"/>
                  </a:cubicBezTo>
                  <a:cubicBezTo>
                    <a:pt x="1667" y="921"/>
                    <a:pt x="1667" y="871"/>
                    <a:pt x="1660" y="848"/>
                  </a:cubicBezTo>
                  <a:cubicBezTo>
                    <a:pt x="1648" y="641"/>
                    <a:pt x="1569" y="502"/>
                    <a:pt x="1468" y="384"/>
                  </a:cubicBezTo>
                  <a:cubicBezTo>
                    <a:pt x="1450" y="362"/>
                    <a:pt x="1430" y="342"/>
                    <a:pt x="1408" y="324"/>
                  </a:cubicBezTo>
                  <a:cubicBezTo>
                    <a:pt x="1290" y="223"/>
                    <a:pt x="1151" y="144"/>
                    <a:pt x="944" y="132"/>
                  </a:cubicBezTo>
                  <a:cubicBezTo>
                    <a:pt x="921" y="125"/>
                    <a:pt x="871" y="125"/>
                    <a:pt x="848" y="13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92" name="Group 191"/>
          <p:cNvGrpSpPr>
            <a:grpSpLocks noChangeAspect="1"/>
          </p:cNvGrpSpPr>
          <p:nvPr/>
        </p:nvGrpSpPr>
        <p:grpSpPr bwMode="gray">
          <a:xfrm>
            <a:off x="3203848" y="3651871"/>
            <a:ext cx="384591" cy="370816"/>
            <a:chOff x="-15262225" y="722312"/>
            <a:chExt cx="2747963" cy="2649538"/>
          </a:xfrm>
        </p:grpSpPr>
        <p:sp>
          <p:nvSpPr>
            <p:cNvPr id="193" name="Freeform 1800"/>
            <p:cNvSpPr>
              <a:spLocks/>
            </p:cNvSpPr>
            <p:nvPr/>
          </p:nvSpPr>
          <p:spPr bwMode="gray">
            <a:xfrm>
              <a:off x="-14049375" y="1204912"/>
              <a:ext cx="434975" cy="893763"/>
            </a:xfrm>
            <a:custGeom>
              <a:avLst/>
              <a:gdLst>
                <a:gd name="T0" fmla="*/ 257 w 284"/>
                <a:gd name="T1" fmla="*/ 13 h 583"/>
                <a:gd name="T2" fmla="*/ 193 w 284"/>
                <a:gd name="T3" fmla="*/ 577 h 583"/>
                <a:gd name="T4" fmla="*/ 81 w 284"/>
                <a:gd name="T5" fmla="*/ 577 h 583"/>
                <a:gd name="T6" fmla="*/ 9 w 284"/>
                <a:gd name="T7" fmla="*/ 161 h 583"/>
                <a:gd name="T8" fmla="*/ 21 w 284"/>
                <a:gd name="T9" fmla="*/ 13 h 583"/>
                <a:gd name="T10" fmla="*/ 257 w 284"/>
                <a:gd name="T11" fmla="*/ 1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583">
                  <a:moveTo>
                    <a:pt x="257" y="13"/>
                  </a:moveTo>
                  <a:cubicBezTo>
                    <a:pt x="284" y="218"/>
                    <a:pt x="240" y="419"/>
                    <a:pt x="193" y="577"/>
                  </a:cubicBezTo>
                  <a:cubicBezTo>
                    <a:pt x="163" y="583"/>
                    <a:pt x="111" y="583"/>
                    <a:pt x="81" y="577"/>
                  </a:cubicBezTo>
                  <a:cubicBezTo>
                    <a:pt x="47" y="460"/>
                    <a:pt x="11" y="319"/>
                    <a:pt x="9" y="161"/>
                  </a:cubicBezTo>
                  <a:cubicBezTo>
                    <a:pt x="8" y="112"/>
                    <a:pt x="0" y="56"/>
                    <a:pt x="21" y="13"/>
                  </a:cubicBezTo>
                  <a:cubicBezTo>
                    <a:pt x="83" y="0"/>
                    <a:pt x="195" y="0"/>
                    <a:pt x="257" y="13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1801"/>
            <p:cNvSpPr>
              <a:spLocks/>
            </p:cNvSpPr>
            <p:nvPr/>
          </p:nvSpPr>
          <p:spPr bwMode="gray">
            <a:xfrm>
              <a:off x="-14000163" y="2184400"/>
              <a:ext cx="315913" cy="311150"/>
            </a:xfrm>
            <a:custGeom>
              <a:avLst/>
              <a:gdLst>
                <a:gd name="T0" fmla="*/ 193 w 206"/>
                <a:gd name="T1" fmla="*/ 14 h 203"/>
                <a:gd name="T2" fmla="*/ 193 w 206"/>
                <a:gd name="T3" fmla="*/ 190 h 203"/>
                <a:gd name="T4" fmla="*/ 17 w 206"/>
                <a:gd name="T5" fmla="*/ 190 h 203"/>
                <a:gd name="T6" fmla="*/ 21 w 206"/>
                <a:gd name="T7" fmla="*/ 14 h 203"/>
                <a:gd name="T8" fmla="*/ 193 w 206"/>
                <a:gd name="T9" fmla="*/ 1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3">
                  <a:moveTo>
                    <a:pt x="193" y="14"/>
                  </a:moveTo>
                  <a:cubicBezTo>
                    <a:pt x="206" y="58"/>
                    <a:pt x="206" y="146"/>
                    <a:pt x="193" y="190"/>
                  </a:cubicBezTo>
                  <a:cubicBezTo>
                    <a:pt x="149" y="203"/>
                    <a:pt x="61" y="203"/>
                    <a:pt x="17" y="190"/>
                  </a:cubicBezTo>
                  <a:cubicBezTo>
                    <a:pt x="6" y="147"/>
                    <a:pt x="0" y="50"/>
                    <a:pt x="21" y="14"/>
                  </a:cubicBezTo>
                  <a:cubicBezTo>
                    <a:pt x="63" y="0"/>
                    <a:pt x="151" y="2"/>
                    <a:pt x="193" y="1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1813"/>
            <p:cNvSpPr>
              <a:spLocks noEditPoints="1"/>
            </p:cNvSpPr>
            <p:nvPr/>
          </p:nvSpPr>
          <p:spPr bwMode="gray">
            <a:xfrm>
              <a:off x="-15262225" y="722312"/>
              <a:ext cx="2747963" cy="2649538"/>
            </a:xfrm>
            <a:custGeom>
              <a:avLst/>
              <a:gdLst>
                <a:gd name="T0" fmla="*/ 984 w 1792"/>
                <a:gd name="T1" fmla="*/ 4 h 1728"/>
                <a:gd name="T2" fmla="*/ 1576 w 1792"/>
                <a:gd name="T3" fmla="*/ 244 h 1728"/>
                <a:gd name="T4" fmla="*/ 1628 w 1792"/>
                <a:gd name="T5" fmla="*/ 296 h 1728"/>
                <a:gd name="T6" fmla="*/ 1788 w 1792"/>
                <a:gd name="T7" fmla="*/ 644 h 1728"/>
                <a:gd name="T8" fmla="*/ 1788 w 1792"/>
                <a:gd name="T9" fmla="*/ 764 h 1728"/>
                <a:gd name="T10" fmla="*/ 1628 w 1792"/>
                <a:gd name="T11" fmla="*/ 1112 h 1728"/>
                <a:gd name="T12" fmla="*/ 1576 w 1792"/>
                <a:gd name="T13" fmla="*/ 1164 h 1728"/>
                <a:gd name="T14" fmla="*/ 1472 w 1792"/>
                <a:gd name="T15" fmla="*/ 1380 h 1728"/>
                <a:gd name="T16" fmla="*/ 1388 w 1792"/>
                <a:gd name="T17" fmla="*/ 1512 h 1728"/>
                <a:gd name="T18" fmla="*/ 1376 w 1792"/>
                <a:gd name="T19" fmla="*/ 1524 h 1728"/>
                <a:gd name="T20" fmla="*/ 1328 w 1792"/>
                <a:gd name="T21" fmla="*/ 1572 h 1728"/>
                <a:gd name="T22" fmla="*/ 1316 w 1792"/>
                <a:gd name="T23" fmla="*/ 1584 h 1728"/>
                <a:gd name="T24" fmla="*/ 968 w 1792"/>
                <a:gd name="T25" fmla="*/ 1724 h 1728"/>
                <a:gd name="T26" fmla="*/ 928 w 1792"/>
                <a:gd name="T27" fmla="*/ 1728 h 1728"/>
                <a:gd name="T28" fmla="*/ 908 w 1792"/>
                <a:gd name="T29" fmla="*/ 1728 h 1728"/>
                <a:gd name="T30" fmla="*/ 928 w 1792"/>
                <a:gd name="T31" fmla="*/ 1696 h 1728"/>
                <a:gd name="T32" fmla="*/ 988 w 1792"/>
                <a:gd name="T33" fmla="*/ 1496 h 1728"/>
                <a:gd name="T34" fmla="*/ 860 w 1792"/>
                <a:gd name="T35" fmla="*/ 1408 h 1728"/>
                <a:gd name="T36" fmla="*/ 808 w 1792"/>
                <a:gd name="T37" fmla="*/ 1404 h 1728"/>
                <a:gd name="T38" fmla="*/ 216 w 1792"/>
                <a:gd name="T39" fmla="*/ 1164 h 1728"/>
                <a:gd name="T40" fmla="*/ 164 w 1792"/>
                <a:gd name="T41" fmla="*/ 1112 h 1728"/>
                <a:gd name="T42" fmla="*/ 4 w 1792"/>
                <a:gd name="T43" fmla="*/ 764 h 1728"/>
                <a:gd name="T44" fmla="*/ 4 w 1792"/>
                <a:gd name="T45" fmla="*/ 644 h 1728"/>
                <a:gd name="T46" fmla="*/ 164 w 1792"/>
                <a:gd name="T47" fmla="*/ 296 h 1728"/>
                <a:gd name="T48" fmla="*/ 216 w 1792"/>
                <a:gd name="T49" fmla="*/ 244 h 1728"/>
                <a:gd name="T50" fmla="*/ 808 w 1792"/>
                <a:gd name="T51" fmla="*/ 4 h 1728"/>
                <a:gd name="T52" fmla="*/ 860 w 1792"/>
                <a:gd name="T53" fmla="*/ 0 h 1728"/>
                <a:gd name="T54" fmla="*/ 932 w 1792"/>
                <a:gd name="T55" fmla="*/ 0 h 1728"/>
                <a:gd name="T56" fmla="*/ 984 w 1792"/>
                <a:gd name="T57" fmla="*/ 4 h 1728"/>
                <a:gd name="T58" fmla="*/ 840 w 1792"/>
                <a:gd name="T59" fmla="*/ 132 h 1728"/>
                <a:gd name="T60" fmla="*/ 296 w 1792"/>
                <a:gd name="T61" fmla="*/ 344 h 1728"/>
                <a:gd name="T62" fmla="*/ 252 w 1792"/>
                <a:gd name="T63" fmla="*/ 388 h 1728"/>
                <a:gd name="T64" fmla="*/ 132 w 1792"/>
                <a:gd name="T65" fmla="*/ 660 h 1728"/>
                <a:gd name="T66" fmla="*/ 132 w 1792"/>
                <a:gd name="T67" fmla="*/ 744 h 1728"/>
                <a:gd name="T68" fmla="*/ 248 w 1792"/>
                <a:gd name="T69" fmla="*/ 1012 h 1728"/>
                <a:gd name="T70" fmla="*/ 312 w 1792"/>
                <a:gd name="T71" fmla="*/ 1076 h 1728"/>
                <a:gd name="T72" fmla="*/ 816 w 1792"/>
                <a:gd name="T73" fmla="*/ 1276 h 1728"/>
                <a:gd name="T74" fmla="*/ 860 w 1792"/>
                <a:gd name="T75" fmla="*/ 1280 h 1728"/>
                <a:gd name="T76" fmla="*/ 1120 w 1792"/>
                <a:gd name="T77" fmla="*/ 1512 h 1728"/>
                <a:gd name="T78" fmla="*/ 1132 w 1792"/>
                <a:gd name="T79" fmla="*/ 1548 h 1728"/>
                <a:gd name="T80" fmla="*/ 1404 w 1792"/>
                <a:gd name="T81" fmla="*/ 1176 h 1728"/>
                <a:gd name="T82" fmla="*/ 1660 w 1792"/>
                <a:gd name="T83" fmla="*/ 744 h 1728"/>
                <a:gd name="T84" fmla="*/ 1660 w 1792"/>
                <a:gd name="T85" fmla="*/ 660 h 1728"/>
                <a:gd name="T86" fmla="*/ 1540 w 1792"/>
                <a:gd name="T87" fmla="*/ 388 h 1728"/>
                <a:gd name="T88" fmla="*/ 1496 w 1792"/>
                <a:gd name="T89" fmla="*/ 344 h 1728"/>
                <a:gd name="T90" fmla="*/ 952 w 1792"/>
                <a:gd name="T91" fmla="*/ 132 h 1728"/>
                <a:gd name="T92" fmla="*/ 840 w 1792"/>
                <a:gd name="T93" fmla="*/ 1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2" h="1728">
                  <a:moveTo>
                    <a:pt x="984" y="4"/>
                  </a:moveTo>
                  <a:cubicBezTo>
                    <a:pt x="1242" y="23"/>
                    <a:pt x="1424" y="119"/>
                    <a:pt x="1576" y="244"/>
                  </a:cubicBezTo>
                  <a:cubicBezTo>
                    <a:pt x="1592" y="263"/>
                    <a:pt x="1609" y="280"/>
                    <a:pt x="1628" y="296"/>
                  </a:cubicBezTo>
                  <a:cubicBezTo>
                    <a:pt x="1705" y="388"/>
                    <a:pt x="1769" y="494"/>
                    <a:pt x="1788" y="644"/>
                  </a:cubicBezTo>
                  <a:cubicBezTo>
                    <a:pt x="1792" y="687"/>
                    <a:pt x="1792" y="721"/>
                    <a:pt x="1788" y="764"/>
                  </a:cubicBezTo>
                  <a:cubicBezTo>
                    <a:pt x="1769" y="915"/>
                    <a:pt x="1705" y="1020"/>
                    <a:pt x="1628" y="1112"/>
                  </a:cubicBezTo>
                  <a:cubicBezTo>
                    <a:pt x="1609" y="1128"/>
                    <a:pt x="1592" y="1145"/>
                    <a:pt x="1576" y="1164"/>
                  </a:cubicBezTo>
                  <a:cubicBezTo>
                    <a:pt x="1514" y="1202"/>
                    <a:pt x="1507" y="1306"/>
                    <a:pt x="1472" y="1380"/>
                  </a:cubicBezTo>
                  <a:cubicBezTo>
                    <a:pt x="1448" y="1431"/>
                    <a:pt x="1417" y="1471"/>
                    <a:pt x="1388" y="1512"/>
                  </a:cubicBezTo>
                  <a:cubicBezTo>
                    <a:pt x="1382" y="1514"/>
                    <a:pt x="1378" y="1518"/>
                    <a:pt x="1376" y="1524"/>
                  </a:cubicBezTo>
                  <a:cubicBezTo>
                    <a:pt x="1358" y="1538"/>
                    <a:pt x="1342" y="1554"/>
                    <a:pt x="1328" y="1572"/>
                  </a:cubicBezTo>
                  <a:cubicBezTo>
                    <a:pt x="1322" y="1574"/>
                    <a:pt x="1318" y="1578"/>
                    <a:pt x="1316" y="1584"/>
                  </a:cubicBezTo>
                  <a:cubicBezTo>
                    <a:pt x="1223" y="1654"/>
                    <a:pt x="1117" y="1710"/>
                    <a:pt x="968" y="1724"/>
                  </a:cubicBezTo>
                  <a:cubicBezTo>
                    <a:pt x="956" y="1727"/>
                    <a:pt x="934" y="1719"/>
                    <a:pt x="928" y="1728"/>
                  </a:cubicBezTo>
                  <a:cubicBezTo>
                    <a:pt x="921" y="1728"/>
                    <a:pt x="915" y="1728"/>
                    <a:pt x="908" y="1728"/>
                  </a:cubicBezTo>
                  <a:cubicBezTo>
                    <a:pt x="893" y="1715"/>
                    <a:pt x="921" y="1705"/>
                    <a:pt x="928" y="1696"/>
                  </a:cubicBezTo>
                  <a:cubicBezTo>
                    <a:pt x="958" y="1657"/>
                    <a:pt x="1009" y="1572"/>
                    <a:pt x="988" y="1496"/>
                  </a:cubicBezTo>
                  <a:cubicBezTo>
                    <a:pt x="974" y="1445"/>
                    <a:pt x="931" y="1409"/>
                    <a:pt x="860" y="1408"/>
                  </a:cubicBezTo>
                  <a:cubicBezTo>
                    <a:pt x="851" y="1399"/>
                    <a:pt x="824" y="1407"/>
                    <a:pt x="808" y="1404"/>
                  </a:cubicBezTo>
                  <a:cubicBezTo>
                    <a:pt x="550" y="1385"/>
                    <a:pt x="368" y="1289"/>
                    <a:pt x="216" y="1164"/>
                  </a:cubicBezTo>
                  <a:cubicBezTo>
                    <a:pt x="200" y="1145"/>
                    <a:pt x="183" y="1128"/>
                    <a:pt x="164" y="1112"/>
                  </a:cubicBezTo>
                  <a:cubicBezTo>
                    <a:pt x="87" y="1019"/>
                    <a:pt x="22" y="915"/>
                    <a:pt x="4" y="764"/>
                  </a:cubicBezTo>
                  <a:cubicBezTo>
                    <a:pt x="0" y="721"/>
                    <a:pt x="0" y="687"/>
                    <a:pt x="4" y="644"/>
                  </a:cubicBezTo>
                  <a:cubicBezTo>
                    <a:pt x="23" y="494"/>
                    <a:pt x="87" y="388"/>
                    <a:pt x="164" y="296"/>
                  </a:cubicBezTo>
                  <a:cubicBezTo>
                    <a:pt x="183" y="280"/>
                    <a:pt x="200" y="263"/>
                    <a:pt x="216" y="244"/>
                  </a:cubicBezTo>
                  <a:cubicBezTo>
                    <a:pt x="368" y="119"/>
                    <a:pt x="550" y="23"/>
                    <a:pt x="808" y="4"/>
                  </a:cubicBezTo>
                  <a:cubicBezTo>
                    <a:pt x="824" y="1"/>
                    <a:pt x="851" y="9"/>
                    <a:pt x="860" y="0"/>
                  </a:cubicBezTo>
                  <a:cubicBezTo>
                    <a:pt x="884" y="0"/>
                    <a:pt x="908" y="0"/>
                    <a:pt x="932" y="0"/>
                  </a:cubicBezTo>
                  <a:cubicBezTo>
                    <a:pt x="941" y="9"/>
                    <a:pt x="968" y="1"/>
                    <a:pt x="984" y="4"/>
                  </a:cubicBezTo>
                  <a:close/>
                  <a:moveTo>
                    <a:pt x="840" y="132"/>
                  </a:moveTo>
                  <a:cubicBezTo>
                    <a:pt x="603" y="147"/>
                    <a:pt x="431" y="227"/>
                    <a:pt x="296" y="344"/>
                  </a:cubicBezTo>
                  <a:cubicBezTo>
                    <a:pt x="280" y="357"/>
                    <a:pt x="265" y="372"/>
                    <a:pt x="252" y="388"/>
                  </a:cubicBezTo>
                  <a:cubicBezTo>
                    <a:pt x="192" y="458"/>
                    <a:pt x="140" y="537"/>
                    <a:pt x="132" y="660"/>
                  </a:cubicBezTo>
                  <a:cubicBezTo>
                    <a:pt x="125" y="679"/>
                    <a:pt x="125" y="725"/>
                    <a:pt x="132" y="744"/>
                  </a:cubicBezTo>
                  <a:cubicBezTo>
                    <a:pt x="139" y="865"/>
                    <a:pt x="190" y="942"/>
                    <a:pt x="248" y="1012"/>
                  </a:cubicBezTo>
                  <a:cubicBezTo>
                    <a:pt x="267" y="1036"/>
                    <a:pt x="287" y="1058"/>
                    <a:pt x="312" y="1076"/>
                  </a:cubicBezTo>
                  <a:cubicBezTo>
                    <a:pt x="437" y="1186"/>
                    <a:pt x="600" y="1257"/>
                    <a:pt x="816" y="1276"/>
                  </a:cubicBezTo>
                  <a:cubicBezTo>
                    <a:pt x="823" y="1285"/>
                    <a:pt x="847" y="1277"/>
                    <a:pt x="860" y="1280"/>
                  </a:cubicBezTo>
                  <a:cubicBezTo>
                    <a:pt x="1017" y="1287"/>
                    <a:pt x="1094" y="1374"/>
                    <a:pt x="1120" y="1512"/>
                  </a:cubicBezTo>
                  <a:cubicBezTo>
                    <a:pt x="1121" y="1525"/>
                    <a:pt x="1115" y="1565"/>
                    <a:pt x="1132" y="1548"/>
                  </a:cubicBezTo>
                  <a:cubicBezTo>
                    <a:pt x="1277" y="1479"/>
                    <a:pt x="1370" y="1356"/>
                    <a:pt x="1404" y="1176"/>
                  </a:cubicBezTo>
                  <a:cubicBezTo>
                    <a:pt x="1490" y="1032"/>
                    <a:pt x="1650" y="964"/>
                    <a:pt x="1660" y="744"/>
                  </a:cubicBezTo>
                  <a:cubicBezTo>
                    <a:pt x="1667" y="725"/>
                    <a:pt x="1667" y="679"/>
                    <a:pt x="1660" y="660"/>
                  </a:cubicBezTo>
                  <a:cubicBezTo>
                    <a:pt x="1652" y="537"/>
                    <a:pt x="1600" y="458"/>
                    <a:pt x="1540" y="388"/>
                  </a:cubicBezTo>
                  <a:cubicBezTo>
                    <a:pt x="1527" y="372"/>
                    <a:pt x="1512" y="357"/>
                    <a:pt x="1496" y="344"/>
                  </a:cubicBezTo>
                  <a:cubicBezTo>
                    <a:pt x="1361" y="227"/>
                    <a:pt x="1189" y="147"/>
                    <a:pt x="952" y="132"/>
                  </a:cubicBezTo>
                  <a:cubicBezTo>
                    <a:pt x="924" y="125"/>
                    <a:pt x="868" y="125"/>
                    <a:pt x="840" y="13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96" name="Group 195"/>
          <p:cNvGrpSpPr>
            <a:grpSpLocks noChangeAspect="1"/>
          </p:cNvGrpSpPr>
          <p:nvPr/>
        </p:nvGrpSpPr>
        <p:grpSpPr bwMode="gray">
          <a:xfrm>
            <a:off x="3779912" y="3651871"/>
            <a:ext cx="384591" cy="370816"/>
            <a:chOff x="-19464338" y="808037"/>
            <a:chExt cx="2747963" cy="2649538"/>
          </a:xfrm>
        </p:grpSpPr>
        <p:sp>
          <p:nvSpPr>
            <p:cNvPr id="197" name="Freeform 1824"/>
            <p:cNvSpPr>
              <a:spLocks/>
            </p:cNvSpPr>
            <p:nvPr/>
          </p:nvSpPr>
          <p:spPr bwMode="gray">
            <a:xfrm>
              <a:off x="-18626138" y="1212850"/>
              <a:ext cx="1130300" cy="976313"/>
            </a:xfrm>
            <a:custGeom>
              <a:avLst/>
              <a:gdLst>
                <a:gd name="T0" fmla="*/ 417 w 737"/>
                <a:gd name="T1" fmla="*/ 560 h 637"/>
                <a:gd name="T2" fmla="*/ 405 w 737"/>
                <a:gd name="T3" fmla="*/ 624 h 637"/>
                <a:gd name="T4" fmla="*/ 229 w 737"/>
                <a:gd name="T5" fmla="*/ 624 h 637"/>
                <a:gd name="T6" fmla="*/ 473 w 737"/>
                <a:gd name="T7" fmla="*/ 316 h 637"/>
                <a:gd name="T8" fmla="*/ 469 w 737"/>
                <a:gd name="T9" fmla="*/ 224 h 637"/>
                <a:gd name="T10" fmla="*/ 233 w 737"/>
                <a:gd name="T11" fmla="*/ 220 h 637"/>
                <a:gd name="T12" fmla="*/ 213 w 737"/>
                <a:gd name="T13" fmla="*/ 304 h 637"/>
                <a:gd name="T14" fmla="*/ 37 w 737"/>
                <a:gd name="T15" fmla="*/ 304 h 637"/>
                <a:gd name="T16" fmla="*/ 461 w 737"/>
                <a:gd name="T17" fmla="*/ 24 h 637"/>
                <a:gd name="T18" fmla="*/ 605 w 737"/>
                <a:gd name="T19" fmla="*/ 456 h 637"/>
                <a:gd name="T20" fmla="*/ 417 w 737"/>
                <a:gd name="T21" fmla="*/ 56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7" h="637">
                  <a:moveTo>
                    <a:pt x="417" y="560"/>
                  </a:moveTo>
                  <a:cubicBezTo>
                    <a:pt x="411" y="579"/>
                    <a:pt x="415" y="609"/>
                    <a:pt x="405" y="624"/>
                  </a:cubicBezTo>
                  <a:cubicBezTo>
                    <a:pt x="361" y="637"/>
                    <a:pt x="273" y="637"/>
                    <a:pt x="229" y="624"/>
                  </a:cubicBezTo>
                  <a:cubicBezTo>
                    <a:pt x="191" y="433"/>
                    <a:pt x="358" y="380"/>
                    <a:pt x="473" y="316"/>
                  </a:cubicBezTo>
                  <a:cubicBezTo>
                    <a:pt x="479" y="293"/>
                    <a:pt x="481" y="242"/>
                    <a:pt x="469" y="224"/>
                  </a:cubicBezTo>
                  <a:cubicBezTo>
                    <a:pt x="407" y="209"/>
                    <a:pt x="302" y="216"/>
                    <a:pt x="233" y="220"/>
                  </a:cubicBezTo>
                  <a:cubicBezTo>
                    <a:pt x="212" y="234"/>
                    <a:pt x="228" y="284"/>
                    <a:pt x="213" y="304"/>
                  </a:cubicBezTo>
                  <a:cubicBezTo>
                    <a:pt x="169" y="317"/>
                    <a:pt x="81" y="317"/>
                    <a:pt x="37" y="304"/>
                  </a:cubicBezTo>
                  <a:cubicBezTo>
                    <a:pt x="0" y="50"/>
                    <a:pt x="200" y="0"/>
                    <a:pt x="461" y="24"/>
                  </a:cubicBezTo>
                  <a:cubicBezTo>
                    <a:pt x="674" y="44"/>
                    <a:pt x="737" y="326"/>
                    <a:pt x="605" y="456"/>
                  </a:cubicBezTo>
                  <a:cubicBezTo>
                    <a:pt x="555" y="505"/>
                    <a:pt x="482" y="520"/>
                    <a:pt x="417" y="56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Freeform 1827"/>
            <p:cNvSpPr>
              <a:spLocks/>
            </p:cNvSpPr>
            <p:nvPr/>
          </p:nvSpPr>
          <p:spPr bwMode="gray">
            <a:xfrm>
              <a:off x="-18300700" y="2270125"/>
              <a:ext cx="315913" cy="311150"/>
            </a:xfrm>
            <a:custGeom>
              <a:avLst/>
              <a:gdLst>
                <a:gd name="T0" fmla="*/ 193 w 206"/>
                <a:gd name="T1" fmla="*/ 14 h 203"/>
                <a:gd name="T2" fmla="*/ 193 w 206"/>
                <a:gd name="T3" fmla="*/ 190 h 203"/>
                <a:gd name="T4" fmla="*/ 17 w 206"/>
                <a:gd name="T5" fmla="*/ 190 h 203"/>
                <a:gd name="T6" fmla="*/ 21 w 206"/>
                <a:gd name="T7" fmla="*/ 14 h 203"/>
                <a:gd name="T8" fmla="*/ 193 w 206"/>
                <a:gd name="T9" fmla="*/ 1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3">
                  <a:moveTo>
                    <a:pt x="193" y="14"/>
                  </a:moveTo>
                  <a:cubicBezTo>
                    <a:pt x="206" y="58"/>
                    <a:pt x="206" y="146"/>
                    <a:pt x="193" y="190"/>
                  </a:cubicBezTo>
                  <a:cubicBezTo>
                    <a:pt x="149" y="203"/>
                    <a:pt x="61" y="203"/>
                    <a:pt x="17" y="190"/>
                  </a:cubicBezTo>
                  <a:cubicBezTo>
                    <a:pt x="6" y="147"/>
                    <a:pt x="0" y="50"/>
                    <a:pt x="21" y="14"/>
                  </a:cubicBezTo>
                  <a:cubicBezTo>
                    <a:pt x="63" y="0"/>
                    <a:pt x="151" y="2"/>
                    <a:pt x="193" y="14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Freeform 1838"/>
            <p:cNvSpPr>
              <a:spLocks noEditPoints="1"/>
            </p:cNvSpPr>
            <p:nvPr/>
          </p:nvSpPr>
          <p:spPr bwMode="gray">
            <a:xfrm>
              <a:off x="-19464338" y="808037"/>
              <a:ext cx="2747963" cy="2649538"/>
            </a:xfrm>
            <a:custGeom>
              <a:avLst/>
              <a:gdLst>
                <a:gd name="T0" fmla="*/ 984 w 1792"/>
                <a:gd name="T1" fmla="*/ 4 h 1728"/>
                <a:gd name="T2" fmla="*/ 1576 w 1792"/>
                <a:gd name="T3" fmla="*/ 244 h 1728"/>
                <a:gd name="T4" fmla="*/ 1628 w 1792"/>
                <a:gd name="T5" fmla="*/ 296 h 1728"/>
                <a:gd name="T6" fmla="*/ 1792 w 1792"/>
                <a:gd name="T7" fmla="*/ 684 h 1728"/>
                <a:gd name="T8" fmla="*/ 1792 w 1792"/>
                <a:gd name="T9" fmla="*/ 724 h 1728"/>
                <a:gd name="T10" fmla="*/ 1628 w 1792"/>
                <a:gd name="T11" fmla="*/ 1112 h 1728"/>
                <a:gd name="T12" fmla="*/ 1576 w 1792"/>
                <a:gd name="T13" fmla="*/ 1164 h 1728"/>
                <a:gd name="T14" fmla="*/ 1472 w 1792"/>
                <a:gd name="T15" fmla="*/ 1380 h 1728"/>
                <a:gd name="T16" fmla="*/ 1388 w 1792"/>
                <a:gd name="T17" fmla="*/ 1512 h 1728"/>
                <a:gd name="T18" fmla="*/ 1376 w 1792"/>
                <a:gd name="T19" fmla="*/ 1524 h 1728"/>
                <a:gd name="T20" fmla="*/ 1328 w 1792"/>
                <a:gd name="T21" fmla="*/ 1572 h 1728"/>
                <a:gd name="T22" fmla="*/ 1316 w 1792"/>
                <a:gd name="T23" fmla="*/ 1584 h 1728"/>
                <a:gd name="T24" fmla="*/ 968 w 1792"/>
                <a:gd name="T25" fmla="*/ 1724 h 1728"/>
                <a:gd name="T26" fmla="*/ 928 w 1792"/>
                <a:gd name="T27" fmla="*/ 1728 h 1728"/>
                <a:gd name="T28" fmla="*/ 908 w 1792"/>
                <a:gd name="T29" fmla="*/ 1728 h 1728"/>
                <a:gd name="T30" fmla="*/ 928 w 1792"/>
                <a:gd name="T31" fmla="*/ 1696 h 1728"/>
                <a:gd name="T32" fmla="*/ 920 w 1792"/>
                <a:gd name="T33" fmla="*/ 1416 h 1728"/>
                <a:gd name="T34" fmla="*/ 860 w 1792"/>
                <a:gd name="T35" fmla="*/ 1408 h 1728"/>
                <a:gd name="T36" fmla="*/ 808 w 1792"/>
                <a:gd name="T37" fmla="*/ 1404 h 1728"/>
                <a:gd name="T38" fmla="*/ 216 w 1792"/>
                <a:gd name="T39" fmla="*/ 1164 h 1728"/>
                <a:gd name="T40" fmla="*/ 164 w 1792"/>
                <a:gd name="T41" fmla="*/ 1112 h 1728"/>
                <a:gd name="T42" fmla="*/ 0 w 1792"/>
                <a:gd name="T43" fmla="*/ 724 h 1728"/>
                <a:gd name="T44" fmla="*/ 0 w 1792"/>
                <a:gd name="T45" fmla="*/ 684 h 1728"/>
                <a:gd name="T46" fmla="*/ 164 w 1792"/>
                <a:gd name="T47" fmla="*/ 296 h 1728"/>
                <a:gd name="T48" fmla="*/ 216 w 1792"/>
                <a:gd name="T49" fmla="*/ 244 h 1728"/>
                <a:gd name="T50" fmla="*/ 808 w 1792"/>
                <a:gd name="T51" fmla="*/ 4 h 1728"/>
                <a:gd name="T52" fmla="*/ 860 w 1792"/>
                <a:gd name="T53" fmla="*/ 0 h 1728"/>
                <a:gd name="T54" fmla="*/ 868 w 1792"/>
                <a:gd name="T55" fmla="*/ 0 h 1728"/>
                <a:gd name="T56" fmla="*/ 924 w 1792"/>
                <a:gd name="T57" fmla="*/ 0 h 1728"/>
                <a:gd name="T58" fmla="*/ 932 w 1792"/>
                <a:gd name="T59" fmla="*/ 0 h 1728"/>
                <a:gd name="T60" fmla="*/ 984 w 1792"/>
                <a:gd name="T61" fmla="*/ 4 h 1728"/>
                <a:gd name="T62" fmla="*/ 840 w 1792"/>
                <a:gd name="T63" fmla="*/ 132 h 1728"/>
                <a:gd name="T64" fmla="*/ 296 w 1792"/>
                <a:gd name="T65" fmla="*/ 344 h 1728"/>
                <a:gd name="T66" fmla="*/ 252 w 1792"/>
                <a:gd name="T67" fmla="*/ 388 h 1728"/>
                <a:gd name="T68" fmla="*/ 132 w 1792"/>
                <a:gd name="T69" fmla="*/ 660 h 1728"/>
                <a:gd name="T70" fmla="*/ 132 w 1792"/>
                <a:gd name="T71" fmla="*/ 744 h 1728"/>
                <a:gd name="T72" fmla="*/ 368 w 1792"/>
                <a:gd name="T73" fmla="*/ 1120 h 1728"/>
                <a:gd name="T74" fmla="*/ 816 w 1792"/>
                <a:gd name="T75" fmla="*/ 1276 h 1728"/>
                <a:gd name="T76" fmla="*/ 860 w 1792"/>
                <a:gd name="T77" fmla="*/ 1280 h 1728"/>
                <a:gd name="T78" fmla="*/ 1120 w 1792"/>
                <a:gd name="T79" fmla="*/ 1512 h 1728"/>
                <a:gd name="T80" fmla="*/ 1132 w 1792"/>
                <a:gd name="T81" fmla="*/ 1548 h 1728"/>
                <a:gd name="T82" fmla="*/ 1404 w 1792"/>
                <a:gd name="T83" fmla="*/ 1176 h 1728"/>
                <a:gd name="T84" fmla="*/ 1660 w 1792"/>
                <a:gd name="T85" fmla="*/ 744 h 1728"/>
                <a:gd name="T86" fmla="*/ 1660 w 1792"/>
                <a:gd name="T87" fmla="*/ 660 h 1728"/>
                <a:gd name="T88" fmla="*/ 1540 w 1792"/>
                <a:gd name="T89" fmla="*/ 388 h 1728"/>
                <a:gd name="T90" fmla="*/ 1496 w 1792"/>
                <a:gd name="T91" fmla="*/ 344 h 1728"/>
                <a:gd name="T92" fmla="*/ 952 w 1792"/>
                <a:gd name="T93" fmla="*/ 132 h 1728"/>
                <a:gd name="T94" fmla="*/ 840 w 1792"/>
                <a:gd name="T95" fmla="*/ 1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92" h="1728">
                  <a:moveTo>
                    <a:pt x="984" y="4"/>
                  </a:moveTo>
                  <a:cubicBezTo>
                    <a:pt x="1242" y="23"/>
                    <a:pt x="1424" y="119"/>
                    <a:pt x="1576" y="244"/>
                  </a:cubicBezTo>
                  <a:cubicBezTo>
                    <a:pt x="1592" y="263"/>
                    <a:pt x="1609" y="280"/>
                    <a:pt x="1628" y="296"/>
                  </a:cubicBezTo>
                  <a:cubicBezTo>
                    <a:pt x="1712" y="396"/>
                    <a:pt x="1781" y="511"/>
                    <a:pt x="1792" y="684"/>
                  </a:cubicBezTo>
                  <a:cubicBezTo>
                    <a:pt x="1792" y="697"/>
                    <a:pt x="1792" y="711"/>
                    <a:pt x="1792" y="724"/>
                  </a:cubicBezTo>
                  <a:cubicBezTo>
                    <a:pt x="1781" y="897"/>
                    <a:pt x="1711" y="1011"/>
                    <a:pt x="1628" y="1112"/>
                  </a:cubicBezTo>
                  <a:cubicBezTo>
                    <a:pt x="1609" y="1128"/>
                    <a:pt x="1592" y="1145"/>
                    <a:pt x="1576" y="1164"/>
                  </a:cubicBezTo>
                  <a:cubicBezTo>
                    <a:pt x="1514" y="1202"/>
                    <a:pt x="1507" y="1306"/>
                    <a:pt x="1472" y="1380"/>
                  </a:cubicBezTo>
                  <a:cubicBezTo>
                    <a:pt x="1448" y="1431"/>
                    <a:pt x="1417" y="1471"/>
                    <a:pt x="1388" y="1512"/>
                  </a:cubicBezTo>
                  <a:cubicBezTo>
                    <a:pt x="1382" y="1514"/>
                    <a:pt x="1378" y="1518"/>
                    <a:pt x="1376" y="1524"/>
                  </a:cubicBezTo>
                  <a:cubicBezTo>
                    <a:pt x="1358" y="1538"/>
                    <a:pt x="1342" y="1554"/>
                    <a:pt x="1328" y="1572"/>
                  </a:cubicBezTo>
                  <a:cubicBezTo>
                    <a:pt x="1322" y="1574"/>
                    <a:pt x="1318" y="1578"/>
                    <a:pt x="1316" y="1584"/>
                  </a:cubicBezTo>
                  <a:cubicBezTo>
                    <a:pt x="1223" y="1654"/>
                    <a:pt x="1117" y="1710"/>
                    <a:pt x="968" y="1724"/>
                  </a:cubicBezTo>
                  <a:cubicBezTo>
                    <a:pt x="956" y="1727"/>
                    <a:pt x="934" y="1719"/>
                    <a:pt x="928" y="1728"/>
                  </a:cubicBezTo>
                  <a:cubicBezTo>
                    <a:pt x="921" y="1728"/>
                    <a:pt x="915" y="1728"/>
                    <a:pt x="908" y="1728"/>
                  </a:cubicBezTo>
                  <a:cubicBezTo>
                    <a:pt x="893" y="1714"/>
                    <a:pt x="921" y="1705"/>
                    <a:pt x="928" y="1696"/>
                  </a:cubicBezTo>
                  <a:cubicBezTo>
                    <a:pt x="980" y="1628"/>
                    <a:pt x="1036" y="1466"/>
                    <a:pt x="920" y="1416"/>
                  </a:cubicBezTo>
                  <a:cubicBezTo>
                    <a:pt x="904" y="1409"/>
                    <a:pt x="883" y="1408"/>
                    <a:pt x="860" y="1408"/>
                  </a:cubicBezTo>
                  <a:cubicBezTo>
                    <a:pt x="851" y="1399"/>
                    <a:pt x="824" y="1407"/>
                    <a:pt x="808" y="1404"/>
                  </a:cubicBezTo>
                  <a:cubicBezTo>
                    <a:pt x="550" y="1385"/>
                    <a:pt x="368" y="1289"/>
                    <a:pt x="216" y="1164"/>
                  </a:cubicBezTo>
                  <a:cubicBezTo>
                    <a:pt x="200" y="1145"/>
                    <a:pt x="183" y="1128"/>
                    <a:pt x="164" y="1112"/>
                  </a:cubicBezTo>
                  <a:cubicBezTo>
                    <a:pt x="81" y="1011"/>
                    <a:pt x="11" y="897"/>
                    <a:pt x="0" y="724"/>
                  </a:cubicBezTo>
                  <a:cubicBezTo>
                    <a:pt x="0" y="711"/>
                    <a:pt x="0" y="697"/>
                    <a:pt x="0" y="684"/>
                  </a:cubicBezTo>
                  <a:cubicBezTo>
                    <a:pt x="11" y="511"/>
                    <a:pt x="80" y="396"/>
                    <a:pt x="164" y="296"/>
                  </a:cubicBezTo>
                  <a:cubicBezTo>
                    <a:pt x="183" y="280"/>
                    <a:pt x="200" y="263"/>
                    <a:pt x="216" y="244"/>
                  </a:cubicBezTo>
                  <a:cubicBezTo>
                    <a:pt x="368" y="119"/>
                    <a:pt x="550" y="23"/>
                    <a:pt x="808" y="4"/>
                  </a:cubicBezTo>
                  <a:cubicBezTo>
                    <a:pt x="824" y="1"/>
                    <a:pt x="851" y="9"/>
                    <a:pt x="860" y="0"/>
                  </a:cubicBezTo>
                  <a:cubicBezTo>
                    <a:pt x="863" y="0"/>
                    <a:pt x="865" y="0"/>
                    <a:pt x="868" y="0"/>
                  </a:cubicBezTo>
                  <a:cubicBezTo>
                    <a:pt x="887" y="0"/>
                    <a:pt x="905" y="0"/>
                    <a:pt x="924" y="0"/>
                  </a:cubicBezTo>
                  <a:cubicBezTo>
                    <a:pt x="927" y="0"/>
                    <a:pt x="929" y="0"/>
                    <a:pt x="932" y="0"/>
                  </a:cubicBezTo>
                  <a:cubicBezTo>
                    <a:pt x="941" y="9"/>
                    <a:pt x="968" y="1"/>
                    <a:pt x="984" y="4"/>
                  </a:cubicBezTo>
                  <a:close/>
                  <a:moveTo>
                    <a:pt x="840" y="132"/>
                  </a:moveTo>
                  <a:cubicBezTo>
                    <a:pt x="603" y="147"/>
                    <a:pt x="431" y="227"/>
                    <a:pt x="296" y="344"/>
                  </a:cubicBezTo>
                  <a:cubicBezTo>
                    <a:pt x="280" y="357"/>
                    <a:pt x="265" y="372"/>
                    <a:pt x="252" y="388"/>
                  </a:cubicBezTo>
                  <a:cubicBezTo>
                    <a:pt x="192" y="458"/>
                    <a:pt x="140" y="537"/>
                    <a:pt x="132" y="660"/>
                  </a:cubicBezTo>
                  <a:cubicBezTo>
                    <a:pt x="125" y="679"/>
                    <a:pt x="125" y="725"/>
                    <a:pt x="132" y="744"/>
                  </a:cubicBezTo>
                  <a:cubicBezTo>
                    <a:pt x="146" y="917"/>
                    <a:pt x="247" y="1038"/>
                    <a:pt x="368" y="1120"/>
                  </a:cubicBezTo>
                  <a:cubicBezTo>
                    <a:pt x="495" y="1207"/>
                    <a:pt x="644" y="1265"/>
                    <a:pt x="816" y="1276"/>
                  </a:cubicBezTo>
                  <a:cubicBezTo>
                    <a:pt x="823" y="1285"/>
                    <a:pt x="847" y="1277"/>
                    <a:pt x="860" y="1280"/>
                  </a:cubicBezTo>
                  <a:cubicBezTo>
                    <a:pt x="1017" y="1287"/>
                    <a:pt x="1094" y="1374"/>
                    <a:pt x="1120" y="1512"/>
                  </a:cubicBezTo>
                  <a:cubicBezTo>
                    <a:pt x="1121" y="1525"/>
                    <a:pt x="1115" y="1565"/>
                    <a:pt x="1132" y="1548"/>
                  </a:cubicBezTo>
                  <a:cubicBezTo>
                    <a:pt x="1277" y="1479"/>
                    <a:pt x="1370" y="1356"/>
                    <a:pt x="1404" y="1176"/>
                  </a:cubicBezTo>
                  <a:cubicBezTo>
                    <a:pt x="1490" y="1032"/>
                    <a:pt x="1650" y="964"/>
                    <a:pt x="1660" y="744"/>
                  </a:cubicBezTo>
                  <a:cubicBezTo>
                    <a:pt x="1667" y="725"/>
                    <a:pt x="1667" y="679"/>
                    <a:pt x="1660" y="660"/>
                  </a:cubicBezTo>
                  <a:cubicBezTo>
                    <a:pt x="1652" y="537"/>
                    <a:pt x="1600" y="458"/>
                    <a:pt x="1540" y="388"/>
                  </a:cubicBezTo>
                  <a:cubicBezTo>
                    <a:pt x="1527" y="372"/>
                    <a:pt x="1512" y="357"/>
                    <a:pt x="1496" y="344"/>
                  </a:cubicBezTo>
                  <a:cubicBezTo>
                    <a:pt x="1361" y="227"/>
                    <a:pt x="1189" y="147"/>
                    <a:pt x="952" y="132"/>
                  </a:cubicBezTo>
                  <a:cubicBezTo>
                    <a:pt x="924" y="125"/>
                    <a:pt x="868" y="125"/>
                    <a:pt x="840" y="13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0" name="Group 199"/>
          <p:cNvGrpSpPr>
            <a:grpSpLocks noChangeAspect="1"/>
          </p:cNvGrpSpPr>
          <p:nvPr/>
        </p:nvGrpSpPr>
        <p:grpSpPr bwMode="gray">
          <a:xfrm>
            <a:off x="6732240" y="3651871"/>
            <a:ext cx="357329" cy="370816"/>
            <a:chOff x="-23880763" y="898525"/>
            <a:chExt cx="2649538" cy="2749550"/>
          </a:xfrm>
        </p:grpSpPr>
        <p:sp>
          <p:nvSpPr>
            <p:cNvPr id="201" name="Freeform 1786"/>
            <p:cNvSpPr>
              <a:spLocks/>
            </p:cNvSpPr>
            <p:nvPr/>
          </p:nvSpPr>
          <p:spPr bwMode="gray">
            <a:xfrm>
              <a:off x="-22580600" y="898525"/>
              <a:ext cx="427038" cy="2749550"/>
            </a:xfrm>
            <a:custGeom>
              <a:avLst/>
              <a:gdLst>
                <a:gd name="T0" fmla="*/ 268 w 278"/>
                <a:gd name="T1" fmla="*/ 1793 h 1793"/>
                <a:gd name="T2" fmla="*/ 20 w 278"/>
                <a:gd name="T3" fmla="*/ 1793 h 1793"/>
                <a:gd name="T4" fmla="*/ 20 w 278"/>
                <a:gd name="T5" fmla="*/ 225 h 1793"/>
                <a:gd name="T6" fmla="*/ 68 w 278"/>
                <a:gd name="T7" fmla="*/ 9 h 1793"/>
                <a:gd name="T8" fmla="*/ 252 w 278"/>
                <a:gd name="T9" fmla="*/ 25 h 1793"/>
                <a:gd name="T10" fmla="*/ 268 w 278"/>
                <a:gd name="T11" fmla="*/ 233 h 1793"/>
                <a:gd name="T12" fmla="*/ 268 w 278"/>
                <a:gd name="T13" fmla="*/ 1793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793">
                  <a:moveTo>
                    <a:pt x="268" y="1793"/>
                  </a:moveTo>
                  <a:cubicBezTo>
                    <a:pt x="185" y="1793"/>
                    <a:pt x="103" y="1793"/>
                    <a:pt x="20" y="1793"/>
                  </a:cubicBezTo>
                  <a:cubicBezTo>
                    <a:pt x="20" y="1310"/>
                    <a:pt x="20" y="744"/>
                    <a:pt x="20" y="225"/>
                  </a:cubicBezTo>
                  <a:cubicBezTo>
                    <a:pt x="20" y="131"/>
                    <a:pt x="0" y="24"/>
                    <a:pt x="68" y="9"/>
                  </a:cubicBezTo>
                  <a:cubicBezTo>
                    <a:pt x="110" y="0"/>
                    <a:pt x="232" y="5"/>
                    <a:pt x="252" y="25"/>
                  </a:cubicBezTo>
                  <a:cubicBezTo>
                    <a:pt x="278" y="51"/>
                    <a:pt x="268" y="162"/>
                    <a:pt x="268" y="233"/>
                  </a:cubicBezTo>
                  <a:cubicBezTo>
                    <a:pt x="268" y="749"/>
                    <a:pt x="268" y="1294"/>
                    <a:pt x="268" y="179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Freeform 1787"/>
            <p:cNvSpPr>
              <a:spLocks/>
            </p:cNvSpPr>
            <p:nvPr/>
          </p:nvSpPr>
          <p:spPr bwMode="gray">
            <a:xfrm>
              <a:off x="-23880763" y="1092200"/>
              <a:ext cx="1220788" cy="608013"/>
            </a:xfrm>
            <a:custGeom>
              <a:avLst/>
              <a:gdLst>
                <a:gd name="T0" fmla="*/ 0 w 796"/>
                <a:gd name="T1" fmla="*/ 175 h 397"/>
                <a:gd name="T2" fmla="*/ 84 w 796"/>
                <a:gd name="T3" fmla="*/ 91 h 397"/>
                <a:gd name="T4" fmla="*/ 172 w 796"/>
                <a:gd name="T5" fmla="*/ 11 h 397"/>
                <a:gd name="T6" fmla="*/ 328 w 796"/>
                <a:gd name="T7" fmla="*/ 11 h 397"/>
                <a:gd name="T8" fmla="*/ 796 w 796"/>
                <a:gd name="T9" fmla="*/ 11 h 397"/>
                <a:gd name="T10" fmla="*/ 796 w 796"/>
                <a:gd name="T11" fmla="*/ 387 h 397"/>
                <a:gd name="T12" fmla="*/ 328 w 796"/>
                <a:gd name="T13" fmla="*/ 387 h 397"/>
                <a:gd name="T14" fmla="*/ 172 w 796"/>
                <a:gd name="T15" fmla="*/ 387 h 397"/>
                <a:gd name="T16" fmla="*/ 84 w 796"/>
                <a:gd name="T17" fmla="*/ 307 h 397"/>
                <a:gd name="T18" fmla="*/ 0 w 796"/>
                <a:gd name="T19" fmla="*/ 223 h 397"/>
                <a:gd name="T20" fmla="*/ 0 w 796"/>
                <a:gd name="T21" fmla="*/ 219 h 397"/>
                <a:gd name="T22" fmla="*/ 0 w 796"/>
                <a:gd name="T23" fmla="*/ 179 h 397"/>
                <a:gd name="T24" fmla="*/ 0 w 796"/>
                <a:gd name="T25" fmla="*/ 17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6" h="397">
                  <a:moveTo>
                    <a:pt x="0" y="175"/>
                  </a:moveTo>
                  <a:cubicBezTo>
                    <a:pt x="24" y="146"/>
                    <a:pt x="55" y="120"/>
                    <a:pt x="84" y="91"/>
                  </a:cubicBezTo>
                  <a:cubicBezTo>
                    <a:pt x="107" y="68"/>
                    <a:pt x="143" y="18"/>
                    <a:pt x="172" y="11"/>
                  </a:cubicBezTo>
                  <a:cubicBezTo>
                    <a:pt x="216" y="0"/>
                    <a:pt x="278" y="11"/>
                    <a:pt x="328" y="11"/>
                  </a:cubicBezTo>
                  <a:cubicBezTo>
                    <a:pt x="488" y="11"/>
                    <a:pt x="639" y="11"/>
                    <a:pt x="796" y="11"/>
                  </a:cubicBezTo>
                  <a:cubicBezTo>
                    <a:pt x="796" y="136"/>
                    <a:pt x="796" y="262"/>
                    <a:pt x="796" y="387"/>
                  </a:cubicBezTo>
                  <a:cubicBezTo>
                    <a:pt x="646" y="387"/>
                    <a:pt x="479" y="387"/>
                    <a:pt x="328" y="387"/>
                  </a:cubicBezTo>
                  <a:cubicBezTo>
                    <a:pt x="277" y="387"/>
                    <a:pt x="214" y="397"/>
                    <a:pt x="172" y="387"/>
                  </a:cubicBezTo>
                  <a:cubicBezTo>
                    <a:pt x="139" y="379"/>
                    <a:pt x="108" y="331"/>
                    <a:pt x="84" y="307"/>
                  </a:cubicBezTo>
                  <a:cubicBezTo>
                    <a:pt x="55" y="278"/>
                    <a:pt x="25" y="253"/>
                    <a:pt x="0" y="223"/>
                  </a:cubicBezTo>
                  <a:cubicBezTo>
                    <a:pt x="0" y="222"/>
                    <a:pt x="0" y="220"/>
                    <a:pt x="0" y="219"/>
                  </a:cubicBezTo>
                  <a:cubicBezTo>
                    <a:pt x="0" y="206"/>
                    <a:pt x="0" y="192"/>
                    <a:pt x="0" y="179"/>
                  </a:cubicBezTo>
                  <a:cubicBezTo>
                    <a:pt x="0" y="178"/>
                    <a:pt x="0" y="176"/>
                    <a:pt x="0" y="175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Freeform 1789"/>
            <p:cNvSpPr>
              <a:spLocks/>
            </p:cNvSpPr>
            <p:nvPr/>
          </p:nvSpPr>
          <p:spPr bwMode="gray">
            <a:xfrm>
              <a:off x="-22058313" y="1677987"/>
              <a:ext cx="827088" cy="615950"/>
            </a:xfrm>
            <a:custGeom>
              <a:avLst/>
              <a:gdLst>
                <a:gd name="T0" fmla="*/ 540 w 540"/>
                <a:gd name="T1" fmla="*/ 225 h 402"/>
                <a:gd name="T2" fmla="*/ 456 w 540"/>
                <a:gd name="T3" fmla="*/ 309 h 402"/>
                <a:gd name="T4" fmla="*/ 368 w 540"/>
                <a:gd name="T5" fmla="*/ 389 h 402"/>
                <a:gd name="T6" fmla="*/ 184 w 540"/>
                <a:gd name="T7" fmla="*/ 389 h 402"/>
                <a:gd name="T8" fmla="*/ 0 w 540"/>
                <a:gd name="T9" fmla="*/ 389 h 402"/>
                <a:gd name="T10" fmla="*/ 0 w 540"/>
                <a:gd name="T11" fmla="*/ 13 h 402"/>
                <a:gd name="T12" fmla="*/ 184 w 540"/>
                <a:gd name="T13" fmla="*/ 13 h 402"/>
                <a:gd name="T14" fmla="*/ 368 w 540"/>
                <a:gd name="T15" fmla="*/ 13 h 402"/>
                <a:gd name="T16" fmla="*/ 456 w 540"/>
                <a:gd name="T17" fmla="*/ 93 h 402"/>
                <a:gd name="T18" fmla="*/ 540 w 540"/>
                <a:gd name="T19" fmla="*/ 177 h 402"/>
                <a:gd name="T20" fmla="*/ 540 w 540"/>
                <a:gd name="T21" fmla="*/ 181 h 402"/>
                <a:gd name="T22" fmla="*/ 540 w 540"/>
                <a:gd name="T23" fmla="*/ 221 h 402"/>
                <a:gd name="T24" fmla="*/ 540 w 540"/>
                <a:gd name="T25" fmla="*/ 22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0" h="402">
                  <a:moveTo>
                    <a:pt x="540" y="225"/>
                  </a:moveTo>
                  <a:cubicBezTo>
                    <a:pt x="518" y="253"/>
                    <a:pt x="491" y="274"/>
                    <a:pt x="456" y="309"/>
                  </a:cubicBezTo>
                  <a:cubicBezTo>
                    <a:pt x="430" y="335"/>
                    <a:pt x="397" y="382"/>
                    <a:pt x="368" y="389"/>
                  </a:cubicBezTo>
                  <a:cubicBezTo>
                    <a:pt x="314" y="402"/>
                    <a:pt x="244" y="389"/>
                    <a:pt x="184" y="389"/>
                  </a:cubicBezTo>
                  <a:cubicBezTo>
                    <a:pt x="124" y="389"/>
                    <a:pt x="64" y="389"/>
                    <a:pt x="0" y="389"/>
                  </a:cubicBezTo>
                  <a:cubicBezTo>
                    <a:pt x="0" y="264"/>
                    <a:pt x="0" y="138"/>
                    <a:pt x="0" y="13"/>
                  </a:cubicBezTo>
                  <a:cubicBezTo>
                    <a:pt x="64" y="13"/>
                    <a:pt x="124" y="13"/>
                    <a:pt x="184" y="13"/>
                  </a:cubicBezTo>
                  <a:cubicBezTo>
                    <a:pt x="244" y="13"/>
                    <a:pt x="314" y="0"/>
                    <a:pt x="368" y="13"/>
                  </a:cubicBezTo>
                  <a:cubicBezTo>
                    <a:pt x="401" y="21"/>
                    <a:pt x="432" y="69"/>
                    <a:pt x="456" y="93"/>
                  </a:cubicBezTo>
                  <a:cubicBezTo>
                    <a:pt x="486" y="123"/>
                    <a:pt x="516" y="148"/>
                    <a:pt x="540" y="177"/>
                  </a:cubicBezTo>
                  <a:cubicBezTo>
                    <a:pt x="540" y="178"/>
                    <a:pt x="540" y="180"/>
                    <a:pt x="540" y="181"/>
                  </a:cubicBezTo>
                  <a:cubicBezTo>
                    <a:pt x="540" y="194"/>
                    <a:pt x="540" y="208"/>
                    <a:pt x="540" y="221"/>
                  </a:cubicBezTo>
                  <a:cubicBezTo>
                    <a:pt x="540" y="222"/>
                    <a:pt x="540" y="224"/>
                    <a:pt x="540" y="225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4" name="Group 203"/>
          <p:cNvGrpSpPr>
            <a:grpSpLocks noChangeAspect="1"/>
          </p:cNvGrpSpPr>
          <p:nvPr/>
        </p:nvGrpSpPr>
        <p:grpSpPr bwMode="gray">
          <a:xfrm>
            <a:off x="6084168" y="3651871"/>
            <a:ext cx="472420" cy="370816"/>
            <a:chOff x="-23698201" y="-2168525"/>
            <a:chExt cx="2738438" cy="2149475"/>
          </a:xfrm>
        </p:grpSpPr>
        <p:sp>
          <p:nvSpPr>
            <p:cNvPr id="205" name="Freeform 1690"/>
            <p:cNvSpPr>
              <a:spLocks/>
            </p:cNvSpPr>
            <p:nvPr/>
          </p:nvSpPr>
          <p:spPr bwMode="gray">
            <a:xfrm>
              <a:off x="-23214013" y="-1879600"/>
              <a:ext cx="1768475" cy="1177925"/>
            </a:xfrm>
            <a:custGeom>
              <a:avLst/>
              <a:gdLst>
                <a:gd name="T0" fmla="*/ 5 w 1153"/>
                <a:gd name="T1" fmla="*/ 0 h 768"/>
                <a:gd name="T2" fmla="*/ 1153 w 1153"/>
                <a:gd name="T3" fmla="*/ 0 h 768"/>
                <a:gd name="T4" fmla="*/ 1153 w 1153"/>
                <a:gd name="T5" fmla="*/ 768 h 768"/>
                <a:gd name="T6" fmla="*/ 1 w 1153"/>
                <a:gd name="T7" fmla="*/ 768 h 768"/>
                <a:gd name="T8" fmla="*/ 1 w 1153"/>
                <a:gd name="T9" fmla="*/ 12 h 768"/>
                <a:gd name="T10" fmla="*/ 5 w 1153"/>
                <a:gd name="T11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768">
                  <a:moveTo>
                    <a:pt x="5" y="0"/>
                  </a:moveTo>
                  <a:cubicBezTo>
                    <a:pt x="388" y="0"/>
                    <a:pt x="770" y="0"/>
                    <a:pt x="1153" y="0"/>
                  </a:cubicBezTo>
                  <a:cubicBezTo>
                    <a:pt x="1153" y="256"/>
                    <a:pt x="1153" y="512"/>
                    <a:pt x="1153" y="768"/>
                  </a:cubicBezTo>
                  <a:cubicBezTo>
                    <a:pt x="769" y="768"/>
                    <a:pt x="385" y="768"/>
                    <a:pt x="1" y="768"/>
                  </a:cubicBezTo>
                  <a:cubicBezTo>
                    <a:pt x="1" y="516"/>
                    <a:pt x="1" y="264"/>
                    <a:pt x="1" y="12"/>
                  </a:cubicBezTo>
                  <a:cubicBezTo>
                    <a:pt x="1" y="6"/>
                    <a:pt x="0" y="1"/>
                    <a:pt x="5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Freeform 1718"/>
            <p:cNvSpPr>
              <a:spLocks noEditPoints="1"/>
            </p:cNvSpPr>
            <p:nvPr/>
          </p:nvSpPr>
          <p:spPr bwMode="gray">
            <a:xfrm>
              <a:off x="-23518813" y="-2168525"/>
              <a:ext cx="2368550" cy="1676400"/>
            </a:xfrm>
            <a:custGeom>
              <a:avLst/>
              <a:gdLst>
                <a:gd name="T0" fmla="*/ 96 w 1545"/>
                <a:gd name="T1" fmla="*/ 5 h 1093"/>
                <a:gd name="T2" fmla="*/ 120 w 1545"/>
                <a:gd name="T3" fmla="*/ 1 h 1093"/>
                <a:gd name="T4" fmla="*/ 1432 w 1545"/>
                <a:gd name="T5" fmla="*/ 1 h 1093"/>
                <a:gd name="T6" fmla="*/ 1444 w 1545"/>
                <a:gd name="T7" fmla="*/ 1 h 1093"/>
                <a:gd name="T8" fmla="*/ 1456 w 1545"/>
                <a:gd name="T9" fmla="*/ 5 h 1093"/>
                <a:gd name="T10" fmla="*/ 1536 w 1545"/>
                <a:gd name="T11" fmla="*/ 85 h 1093"/>
                <a:gd name="T12" fmla="*/ 1540 w 1545"/>
                <a:gd name="T13" fmla="*/ 97 h 1093"/>
                <a:gd name="T14" fmla="*/ 1540 w 1545"/>
                <a:gd name="T15" fmla="*/ 109 h 1093"/>
                <a:gd name="T16" fmla="*/ 1536 w 1545"/>
                <a:gd name="T17" fmla="*/ 1081 h 1093"/>
                <a:gd name="T18" fmla="*/ 200 w 1545"/>
                <a:gd name="T19" fmla="*/ 1081 h 1093"/>
                <a:gd name="T20" fmla="*/ 12 w 1545"/>
                <a:gd name="T21" fmla="*/ 1081 h 1093"/>
                <a:gd name="T22" fmla="*/ 12 w 1545"/>
                <a:gd name="T23" fmla="*/ 837 h 1093"/>
                <a:gd name="T24" fmla="*/ 12 w 1545"/>
                <a:gd name="T25" fmla="*/ 109 h 1093"/>
                <a:gd name="T26" fmla="*/ 12 w 1545"/>
                <a:gd name="T27" fmla="*/ 97 h 1093"/>
                <a:gd name="T28" fmla="*/ 16 w 1545"/>
                <a:gd name="T29" fmla="*/ 85 h 1093"/>
                <a:gd name="T30" fmla="*/ 96 w 1545"/>
                <a:gd name="T31" fmla="*/ 5 h 1093"/>
                <a:gd name="T32" fmla="*/ 132 w 1545"/>
                <a:gd name="T33" fmla="*/ 133 h 1093"/>
                <a:gd name="T34" fmla="*/ 136 w 1545"/>
                <a:gd name="T35" fmla="*/ 1025 h 1093"/>
                <a:gd name="T36" fmla="*/ 1420 w 1545"/>
                <a:gd name="T37" fmla="*/ 1021 h 1093"/>
                <a:gd name="T38" fmla="*/ 1420 w 1545"/>
                <a:gd name="T39" fmla="*/ 125 h 1093"/>
                <a:gd name="T40" fmla="*/ 140 w 1545"/>
                <a:gd name="T41" fmla="*/ 121 h 1093"/>
                <a:gd name="T42" fmla="*/ 132 w 1545"/>
                <a:gd name="T43" fmla="*/ 133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5" h="1093">
                  <a:moveTo>
                    <a:pt x="96" y="5"/>
                  </a:moveTo>
                  <a:cubicBezTo>
                    <a:pt x="101" y="0"/>
                    <a:pt x="110" y="0"/>
                    <a:pt x="120" y="1"/>
                  </a:cubicBezTo>
                  <a:cubicBezTo>
                    <a:pt x="557" y="1"/>
                    <a:pt x="995" y="1"/>
                    <a:pt x="1432" y="1"/>
                  </a:cubicBezTo>
                  <a:cubicBezTo>
                    <a:pt x="1436" y="1"/>
                    <a:pt x="1440" y="1"/>
                    <a:pt x="1444" y="1"/>
                  </a:cubicBezTo>
                  <a:cubicBezTo>
                    <a:pt x="1450" y="0"/>
                    <a:pt x="1451" y="5"/>
                    <a:pt x="1456" y="5"/>
                  </a:cubicBezTo>
                  <a:cubicBezTo>
                    <a:pt x="1492" y="22"/>
                    <a:pt x="1519" y="49"/>
                    <a:pt x="1536" y="85"/>
                  </a:cubicBezTo>
                  <a:cubicBezTo>
                    <a:pt x="1538" y="88"/>
                    <a:pt x="1540" y="91"/>
                    <a:pt x="1540" y="97"/>
                  </a:cubicBezTo>
                  <a:cubicBezTo>
                    <a:pt x="1540" y="101"/>
                    <a:pt x="1540" y="105"/>
                    <a:pt x="1540" y="109"/>
                  </a:cubicBezTo>
                  <a:cubicBezTo>
                    <a:pt x="1537" y="432"/>
                    <a:pt x="1545" y="765"/>
                    <a:pt x="1536" y="1081"/>
                  </a:cubicBezTo>
                  <a:cubicBezTo>
                    <a:pt x="1099" y="1081"/>
                    <a:pt x="651" y="1081"/>
                    <a:pt x="200" y="1081"/>
                  </a:cubicBezTo>
                  <a:cubicBezTo>
                    <a:pt x="162" y="1081"/>
                    <a:pt x="24" y="1093"/>
                    <a:pt x="12" y="1081"/>
                  </a:cubicBezTo>
                  <a:cubicBezTo>
                    <a:pt x="0" y="1069"/>
                    <a:pt x="12" y="861"/>
                    <a:pt x="12" y="837"/>
                  </a:cubicBezTo>
                  <a:cubicBezTo>
                    <a:pt x="12" y="591"/>
                    <a:pt x="12" y="348"/>
                    <a:pt x="12" y="109"/>
                  </a:cubicBezTo>
                  <a:cubicBezTo>
                    <a:pt x="12" y="105"/>
                    <a:pt x="12" y="101"/>
                    <a:pt x="12" y="97"/>
                  </a:cubicBezTo>
                  <a:cubicBezTo>
                    <a:pt x="11" y="91"/>
                    <a:pt x="16" y="90"/>
                    <a:pt x="16" y="85"/>
                  </a:cubicBezTo>
                  <a:cubicBezTo>
                    <a:pt x="33" y="49"/>
                    <a:pt x="60" y="22"/>
                    <a:pt x="96" y="5"/>
                  </a:cubicBezTo>
                  <a:close/>
                  <a:moveTo>
                    <a:pt x="132" y="133"/>
                  </a:moveTo>
                  <a:cubicBezTo>
                    <a:pt x="135" y="429"/>
                    <a:pt x="127" y="736"/>
                    <a:pt x="136" y="1025"/>
                  </a:cubicBezTo>
                  <a:cubicBezTo>
                    <a:pt x="563" y="1022"/>
                    <a:pt x="1000" y="1030"/>
                    <a:pt x="1420" y="1021"/>
                  </a:cubicBezTo>
                  <a:cubicBezTo>
                    <a:pt x="1420" y="722"/>
                    <a:pt x="1420" y="424"/>
                    <a:pt x="1420" y="125"/>
                  </a:cubicBezTo>
                  <a:cubicBezTo>
                    <a:pt x="1001" y="116"/>
                    <a:pt x="565" y="124"/>
                    <a:pt x="140" y="121"/>
                  </a:cubicBezTo>
                  <a:cubicBezTo>
                    <a:pt x="135" y="123"/>
                    <a:pt x="132" y="126"/>
                    <a:pt x="132" y="133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Freeform 1719"/>
            <p:cNvSpPr>
              <a:spLocks noEditPoints="1"/>
            </p:cNvSpPr>
            <p:nvPr/>
          </p:nvSpPr>
          <p:spPr bwMode="gray">
            <a:xfrm>
              <a:off x="-23698201" y="-406400"/>
              <a:ext cx="2738438" cy="387350"/>
            </a:xfrm>
            <a:custGeom>
              <a:avLst/>
              <a:gdLst>
                <a:gd name="T0" fmla="*/ 1 w 1786"/>
                <a:gd name="T1" fmla="*/ 52 h 253"/>
                <a:gd name="T2" fmla="*/ 49 w 1786"/>
                <a:gd name="T3" fmla="*/ 4 h 253"/>
                <a:gd name="T4" fmla="*/ 761 w 1786"/>
                <a:gd name="T5" fmla="*/ 4 h 253"/>
                <a:gd name="T6" fmla="*/ 765 w 1786"/>
                <a:gd name="T7" fmla="*/ 68 h 253"/>
                <a:gd name="T8" fmla="*/ 1021 w 1786"/>
                <a:gd name="T9" fmla="*/ 68 h 253"/>
                <a:gd name="T10" fmla="*/ 1029 w 1786"/>
                <a:gd name="T11" fmla="*/ 4 h 253"/>
                <a:gd name="T12" fmla="*/ 1117 w 1786"/>
                <a:gd name="T13" fmla="*/ 4 h 253"/>
                <a:gd name="T14" fmla="*/ 1737 w 1786"/>
                <a:gd name="T15" fmla="*/ 4 h 253"/>
                <a:gd name="T16" fmla="*/ 1785 w 1786"/>
                <a:gd name="T17" fmla="*/ 52 h 253"/>
                <a:gd name="T18" fmla="*/ 1785 w 1786"/>
                <a:gd name="T19" fmla="*/ 144 h 253"/>
                <a:gd name="T20" fmla="*/ 1785 w 1786"/>
                <a:gd name="T21" fmla="*/ 156 h 253"/>
                <a:gd name="T22" fmla="*/ 1781 w 1786"/>
                <a:gd name="T23" fmla="*/ 168 h 253"/>
                <a:gd name="T24" fmla="*/ 1701 w 1786"/>
                <a:gd name="T25" fmla="*/ 248 h 253"/>
                <a:gd name="T26" fmla="*/ 1677 w 1786"/>
                <a:gd name="T27" fmla="*/ 252 h 253"/>
                <a:gd name="T28" fmla="*/ 109 w 1786"/>
                <a:gd name="T29" fmla="*/ 252 h 253"/>
                <a:gd name="T30" fmla="*/ 85 w 1786"/>
                <a:gd name="T31" fmla="*/ 248 h 253"/>
                <a:gd name="T32" fmla="*/ 5 w 1786"/>
                <a:gd name="T33" fmla="*/ 168 h 253"/>
                <a:gd name="T34" fmla="*/ 1 w 1786"/>
                <a:gd name="T35" fmla="*/ 144 h 253"/>
                <a:gd name="T36" fmla="*/ 1 w 1786"/>
                <a:gd name="T37" fmla="*/ 52 h 253"/>
                <a:gd name="T38" fmla="*/ 1489 w 1786"/>
                <a:gd name="T39" fmla="*/ 64 h 253"/>
                <a:gd name="T40" fmla="*/ 1449 w 1786"/>
                <a:gd name="T41" fmla="*/ 64 h 253"/>
                <a:gd name="T42" fmla="*/ 1405 w 1786"/>
                <a:gd name="T43" fmla="*/ 108 h 253"/>
                <a:gd name="T44" fmla="*/ 1405 w 1786"/>
                <a:gd name="T45" fmla="*/ 148 h 253"/>
                <a:gd name="T46" fmla="*/ 1449 w 1786"/>
                <a:gd name="T47" fmla="*/ 192 h 253"/>
                <a:gd name="T48" fmla="*/ 1489 w 1786"/>
                <a:gd name="T49" fmla="*/ 192 h 253"/>
                <a:gd name="T50" fmla="*/ 1533 w 1786"/>
                <a:gd name="T51" fmla="*/ 148 h 253"/>
                <a:gd name="T52" fmla="*/ 1533 w 1786"/>
                <a:gd name="T53" fmla="*/ 108 h 253"/>
                <a:gd name="T54" fmla="*/ 1489 w 1786"/>
                <a:gd name="T55" fmla="*/ 64 h 253"/>
                <a:gd name="T56" fmla="*/ 1681 w 1786"/>
                <a:gd name="T57" fmla="*/ 64 h 253"/>
                <a:gd name="T58" fmla="*/ 1641 w 1786"/>
                <a:gd name="T59" fmla="*/ 64 h 253"/>
                <a:gd name="T60" fmla="*/ 1597 w 1786"/>
                <a:gd name="T61" fmla="*/ 108 h 253"/>
                <a:gd name="T62" fmla="*/ 1597 w 1786"/>
                <a:gd name="T63" fmla="*/ 148 h 253"/>
                <a:gd name="T64" fmla="*/ 1641 w 1786"/>
                <a:gd name="T65" fmla="*/ 192 h 253"/>
                <a:gd name="T66" fmla="*/ 1681 w 1786"/>
                <a:gd name="T67" fmla="*/ 192 h 253"/>
                <a:gd name="T68" fmla="*/ 1725 w 1786"/>
                <a:gd name="T69" fmla="*/ 148 h 253"/>
                <a:gd name="T70" fmla="*/ 1725 w 1786"/>
                <a:gd name="T71" fmla="*/ 108 h 253"/>
                <a:gd name="T72" fmla="*/ 1681 w 1786"/>
                <a:gd name="T73" fmla="*/ 6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6" h="253">
                  <a:moveTo>
                    <a:pt x="1" y="52"/>
                  </a:moveTo>
                  <a:cubicBezTo>
                    <a:pt x="5" y="24"/>
                    <a:pt x="21" y="8"/>
                    <a:pt x="49" y="4"/>
                  </a:cubicBezTo>
                  <a:cubicBezTo>
                    <a:pt x="286" y="4"/>
                    <a:pt x="524" y="4"/>
                    <a:pt x="761" y="4"/>
                  </a:cubicBezTo>
                  <a:cubicBezTo>
                    <a:pt x="763" y="25"/>
                    <a:pt x="757" y="54"/>
                    <a:pt x="765" y="68"/>
                  </a:cubicBezTo>
                  <a:cubicBezTo>
                    <a:pt x="850" y="68"/>
                    <a:pt x="936" y="68"/>
                    <a:pt x="1021" y="68"/>
                  </a:cubicBezTo>
                  <a:cubicBezTo>
                    <a:pt x="1032" y="58"/>
                    <a:pt x="1018" y="13"/>
                    <a:pt x="1029" y="4"/>
                  </a:cubicBezTo>
                  <a:cubicBezTo>
                    <a:pt x="1034" y="0"/>
                    <a:pt x="1091" y="4"/>
                    <a:pt x="1117" y="4"/>
                  </a:cubicBezTo>
                  <a:cubicBezTo>
                    <a:pt x="1323" y="4"/>
                    <a:pt x="1560" y="4"/>
                    <a:pt x="1737" y="4"/>
                  </a:cubicBezTo>
                  <a:cubicBezTo>
                    <a:pt x="1765" y="8"/>
                    <a:pt x="1781" y="24"/>
                    <a:pt x="1785" y="52"/>
                  </a:cubicBezTo>
                  <a:cubicBezTo>
                    <a:pt x="1785" y="83"/>
                    <a:pt x="1785" y="113"/>
                    <a:pt x="1785" y="144"/>
                  </a:cubicBezTo>
                  <a:cubicBezTo>
                    <a:pt x="1785" y="148"/>
                    <a:pt x="1785" y="152"/>
                    <a:pt x="1785" y="156"/>
                  </a:cubicBezTo>
                  <a:cubicBezTo>
                    <a:pt x="1786" y="162"/>
                    <a:pt x="1781" y="163"/>
                    <a:pt x="1781" y="168"/>
                  </a:cubicBezTo>
                  <a:cubicBezTo>
                    <a:pt x="1764" y="204"/>
                    <a:pt x="1737" y="231"/>
                    <a:pt x="1701" y="248"/>
                  </a:cubicBezTo>
                  <a:cubicBezTo>
                    <a:pt x="1696" y="253"/>
                    <a:pt x="1687" y="253"/>
                    <a:pt x="1677" y="252"/>
                  </a:cubicBezTo>
                  <a:cubicBezTo>
                    <a:pt x="1154" y="252"/>
                    <a:pt x="632" y="252"/>
                    <a:pt x="109" y="252"/>
                  </a:cubicBezTo>
                  <a:cubicBezTo>
                    <a:pt x="99" y="253"/>
                    <a:pt x="90" y="253"/>
                    <a:pt x="85" y="248"/>
                  </a:cubicBezTo>
                  <a:cubicBezTo>
                    <a:pt x="49" y="231"/>
                    <a:pt x="22" y="204"/>
                    <a:pt x="5" y="168"/>
                  </a:cubicBezTo>
                  <a:cubicBezTo>
                    <a:pt x="0" y="163"/>
                    <a:pt x="0" y="154"/>
                    <a:pt x="1" y="144"/>
                  </a:cubicBezTo>
                  <a:cubicBezTo>
                    <a:pt x="1" y="113"/>
                    <a:pt x="1" y="83"/>
                    <a:pt x="1" y="52"/>
                  </a:cubicBezTo>
                  <a:close/>
                  <a:moveTo>
                    <a:pt x="1489" y="64"/>
                  </a:moveTo>
                  <a:cubicBezTo>
                    <a:pt x="1476" y="64"/>
                    <a:pt x="1462" y="64"/>
                    <a:pt x="1449" y="64"/>
                  </a:cubicBezTo>
                  <a:cubicBezTo>
                    <a:pt x="1427" y="71"/>
                    <a:pt x="1412" y="86"/>
                    <a:pt x="1405" y="108"/>
                  </a:cubicBezTo>
                  <a:cubicBezTo>
                    <a:pt x="1405" y="121"/>
                    <a:pt x="1405" y="135"/>
                    <a:pt x="1405" y="148"/>
                  </a:cubicBezTo>
                  <a:cubicBezTo>
                    <a:pt x="1412" y="170"/>
                    <a:pt x="1427" y="185"/>
                    <a:pt x="1449" y="192"/>
                  </a:cubicBezTo>
                  <a:cubicBezTo>
                    <a:pt x="1462" y="192"/>
                    <a:pt x="1476" y="192"/>
                    <a:pt x="1489" y="192"/>
                  </a:cubicBezTo>
                  <a:cubicBezTo>
                    <a:pt x="1511" y="185"/>
                    <a:pt x="1526" y="170"/>
                    <a:pt x="1533" y="148"/>
                  </a:cubicBezTo>
                  <a:cubicBezTo>
                    <a:pt x="1533" y="135"/>
                    <a:pt x="1533" y="121"/>
                    <a:pt x="1533" y="108"/>
                  </a:cubicBezTo>
                  <a:cubicBezTo>
                    <a:pt x="1526" y="86"/>
                    <a:pt x="1511" y="71"/>
                    <a:pt x="1489" y="64"/>
                  </a:cubicBezTo>
                  <a:close/>
                  <a:moveTo>
                    <a:pt x="1681" y="64"/>
                  </a:moveTo>
                  <a:cubicBezTo>
                    <a:pt x="1668" y="64"/>
                    <a:pt x="1654" y="64"/>
                    <a:pt x="1641" y="64"/>
                  </a:cubicBezTo>
                  <a:cubicBezTo>
                    <a:pt x="1619" y="71"/>
                    <a:pt x="1604" y="86"/>
                    <a:pt x="1597" y="108"/>
                  </a:cubicBezTo>
                  <a:cubicBezTo>
                    <a:pt x="1597" y="121"/>
                    <a:pt x="1597" y="135"/>
                    <a:pt x="1597" y="148"/>
                  </a:cubicBezTo>
                  <a:cubicBezTo>
                    <a:pt x="1604" y="170"/>
                    <a:pt x="1619" y="185"/>
                    <a:pt x="1641" y="192"/>
                  </a:cubicBezTo>
                  <a:cubicBezTo>
                    <a:pt x="1654" y="192"/>
                    <a:pt x="1668" y="192"/>
                    <a:pt x="1681" y="192"/>
                  </a:cubicBezTo>
                  <a:cubicBezTo>
                    <a:pt x="1703" y="185"/>
                    <a:pt x="1718" y="170"/>
                    <a:pt x="1725" y="148"/>
                  </a:cubicBezTo>
                  <a:cubicBezTo>
                    <a:pt x="1725" y="135"/>
                    <a:pt x="1725" y="121"/>
                    <a:pt x="1725" y="108"/>
                  </a:cubicBezTo>
                  <a:cubicBezTo>
                    <a:pt x="1718" y="86"/>
                    <a:pt x="1703" y="71"/>
                    <a:pt x="1681" y="6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8" name="Group 207"/>
          <p:cNvGrpSpPr>
            <a:grpSpLocks noChangeAspect="1"/>
          </p:cNvGrpSpPr>
          <p:nvPr/>
        </p:nvGrpSpPr>
        <p:grpSpPr bwMode="gray">
          <a:xfrm>
            <a:off x="4355976" y="3651871"/>
            <a:ext cx="371461" cy="370816"/>
            <a:chOff x="-23915688" y="-5637213"/>
            <a:chExt cx="2744788" cy="2740026"/>
          </a:xfrm>
        </p:grpSpPr>
        <p:sp>
          <p:nvSpPr>
            <p:cNvPr id="209" name="Freeform 1579"/>
            <p:cNvSpPr>
              <a:spLocks/>
            </p:cNvSpPr>
            <p:nvPr/>
          </p:nvSpPr>
          <p:spPr bwMode="gray">
            <a:xfrm>
              <a:off x="-23580726" y="-4167188"/>
              <a:ext cx="809625" cy="1119188"/>
            </a:xfrm>
            <a:custGeom>
              <a:avLst/>
              <a:gdLst>
                <a:gd name="T0" fmla="*/ 72 w 528"/>
                <a:gd name="T1" fmla="*/ 628 h 730"/>
                <a:gd name="T2" fmla="*/ 36 w 528"/>
                <a:gd name="T3" fmla="*/ 0 h 730"/>
                <a:gd name="T4" fmla="*/ 164 w 528"/>
                <a:gd name="T5" fmla="*/ 0 h 730"/>
                <a:gd name="T6" fmla="*/ 168 w 528"/>
                <a:gd name="T7" fmla="*/ 532 h 730"/>
                <a:gd name="T8" fmla="*/ 208 w 528"/>
                <a:gd name="T9" fmla="*/ 572 h 730"/>
                <a:gd name="T10" fmla="*/ 484 w 528"/>
                <a:gd name="T11" fmla="*/ 576 h 730"/>
                <a:gd name="T12" fmla="*/ 528 w 528"/>
                <a:gd name="T13" fmla="*/ 704 h 730"/>
                <a:gd name="T14" fmla="*/ 112 w 528"/>
                <a:gd name="T15" fmla="*/ 668 h 730"/>
                <a:gd name="T16" fmla="*/ 72 w 528"/>
                <a:gd name="T17" fmla="*/ 62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730">
                  <a:moveTo>
                    <a:pt x="72" y="628"/>
                  </a:moveTo>
                  <a:cubicBezTo>
                    <a:pt x="0" y="492"/>
                    <a:pt x="52" y="200"/>
                    <a:pt x="36" y="0"/>
                  </a:cubicBezTo>
                  <a:cubicBezTo>
                    <a:pt x="79" y="0"/>
                    <a:pt x="121" y="0"/>
                    <a:pt x="164" y="0"/>
                  </a:cubicBezTo>
                  <a:cubicBezTo>
                    <a:pt x="167" y="176"/>
                    <a:pt x="159" y="363"/>
                    <a:pt x="168" y="532"/>
                  </a:cubicBezTo>
                  <a:cubicBezTo>
                    <a:pt x="174" y="553"/>
                    <a:pt x="187" y="566"/>
                    <a:pt x="208" y="572"/>
                  </a:cubicBezTo>
                  <a:cubicBezTo>
                    <a:pt x="292" y="581"/>
                    <a:pt x="393" y="573"/>
                    <a:pt x="484" y="576"/>
                  </a:cubicBezTo>
                  <a:cubicBezTo>
                    <a:pt x="481" y="634"/>
                    <a:pt x="515" y="675"/>
                    <a:pt x="528" y="704"/>
                  </a:cubicBezTo>
                  <a:cubicBezTo>
                    <a:pt x="387" y="695"/>
                    <a:pt x="201" y="730"/>
                    <a:pt x="112" y="668"/>
                  </a:cubicBezTo>
                  <a:cubicBezTo>
                    <a:pt x="100" y="653"/>
                    <a:pt x="87" y="640"/>
                    <a:pt x="72" y="628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Freeform 1591"/>
            <p:cNvSpPr>
              <a:spLocks noEditPoints="1"/>
            </p:cNvSpPr>
            <p:nvPr/>
          </p:nvSpPr>
          <p:spPr bwMode="gray">
            <a:xfrm>
              <a:off x="-23915688" y="-5637213"/>
              <a:ext cx="1566863" cy="1365250"/>
            </a:xfrm>
            <a:custGeom>
              <a:avLst/>
              <a:gdLst>
                <a:gd name="T0" fmla="*/ 939 w 1022"/>
                <a:gd name="T1" fmla="*/ 7 h 891"/>
                <a:gd name="T2" fmla="*/ 1015 w 1022"/>
                <a:gd name="T3" fmla="*/ 83 h 891"/>
                <a:gd name="T4" fmla="*/ 1019 w 1022"/>
                <a:gd name="T5" fmla="*/ 107 h 891"/>
                <a:gd name="T6" fmla="*/ 1019 w 1022"/>
                <a:gd name="T7" fmla="*/ 659 h 891"/>
                <a:gd name="T8" fmla="*/ 1019 w 1022"/>
                <a:gd name="T9" fmla="*/ 667 h 891"/>
                <a:gd name="T10" fmla="*/ 1015 w 1022"/>
                <a:gd name="T11" fmla="*/ 683 h 891"/>
                <a:gd name="T12" fmla="*/ 939 w 1022"/>
                <a:gd name="T13" fmla="*/ 759 h 891"/>
                <a:gd name="T14" fmla="*/ 915 w 1022"/>
                <a:gd name="T15" fmla="*/ 763 h 891"/>
                <a:gd name="T16" fmla="*/ 635 w 1022"/>
                <a:gd name="T17" fmla="*/ 767 h 891"/>
                <a:gd name="T18" fmla="*/ 639 w 1022"/>
                <a:gd name="T19" fmla="*/ 779 h 891"/>
                <a:gd name="T20" fmla="*/ 643 w 1022"/>
                <a:gd name="T21" fmla="*/ 787 h 891"/>
                <a:gd name="T22" fmla="*/ 691 w 1022"/>
                <a:gd name="T23" fmla="*/ 831 h 891"/>
                <a:gd name="T24" fmla="*/ 743 w 1022"/>
                <a:gd name="T25" fmla="*/ 835 h 891"/>
                <a:gd name="T26" fmla="*/ 763 w 1022"/>
                <a:gd name="T27" fmla="*/ 855 h 891"/>
                <a:gd name="T28" fmla="*/ 759 w 1022"/>
                <a:gd name="T29" fmla="*/ 891 h 891"/>
                <a:gd name="T30" fmla="*/ 259 w 1022"/>
                <a:gd name="T31" fmla="*/ 891 h 891"/>
                <a:gd name="T32" fmla="*/ 259 w 1022"/>
                <a:gd name="T33" fmla="*/ 855 h 891"/>
                <a:gd name="T34" fmla="*/ 263 w 1022"/>
                <a:gd name="T35" fmla="*/ 839 h 891"/>
                <a:gd name="T36" fmla="*/ 279 w 1022"/>
                <a:gd name="T37" fmla="*/ 835 h 891"/>
                <a:gd name="T38" fmla="*/ 331 w 1022"/>
                <a:gd name="T39" fmla="*/ 831 h 891"/>
                <a:gd name="T40" fmla="*/ 379 w 1022"/>
                <a:gd name="T41" fmla="*/ 787 h 891"/>
                <a:gd name="T42" fmla="*/ 383 w 1022"/>
                <a:gd name="T43" fmla="*/ 779 h 891"/>
                <a:gd name="T44" fmla="*/ 387 w 1022"/>
                <a:gd name="T45" fmla="*/ 771 h 891"/>
                <a:gd name="T46" fmla="*/ 107 w 1022"/>
                <a:gd name="T47" fmla="*/ 763 h 891"/>
                <a:gd name="T48" fmla="*/ 83 w 1022"/>
                <a:gd name="T49" fmla="*/ 759 h 891"/>
                <a:gd name="T50" fmla="*/ 7 w 1022"/>
                <a:gd name="T51" fmla="*/ 683 h 891"/>
                <a:gd name="T52" fmla="*/ 3 w 1022"/>
                <a:gd name="T53" fmla="*/ 667 h 891"/>
                <a:gd name="T54" fmla="*/ 3 w 1022"/>
                <a:gd name="T55" fmla="*/ 659 h 891"/>
                <a:gd name="T56" fmla="*/ 3 w 1022"/>
                <a:gd name="T57" fmla="*/ 107 h 891"/>
                <a:gd name="T58" fmla="*/ 7 w 1022"/>
                <a:gd name="T59" fmla="*/ 83 h 891"/>
                <a:gd name="T60" fmla="*/ 83 w 1022"/>
                <a:gd name="T61" fmla="*/ 7 h 891"/>
                <a:gd name="T62" fmla="*/ 107 w 1022"/>
                <a:gd name="T63" fmla="*/ 3 h 891"/>
                <a:gd name="T64" fmla="*/ 915 w 1022"/>
                <a:gd name="T65" fmla="*/ 3 h 891"/>
                <a:gd name="T66" fmla="*/ 923 w 1022"/>
                <a:gd name="T67" fmla="*/ 3 h 891"/>
                <a:gd name="T68" fmla="*/ 939 w 1022"/>
                <a:gd name="T69" fmla="*/ 7 h 891"/>
                <a:gd name="T70" fmla="*/ 123 w 1022"/>
                <a:gd name="T71" fmla="*/ 135 h 891"/>
                <a:gd name="T72" fmla="*/ 123 w 1022"/>
                <a:gd name="T73" fmla="*/ 639 h 891"/>
                <a:gd name="T74" fmla="*/ 899 w 1022"/>
                <a:gd name="T75" fmla="*/ 639 h 891"/>
                <a:gd name="T76" fmla="*/ 899 w 1022"/>
                <a:gd name="T77" fmla="*/ 127 h 891"/>
                <a:gd name="T78" fmla="*/ 131 w 1022"/>
                <a:gd name="T79" fmla="*/ 123 h 891"/>
                <a:gd name="T80" fmla="*/ 123 w 1022"/>
                <a:gd name="T81" fmla="*/ 135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891">
                  <a:moveTo>
                    <a:pt x="939" y="7"/>
                  </a:moveTo>
                  <a:cubicBezTo>
                    <a:pt x="975" y="22"/>
                    <a:pt x="1000" y="47"/>
                    <a:pt x="1015" y="83"/>
                  </a:cubicBezTo>
                  <a:cubicBezTo>
                    <a:pt x="1015" y="92"/>
                    <a:pt x="1022" y="95"/>
                    <a:pt x="1019" y="107"/>
                  </a:cubicBezTo>
                  <a:cubicBezTo>
                    <a:pt x="1019" y="291"/>
                    <a:pt x="1019" y="475"/>
                    <a:pt x="1019" y="659"/>
                  </a:cubicBezTo>
                  <a:cubicBezTo>
                    <a:pt x="1019" y="662"/>
                    <a:pt x="1019" y="664"/>
                    <a:pt x="1019" y="667"/>
                  </a:cubicBezTo>
                  <a:cubicBezTo>
                    <a:pt x="1020" y="674"/>
                    <a:pt x="1014" y="675"/>
                    <a:pt x="1015" y="683"/>
                  </a:cubicBezTo>
                  <a:cubicBezTo>
                    <a:pt x="1000" y="719"/>
                    <a:pt x="975" y="744"/>
                    <a:pt x="939" y="759"/>
                  </a:cubicBezTo>
                  <a:cubicBezTo>
                    <a:pt x="930" y="759"/>
                    <a:pt x="927" y="766"/>
                    <a:pt x="915" y="763"/>
                  </a:cubicBezTo>
                  <a:cubicBezTo>
                    <a:pt x="823" y="766"/>
                    <a:pt x="720" y="758"/>
                    <a:pt x="635" y="767"/>
                  </a:cubicBezTo>
                  <a:cubicBezTo>
                    <a:pt x="635" y="773"/>
                    <a:pt x="634" y="778"/>
                    <a:pt x="639" y="779"/>
                  </a:cubicBezTo>
                  <a:cubicBezTo>
                    <a:pt x="638" y="784"/>
                    <a:pt x="640" y="786"/>
                    <a:pt x="643" y="787"/>
                  </a:cubicBezTo>
                  <a:cubicBezTo>
                    <a:pt x="649" y="811"/>
                    <a:pt x="667" y="824"/>
                    <a:pt x="691" y="831"/>
                  </a:cubicBezTo>
                  <a:cubicBezTo>
                    <a:pt x="700" y="840"/>
                    <a:pt x="727" y="832"/>
                    <a:pt x="743" y="835"/>
                  </a:cubicBezTo>
                  <a:cubicBezTo>
                    <a:pt x="756" y="836"/>
                    <a:pt x="762" y="842"/>
                    <a:pt x="763" y="855"/>
                  </a:cubicBezTo>
                  <a:cubicBezTo>
                    <a:pt x="761" y="866"/>
                    <a:pt x="768" y="887"/>
                    <a:pt x="759" y="891"/>
                  </a:cubicBezTo>
                  <a:cubicBezTo>
                    <a:pt x="592" y="891"/>
                    <a:pt x="426" y="891"/>
                    <a:pt x="259" y="891"/>
                  </a:cubicBezTo>
                  <a:cubicBezTo>
                    <a:pt x="259" y="879"/>
                    <a:pt x="259" y="867"/>
                    <a:pt x="259" y="855"/>
                  </a:cubicBezTo>
                  <a:cubicBezTo>
                    <a:pt x="258" y="847"/>
                    <a:pt x="264" y="846"/>
                    <a:pt x="263" y="839"/>
                  </a:cubicBezTo>
                  <a:cubicBezTo>
                    <a:pt x="271" y="840"/>
                    <a:pt x="272" y="834"/>
                    <a:pt x="279" y="835"/>
                  </a:cubicBezTo>
                  <a:cubicBezTo>
                    <a:pt x="295" y="832"/>
                    <a:pt x="322" y="840"/>
                    <a:pt x="331" y="831"/>
                  </a:cubicBezTo>
                  <a:cubicBezTo>
                    <a:pt x="355" y="824"/>
                    <a:pt x="373" y="811"/>
                    <a:pt x="379" y="787"/>
                  </a:cubicBezTo>
                  <a:cubicBezTo>
                    <a:pt x="383" y="787"/>
                    <a:pt x="382" y="782"/>
                    <a:pt x="383" y="779"/>
                  </a:cubicBezTo>
                  <a:cubicBezTo>
                    <a:pt x="387" y="779"/>
                    <a:pt x="386" y="774"/>
                    <a:pt x="387" y="771"/>
                  </a:cubicBezTo>
                  <a:cubicBezTo>
                    <a:pt x="309" y="753"/>
                    <a:pt x="198" y="768"/>
                    <a:pt x="107" y="763"/>
                  </a:cubicBezTo>
                  <a:cubicBezTo>
                    <a:pt x="95" y="766"/>
                    <a:pt x="92" y="759"/>
                    <a:pt x="83" y="759"/>
                  </a:cubicBezTo>
                  <a:cubicBezTo>
                    <a:pt x="47" y="744"/>
                    <a:pt x="22" y="719"/>
                    <a:pt x="7" y="683"/>
                  </a:cubicBezTo>
                  <a:cubicBezTo>
                    <a:pt x="8" y="676"/>
                    <a:pt x="2" y="675"/>
                    <a:pt x="3" y="667"/>
                  </a:cubicBezTo>
                  <a:cubicBezTo>
                    <a:pt x="3" y="664"/>
                    <a:pt x="3" y="662"/>
                    <a:pt x="3" y="659"/>
                  </a:cubicBezTo>
                  <a:cubicBezTo>
                    <a:pt x="3" y="475"/>
                    <a:pt x="3" y="291"/>
                    <a:pt x="3" y="107"/>
                  </a:cubicBezTo>
                  <a:cubicBezTo>
                    <a:pt x="0" y="95"/>
                    <a:pt x="7" y="92"/>
                    <a:pt x="7" y="83"/>
                  </a:cubicBezTo>
                  <a:cubicBezTo>
                    <a:pt x="22" y="47"/>
                    <a:pt x="47" y="22"/>
                    <a:pt x="83" y="7"/>
                  </a:cubicBezTo>
                  <a:cubicBezTo>
                    <a:pt x="92" y="7"/>
                    <a:pt x="95" y="0"/>
                    <a:pt x="107" y="3"/>
                  </a:cubicBezTo>
                  <a:cubicBezTo>
                    <a:pt x="376" y="3"/>
                    <a:pt x="646" y="3"/>
                    <a:pt x="915" y="3"/>
                  </a:cubicBezTo>
                  <a:cubicBezTo>
                    <a:pt x="918" y="3"/>
                    <a:pt x="920" y="3"/>
                    <a:pt x="923" y="3"/>
                  </a:cubicBezTo>
                  <a:cubicBezTo>
                    <a:pt x="930" y="2"/>
                    <a:pt x="931" y="8"/>
                    <a:pt x="939" y="7"/>
                  </a:cubicBezTo>
                  <a:close/>
                  <a:moveTo>
                    <a:pt x="123" y="135"/>
                  </a:moveTo>
                  <a:cubicBezTo>
                    <a:pt x="123" y="303"/>
                    <a:pt x="123" y="471"/>
                    <a:pt x="123" y="639"/>
                  </a:cubicBezTo>
                  <a:cubicBezTo>
                    <a:pt x="372" y="646"/>
                    <a:pt x="650" y="646"/>
                    <a:pt x="899" y="639"/>
                  </a:cubicBezTo>
                  <a:cubicBezTo>
                    <a:pt x="899" y="468"/>
                    <a:pt x="899" y="298"/>
                    <a:pt x="899" y="127"/>
                  </a:cubicBezTo>
                  <a:cubicBezTo>
                    <a:pt x="651" y="118"/>
                    <a:pt x="386" y="126"/>
                    <a:pt x="131" y="123"/>
                  </a:cubicBezTo>
                  <a:cubicBezTo>
                    <a:pt x="126" y="125"/>
                    <a:pt x="123" y="128"/>
                    <a:pt x="123" y="13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Freeform 1600"/>
            <p:cNvSpPr>
              <a:spLocks noEditPoints="1"/>
            </p:cNvSpPr>
            <p:nvPr/>
          </p:nvSpPr>
          <p:spPr bwMode="gray">
            <a:xfrm>
              <a:off x="-22737763" y="-4264025"/>
              <a:ext cx="1566863" cy="1366838"/>
            </a:xfrm>
            <a:custGeom>
              <a:avLst/>
              <a:gdLst>
                <a:gd name="T0" fmla="*/ 939 w 1022"/>
                <a:gd name="T1" fmla="*/ 7 h 891"/>
                <a:gd name="T2" fmla="*/ 1015 w 1022"/>
                <a:gd name="T3" fmla="*/ 83 h 891"/>
                <a:gd name="T4" fmla="*/ 1019 w 1022"/>
                <a:gd name="T5" fmla="*/ 107 h 891"/>
                <a:gd name="T6" fmla="*/ 1019 w 1022"/>
                <a:gd name="T7" fmla="*/ 659 h 891"/>
                <a:gd name="T8" fmla="*/ 1019 w 1022"/>
                <a:gd name="T9" fmla="*/ 667 h 891"/>
                <a:gd name="T10" fmla="*/ 1007 w 1022"/>
                <a:gd name="T11" fmla="*/ 699 h 891"/>
                <a:gd name="T12" fmla="*/ 955 w 1022"/>
                <a:gd name="T13" fmla="*/ 751 h 891"/>
                <a:gd name="T14" fmla="*/ 939 w 1022"/>
                <a:gd name="T15" fmla="*/ 759 h 891"/>
                <a:gd name="T16" fmla="*/ 915 w 1022"/>
                <a:gd name="T17" fmla="*/ 763 h 891"/>
                <a:gd name="T18" fmla="*/ 635 w 1022"/>
                <a:gd name="T19" fmla="*/ 767 h 891"/>
                <a:gd name="T20" fmla="*/ 639 w 1022"/>
                <a:gd name="T21" fmla="*/ 779 h 891"/>
                <a:gd name="T22" fmla="*/ 643 w 1022"/>
                <a:gd name="T23" fmla="*/ 787 h 891"/>
                <a:gd name="T24" fmla="*/ 691 w 1022"/>
                <a:gd name="T25" fmla="*/ 831 h 891"/>
                <a:gd name="T26" fmla="*/ 743 w 1022"/>
                <a:gd name="T27" fmla="*/ 835 h 891"/>
                <a:gd name="T28" fmla="*/ 763 w 1022"/>
                <a:gd name="T29" fmla="*/ 855 h 891"/>
                <a:gd name="T30" fmla="*/ 759 w 1022"/>
                <a:gd name="T31" fmla="*/ 891 h 891"/>
                <a:gd name="T32" fmla="*/ 259 w 1022"/>
                <a:gd name="T33" fmla="*/ 891 h 891"/>
                <a:gd name="T34" fmla="*/ 259 w 1022"/>
                <a:gd name="T35" fmla="*/ 855 h 891"/>
                <a:gd name="T36" fmla="*/ 263 w 1022"/>
                <a:gd name="T37" fmla="*/ 839 h 891"/>
                <a:gd name="T38" fmla="*/ 279 w 1022"/>
                <a:gd name="T39" fmla="*/ 835 h 891"/>
                <a:gd name="T40" fmla="*/ 331 w 1022"/>
                <a:gd name="T41" fmla="*/ 831 h 891"/>
                <a:gd name="T42" fmla="*/ 379 w 1022"/>
                <a:gd name="T43" fmla="*/ 787 h 891"/>
                <a:gd name="T44" fmla="*/ 383 w 1022"/>
                <a:gd name="T45" fmla="*/ 779 h 891"/>
                <a:gd name="T46" fmla="*/ 387 w 1022"/>
                <a:gd name="T47" fmla="*/ 771 h 891"/>
                <a:gd name="T48" fmla="*/ 107 w 1022"/>
                <a:gd name="T49" fmla="*/ 763 h 891"/>
                <a:gd name="T50" fmla="*/ 83 w 1022"/>
                <a:gd name="T51" fmla="*/ 759 h 891"/>
                <a:gd name="T52" fmla="*/ 7 w 1022"/>
                <a:gd name="T53" fmla="*/ 683 h 891"/>
                <a:gd name="T54" fmla="*/ 3 w 1022"/>
                <a:gd name="T55" fmla="*/ 667 h 891"/>
                <a:gd name="T56" fmla="*/ 3 w 1022"/>
                <a:gd name="T57" fmla="*/ 659 h 891"/>
                <a:gd name="T58" fmla="*/ 3 w 1022"/>
                <a:gd name="T59" fmla="*/ 107 h 891"/>
                <a:gd name="T60" fmla="*/ 7 w 1022"/>
                <a:gd name="T61" fmla="*/ 83 h 891"/>
                <a:gd name="T62" fmla="*/ 83 w 1022"/>
                <a:gd name="T63" fmla="*/ 7 h 891"/>
                <a:gd name="T64" fmla="*/ 107 w 1022"/>
                <a:gd name="T65" fmla="*/ 3 h 891"/>
                <a:gd name="T66" fmla="*/ 915 w 1022"/>
                <a:gd name="T67" fmla="*/ 3 h 891"/>
                <a:gd name="T68" fmla="*/ 923 w 1022"/>
                <a:gd name="T69" fmla="*/ 3 h 891"/>
                <a:gd name="T70" fmla="*/ 939 w 1022"/>
                <a:gd name="T71" fmla="*/ 7 h 891"/>
                <a:gd name="T72" fmla="*/ 123 w 1022"/>
                <a:gd name="T73" fmla="*/ 135 h 891"/>
                <a:gd name="T74" fmla="*/ 123 w 1022"/>
                <a:gd name="T75" fmla="*/ 639 h 891"/>
                <a:gd name="T76" fmla="*/ 899 w 1022"/>
                <a:gd name="T77" fmla="*/ 639 h 891"/>
                <a:gd name="T78" fmla="*/ 899 w 1022"/>
                <a:gd name="T79" fmla="*/ 127 h 891"/>
                <a:gd name="T80" fmla="*/ 131 w 1022"/>
                <a:gd name="T81" fmla="*/ 123 h 891"/>
                <a:gd name="T82" fmla="*/ 123 w 1022"/>
                <a:gd name="T83" fmla="*/ 135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2" h="891">
                  <a:moveTo>
                    <a:pt x="939" y="7"/>
                  </a:moveTo>
                  <a:cubicBezTo>
                    <a:pt x="975" y="22"/>
                    <a:pt x="1000" y="47"/>
                    <a:pt x="1015" y="83"/>
                  </a:cubicBezTo>
                  <a:cubicBezTo>
                    <a:pt x="1015" y="92"/>
                    <a:pt x="1022" y="95"/>
                    <a:pt x="1019" y="107"/>
                  </a:cubicBezTo>
                  <a:cubicBezTo>
                    <a:pt x="1019" y="291"/>
                    <a:pt x="1019" y="475"/>
                    <a:pt x="1019" y="659"/>
                  </a:cubicBezTo>
                  <a:cubicBezTo>
                    <a:pt x="1019" y="662"/>
                    <a:pt x="1019" y="664"/>
                    <a:pt x="1019" y="667"/>
                  </a:cubicBezTo>
                  <a:cubicBezTo>
                    <a:pt x="1017" y="680"/>
                    <a:pt x="1012" y="689"/>
                    <a:pt x="1007" y="699"/>
                  </a:cubicBezTo>
                  <a:cubicBezTo>
                    <a:pt x="991" y="718"/>
                    <a:pt x="974" y="735"/>
                    <a:pt x="955" y="751"/>
                  </a:cubicBezTo>
                  <a:cubicBezTo>
                    <a:pt x="949" y="753"/>
                    <a:pt x="945" y="757"/>
                    <a:pt x="939" y="759"/>
                  </a:cubicBezTo>
                  <a:cubicBezTo>
                    <a:pt x="930" y="759"/>
                    <a:pt x="927" y="766"/>
                    <a:pt x="915" y="763"/>
                  </a:cubicBezTo>
                  <a:cubicBezTo>
                    <a:pt x="823" y="766"/>
                    <a:pt x="720" y="758"/>
                    <a:pt x="635" y="767"/>
                  </a:cubicBezTo>
                  <a:cubicBezTo>
                    <a:pt x="635" y="773"/>
                    <a:pt x="634" y="778"/>
                    <a:pt x="639" y="779"/>
                  </a:cubicBezTo>
                  <a:cubicBezTo>
                    <a:pt x="638" y="784"/>
                    <a:pt x="640" y="786"/>
                    <a:pt x="643" y="787"/>
                  </a:cubicBezTo>
                  <a:cubicBezTo>
                    <a:pt x="649" y="811"/>
                    <a:pt x="667" y="824"/>
                    <a:pt x="691" y="831"/>
                  </a:cubicBezTo>
                  <a:cubicBezTo>
                    <a:pt x="700" y="840"/>
                    <a:pt x="727" y="832"/>
                    <a:pt x="743" y="835"/>
                  </a:cubicBezTo>
                  <a:cubicBezTo>
                    <a:pt x="756" y="836"/>
                    <a:pt x="762" y="842"/>
                    <a:pt x="763" y="855"/>
                  </a:cubicBezTo>
                  <a:cubicBezTo>
                    <a:pt x="761" y="866"/>
                    <a:pt x="768" y="887"/>
                    <a:pt x="759" y="891"/>
                  </a:cubicBezTo>
                  <a:cubicBezTo>
                    <a:pt x="592" y="891"/>
                    <a:pt x="426" y="891"/>
                    <a:pt x="259" y="891"/>
                  </a:cubicBezTo>
                  <a:cubicBezTo>
                    <a:pt x="259" y="879"/>
                    <a:pt x="259" y="867"/>
                    <a:pt x="259" y="855"/>
                  </a:cubicBezTo>
                  <a:cubicBezTo>
                    <a:pt x="258" y="847"/>
                    <a:pt x="264" y="846"/>
                    <a:pt x="263" y="839"/>
                  </a:cubicBezTo>
                  <a:cubicBezTo>
                    <a:pt x="271" y="840"/>
                    <a:pt x="272" y="834"/>
                    <a:pt x="279" y="835"/>
                  </a:cubicBezTo>
                  <a:cubicBezTo>
                    <a:pt x="295" y="832"/>
                    <a:pt x="322" y="840"/>
                    <a:pt x="331" y="831"/>
                  </a:cubicBezTo>
                  <a:cubicBezTo>
                    <a:pt x="355" y="824"/>
                    <a:pt x="373" y="811"/>
                    <a:pt x="379" y="787"/>
                  </a:cubicBezTo>
                  <a:cubicBezTo>
                    <a:pt x="383" y="787"/>
                    <a:pt x="382" y="782"/>
                    <a:pt x="383" y="779"/>
                  </a:cubicBezTo>
                  <a:cubicBezTo>
                    <a:pt x="387" y="779"/>
                    <a:pt x="386" y="774"/>
                    <a:pt x="387" y="771"/>
                  </a:cubicBezTo>
                  <a:cubicBezTo>
                    <a:pt x="309" y="753"/>
                    <a:pt x="198" y="768"/>
                    <a:pt x="107" y="763"/>
                  </a:cubicBezTo>
                  <a:cubicBezTo>
                    <a:pt x="95" y="766"/>
                    <a:pt x="92" y="759"/>
                    <a:pt x="83" y="759"/>
                  </a:cubicBezTo>
                  <a:cubicBezTo>
                    <a:pt x="47" y="744"/>
                    <a:pt x="22" y="719"/>
                    <a:pt x="7" y="683"/>
                  </a:cubicBezTo>
                  <a:cubicBezTo>
                    <a:pt x="8" y="676"/>
                    <a:pt x="2" y="675"/>
                    <a:pt x="3" y="667"/>
                  </a:cubicBezTo>
                  <a:cubicBezTo>
                    <a:pt x="3" y="664"/>
                    <a:pt x="3" y="662"/>
                    <a:pt x="3" y="659"/>
                  </a:cubicBezTo>
                  <a:cubicBezTo>
                    <a:pt x="3" y="475"/>
                    <a:pt x="3" y="291"/>
                    <a:pt x="3" y="107"/>
                  </a:cubicBezTo>
                  <a:cubicBezTo>
                    <a:pt x="0" y="95"/>
                    <a:pt x="7" y="92"/>
                    <a:pt x="7" y="83"/>
                  </a:cubicBezTo>
                  <a:cubicBezTo>
                    <a:pt x="22" y="47"/>
                    <a:pt x="47" y="22"/>
                    <a:pt x="83" y="7"/>
                  </a:cubicBezTo>
                  <a:cubicBezTo>
                    <a:pt x="92" y="7"/>
                    <a:pt x="95" y="0"/>
                    <a:pt x="107" y="3"/>
                  </a:cubicBezTo>
                  <a:cubicBezTo>
                    <a:pt x="376" y="3"/>
                    <a:pt x="646" y="3"/>
                    <a:pt x="915" y="3"/>
                  </a:cubicBezTo>
                  <a:cubicBezTo>
                    <a:pt x="918" y="3"/>
                    <a:pt x="920" y="3"/>
                    <a:pt x="923" y="3"/>
                  </a:cubicBezTo>
                  <a:cubicBezTo>
                    <a:pt x="930" y="2"/>
                    <a:pt x="931" y="8"/>
                    <a:pt x="939" y="7"/>
                  </a:cubicBezTo>
                  <a:close/>
                  <a:moveTo>
                    <a:pt x="123" y="135"/>
                  </a:moveTo>
                  <a:cubicBezTo>
                    <a:pt x="123" y="303"/>
                    <a:pt x="123" y="471"/>
                    <a:pt x="123" y="639"/>
                  </a:cubicBezTo>
                  <a:cubicBezTo>
                    <a:pt x="372" y="646"/>
                    <a:pt x="650" y="646"/>
                    <a:pt x="899" y="639"/>
                  </a:cubicBezTo>
                  <a:cubicBezTo>
                    <a:pt x="899" y="468"/>
                    <a:pt x="899" y="298"/>
                    <a:pt x="899" y="127"/>
                  </a:cubicBezTo>
                  <a:cubicBezTo>
                    <a:pt x="651" y="118"/>
                    <a:pt x="386" y="126"/>
                    <a:pt x="131" y="123"/>
                  </a:cubicBezTo>
                  <a:cubicBezTo>
                    <a:pt x="126" y="125"/>
                    <a:pt x="123" y="128"/>
                    <a:pt x="123" y="13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12" name="Group 211"/>
          <p:cNvGrpSpPr>
            <a:grpSpLocks noChangeAspect="1"/>
          </p:cNvGrpSpPr>
          <p:nvPr/>
        </p:nvGrpSpPr>
        <p:grpSpPr bwMode="gray">
          <a:xfrm>
            <a:off x="4932040" y="3651871"/>
            <a:ext cx="401226" cy="370816"/>
            <a:chOff x="-19962813" y="-5700713"/>
            <a:chExt cx="2701925" cy="2497138"/>
          </a:xfrm>
        </p:grpSpPr>
        <p:grpSp>
          <p:nvGrpSpPr>
            <p:cNvPr id="213" name="Group 212"/>
            <p:cNvGrpSpPr/>
            <p:nvPr/>
          </p:nvGrpSpPr>
          <p:grpSpPr bwMode="gray">
            <a:xfrm>
              <a:off x="-19783426" y="-4965700"/>
              <a:ext cx="1754188" cy="1762125"/>
              <a:chOff x="-19783426" y="-4965700"/>
              <a:chExt cx="1754188" cy="1762125"/>
            </a:xfrm>
          </p:grpSpPr>
          <p:sp>
            <p:nvSpPr>
              <p:cNvPr id="215" name="Freeform 1552"/>
              <p:cNvSpPr>
                <a:spLocks/>
              </p:cNvSpPr>
              <p:nvPr/>
            </p:nvSpPr>
            <p:spPr bwMode="gray">
              <a:xfrm>
                <a:off x="-19438938" y="-4965700"/>
                <a:ext cx="862013" cy="209550"/>
              </a:xfrm>
              <a:custGeom>
                <a:avLst/>
                <a:gdLst>
                  <a:gd name="T0" fmla="*/ 0 w 563"/>
                  <a:gd name="T1" fmla="*/ 9 h 137"/>
                  <a:gd name="T2" fmla="*/ 560 w 563"/>
                  <a:gd name="T3" fmla="*/ 5 h 137"/>
                  <a:gd name="T4" fmla="*/ 512 w 563"/>
                  <a:gd name="T5" fmla="*/ 65 h 137"/>
                  <a:gd name="T6" fmla="*/ 448 w 563"/>
                  <a:gd name="T7" fmla="*/ 125 h 137"/>
                  <a:gd name="T8" fmla="*/ 284 w 563"/>
                  <a:gd name="T9" fmla="*/ 125 h 137"/>
                  <a:gd name="T10" fmla="*/ 124 w 563"/>
                  <a:gd name="T11" fmla="*/ 125 h 137"/>
                  <a:gd name="T12" fmla="*/ 0 w 563"/>
                  <a:gd name="T13" fmla="*/ 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3" h="137">
                    <a:moveTo>
                      <a:pt x="0" y="9"/>
                    </a:moveTo>
                    <a:cubicBezTo>
                      <a:pt x="179" y="0"/>
                      <a:pt x="375" y="8"/>
                      <a:pt x="560" y="5"/>
                    </a:cubicBezTo>
                    <a:cubicBezTo>
                      <a:pt x="563" y="18"/>
                      <a:pt x="530" y="47"/>
                      <a:pt x="512" y="65"/>
                    </a:cubicBezTo>
                    <a:cubicBezTo>
                      <a:pt x="490" y="87"/>
                      <a:pt x="467" y="108"/>
                      <a:pt x="448" y="125"/>
                    </a:cubicBezTo>
                    <a:cubicBezTo>
                      <a:pt x="392" y="125"/>
                      <a:pt x="339" y="125"/>
                      <a:pt x="284" y="125"/>
                    </a:cubicBezTo>
                    <a:cubicBezTo>
                      <a:pt x="232" y="125"/>
                      <a:pt x="169" y="137"/>
                      <a:pt x="124" y="125"/>
                    </a:cubicBezTo>
                    <a:cubicBezTo>
                      <a:pt x="66" y="109"/>
                      <a:pt x="50" y="30"/>
                      <a:pt x="0" y="9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1568"/>
              <p:cNvSpPr>
                <a:spLocks/>
              </p:cNvSpPr>
              <p:nvPr/>
            </p:nvSpPr>
            <p:spPr bwMode="gray">
              <a:xfrm>
                <a:off x="-19783426" y="-4362450"/>
                <a:ext cx="1754188" cy="1158875"/>
              </a:xfrm>
              <a:custGeom>
                <a:avLst/>
                <a:gdLst>
                  <a:gd name="T0" fmla="*/ 1144 w 1144"/>
                  <a:gd name="T1" fmla="*/ 652 h 756"/>
                  <a:gd name="T2" fmla="*/ 1040 w 1144"/>
                  <a:gd name="T3" fmla="*/ 756 h 756"/>
                  <a:gd name="T4" fmla="*/ 104 w 1144"/>
                  <a:gd name="T5" fmla="*/ 756 h 756"/>
                  <a:gd name="T6" fmla="*/ 0 w 1144"/>
                  <a:gd name="T7" fmla="*/ 652 h 756"/>
                  <a:gd name="T8" fmla="*/ 0 w 1144"/>
                  <a:gd name="T9" fmla="*/ 132 h 756"/>
                  <a:gd name="T10" fmla="*/ 28 w 1144"/>
                  <a:gd name="T11" fmla="*/ 148 h 756"/>
                  <a:gd name="T12" fmla="*/ 120 w 1144"/>
                  <a:gd name="T13" fmla="*/ 248 h 756"/>
                  <a:gd name="T14" fmla="*/ 120 w 1144"/>
                  <a:gd name="T15" fmla="*/ 440 h 756"/>
                  <a:gd name="T16" fmla="*/ 120 w 1144"/>
                  <a:gd name="T17" fmla="*/ 632 h 756"/>
                  <a:gd name="T18" fmla="*/ 1020 w 1144"/>
                  <a:gd name="T19" fmla="*/ 636 h 756"/>
                  <a:gd name="T20" fmla="*/ 1024 w 1144"/>
                  <a:gd name="T21" fmla="*/ 384 h 756"/>
                  <a:gd name="T22" fmla="*/ 1024 w 1144"/>
                  <a:gd name="T23" fmla="*/ 124 h 756"/>
                  <a:gd name="T24" fmla="*/ 1144 w 1144"/>
                  <a:gd name="T25" fmla="*/ 0 h 756"/>
                  <a:gd name="T26" fmla="*/ 1144 w 1144"/>
                  <a:gd name="T27" fmla="*/ 65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4" h="756">
                    <a:moveTo>
                      <a:pt x="1144" y="652"/>
                    </a:moveTo>
                    <a:cubicBezTo>
                      <a:pt x="1134" y="711"/>
                      <a:pt x="1100" y="747"/>
                      <a:pt x="1040" y="756"/>
                    </a:cubicBezTo>
                    <a:cubicBezTo>
                      <a:pt x="728" y="756"/>
                      <a:pt x="416" y="756"/>
                      <a:pt x="104" y="756"/>
                    </a:cubicBezTo>
                    <a:cubicBezTo>
                      <a:pt x="44" y="747"/>
                      <a:pt x="10" y="711"/>
                      <a:pt x="0" y="652"/>
                    </a:cubicBezTo>
                    <a:cubicBezTo>
                      <a:pt x="0" y="479"/>
                      <a:pt x="0" y="305"/>
                      <a:pt x="0" y="132"/>
                    </a:cubicBezTo>
                    <a:cubicBezTo>
                      <a:pt x="8" y="123"/>
                      <a:pt x="21" y="141"/>
                      <a:pt x="28" y="148"/>
                    </a:cubicBezTo>
                    <a:cubicBezTo>
                      <a:pt x="51" y="170"/>
                      <a:pt x="112" y="218"/>
                      <a:pt x="120" y="248"/>
                    </a:cubicBezTo>
                    <a:cubicBezTo>
                      <a:pt x="134" y="299"/>
                      <a:pt x="120" y="376"/>
                      <a:pt x="120" y="440"/>
                    </a:cubicBezTo>
                    <a:cubicBezTo>
                      <a:pt x="120" y="507"/>
                      <a:pt x="120" y="570"/>
                      <a:pt x="120" y="632"/>
                    </a:cubicBezTo>
                    <a:cubicBezTo>
                      <a:pt x="412" y="641"/>
                      <a:pt x="721" y="633"/>
                      <a:pt x="1020" y="636"/>
                    </a:cubicBezTo>
                    <a:cubicBezTo>
                      <a:pt x="1027" y="561"/>
                      <a:pt x="1024" y="475"/>
                      <a:pt x="1024" y="384"/>
                    </a:cubicBezTo>
                    <a:cubicBezTo>
                      <a:pt x="1024" y="297"/>
                      <a:pt x="1008" y="192"/>
                      <a:pt x="1024" y="124"/>
                    </a:cubicBezTo>
                    <a:cubicBezTo>
                      <a:pt x="1038" y="64"/>
                      <a:pt x="1119" y="37"/>
                      <a:pt x="1144" y="0"/>
                    </a:cubicBezTo>
                    <a:cubicBezTo>
                      <a:pt x="1144" y="217"/>
                      <a:pt x="1144" y="435"/>
                      <a:pt x="1144" y="652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14" name="Freeform 1570"/>
            <p:cNvSpPr>
              <a:spLocks/>
            </p:cNvSpPr>
            <p:nvPr/>
          </p:nvSpPr>
          <p:spPr bwMode="gray">
            <a:xfrm>
              <a:off x="-19962813" y="-5700713"/>
              <a:ext cx="2701925" cy="2073275"/>
            </a:xfrm>
            <a:custGeom>
              <a:avLst/>
              <a:gdLst>
                <a:gd name="T0" fmla="*/ 1477 w 1762"/>
                <a:gd name="T1" fmla="*/ 12 h 1352"/>
                <a:gd name="T2" fmla="*/ 1553 w 1762"/>
                <a:gd name="T3" fmla="*/ 16 h 1352"/>
                <a:gd name="T4" fmla="*/ 1745 w 1762"/>
                <a:gd name="T5" fmla="*/ 208 h 1352"/>
                <a:gd name="T6" fmla="*/ 1749 w 1762"/>
                <a:gd name="T7" fmla="*/ 280 h 1352"/>
                <a:gd name="T8" fmla="*/ 697 w 1762"/>
                <a:gd name="T9" fmla="*/ 1332 h 1352"/>
                <a:gd name="T10" fmla="*/ 645 w 1762"/>
                <a:gd name="T11" fmla="*/ 1352 h 1352"/>
                <a:gd name="T12" fmla="*/ 605 w 1762"/>
                <a:gd name="T13" fmla="*/ 1352 h 1352"/>
                <a:gd name="T14" fmla="*/ 553 w 1762"/>
                <a:gd name="T15" fmla="*/ 1332 h 1352"/>
                <a:gd name="T16" fmla="*/ 13 w 1762"/>
                <a:gd name="T17" fmla="*/ 792 h 1352"/>
                <a:gd name="T18" fmla="*/ 17 w 1762"/>
                <a:gd name="T19" fmla="*/ 720 h 1352"/>
                <a:gd name="T20" fmla="*/ 209 w 1762"/>
                <a:gd name="T21" fmla="*/ 528 h 1352"/>
                <a:gd name="T22" fmla="*/ 285 w 1762"/>
                <a:gd name="T23" fmla="*/ 524 h 1352"/>
                <a:gd name="T24" fmla="*/ 621 w 1762"/>
                <a:gd name="T25" fmla="*/ 864 h 1352"/>
                <a:gd name="T26" fmla="*/ 1477 w 1762"/>
                <a:gd name="T27" fmla="*/ 1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2" h="1352">
                  <a:moveTo>
                    <a:pt x="1477" y="12"/>
                  </a:moveTo>
                  <a:cubicBezTo>
                    <a:pt x="1496" y="1"/>
                    <a:pt x="1539" y="0"/>
                    <a:pt x="1553" y="16"/>
                  </a:cubicBezTo>
                  <a:cubicBezTo>
                    <a:pt x="1615" y="82"/>
                    <a:pt x="1679" y="146"/>
                    <a:pt x="1745" y="208"/>
                  </a:cubicBezTo>
                  <a:cubicBezTo>
                    <a:pt x="1759" y="220"/>
                    <a:pt x="1762" y="264"/>
                    <a:pt x="1749" y="280"/>
                  </a:cubicBezTo>
                  <a:cubicBezTo>
                    <a:pt x="1397" y="629"/>
                    <a:pt x="1046" y="980"/>
                    <a:pt x="697" y="1332"/>
                  </a:cubicBezTo>
                  <a:cubicBezTo>
                    <a:pt x="680" y="1339"/>
                    <a:pt x="668" y="1351"/>
                    <a:pt x="645" y="1352"/>
                  </a:cubicBezTo>
                  <a:cubicBezTo>
                    <a:pt x="632" y="1352"/>
                    <a:pt x="618" y="1352"/>
                    <a:pt x="605" y="1352"/>
                  </a:cubicBezTo>
                  <a:cubicBezTo>
                    <a:pt x="582" y="1351"/>
                    <a:pt x="570" y="1339"/>
                    <a:pt x="553" y="1332"/>
                  </a:cubicBezTo>
                  <a:cubicBezTo>
                    <a:pt x="375" y="1150"/>
                    <a:pt x="195" y="970"/>
                    <a:pt x="13" y="792"/>
                  </a:cubicBezTo>
                  <a:cubicBezTo>
                    <a:pt x="0" y="776"/>
                    <a:pt x="3" y="732"/>
                    <a:pt x="17" y="720"/>
                  </a:cubicBezTo>
                  <a:cubicBezTo>
                    <a:pt x="83" y="658"/>
                    <a:pt x="147" y="594"/>
                    <a:pt x="209" y="528"/>
                  </a:cubicBezTo>
                  <a:cubicBezTo>
                    <a:pt x="223" y="512"/>
                    <a:pt x="266" y="513"/>
                    <a:pt x="285" y="524"/>
                  </a:cubicBezTo>
                  <a:cubicBezTo>
                    <a:pt x="395" y="640"/>
                    <a:pt x="511" y="748"/>
                    <a:pt x="621" y="864"/>
                  </a:cubicBezTo>
                  <a:cubicBezTo>
                    <a:pt x="912" y="586"/>
                    <a:pt x="1193" y="297"/>
                    <a:pt x="1477" y="1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17" name="Freeform 1550"/>
          <p:cNvSpPr>
            <a:spLocks noChangeAspect="1"/>
          </p:cNvSpPr>
          <p:nvPr/>
        </p:nvSpPr>
        <p:spPr bwMode="gray">
          <a:xfrm>
            <a:off x="1403648" y="3651871"/>
            <a:ext cx="453911" cy="370816"/>
          </a:xfrm>
          <a:custGeom>
            <a:avLst/>
            <a:gdLst>
              <a:gd name="T0" fmla="*/ 1424 w 1736"/>
              <a:gd name="T1" fmla="*/ 7 h 1419"/>
              <a:gd name="T2" fmla="*/ 1460 w 1736"/>
              <a:gd name="T3" fmla="*/ 3 h 1419"/>
              <a:gd name="T4" fmla="*/ 1460 w 1736"/>
              <a:gd name="T5" fmla="*/ 7 h 1419"/>
              <a:gd name="T6" fmla="*/ 1736 w 1736"/>
              <a:gd name="T7" fmla="*/ 279 h 1419"/>
              <a:gd name="T8" fmla="*/ 1736 w 1736"/>
              <a:gd name="T9" fmla="*/ 311 h 1419"/>
              <a:gd name="T10" fmla="*/ 1732 w 1736"/>
              <a:gd name="T11" fmla="*/ 311 h 1419"/>
              <a:gd name="T12" fmla="*/ 628 w 1736"/>
              <a:gd name="T13" fmla="*/ 1419 h 1419"/>
              <a:gd name="T14" fmla="*/ 596 w 1736"/>
              <a:gd name="T15" fmla="*/ 1419 h 1419"/>
              <a:gd name="T16" fmla="*/ 0 w 1736"/>
              <a:gd name="T17" fmla="*/ 823 h 1419"/>
              <a:gd name="T18" fmla="*/ 0 w 1736"/>
              <a:gd name="T19" fmla="*/ 791 h 1419"/>
              <a:gd name="T20" fmla="*/ 4 w 1736"/>
              <a:gd name="T21" fmla="*/ 791 h 1419"/>
              <a:gd name="T22" fmla="*/ 276 w 1736"/>
              <a:gd name="T23" fmla="*/ 515 h 1419"/>
              <a:gd name="T24" fmla="*/ 308 w 1736"/>
              <a:gd name="T25" fmla="*/ 515 h 1419"/>
              <a:gd name="T26" fmla="*/ 608 w 1736"/>
              <a:gd name="T27" fmla="*/ 807 h 1419"/>
              <a:gd name="T28" fmla="*/ 616 w 1736"/>
              <a:gd name="T29" fmla="*/ 807 h 1419"/>
              <a:gd name="T30" fmla="*/ 1424 w 1736"/>
              <a:gd name="T31" fmla="*/ 7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6" h="1419">
                <a:moveTo>
                  <a:pt x="1424" y="7"/>
                </a:moveTo>
                <a:cubicBezTo>
                  <a:pt x="1431" y="0"/>
                  <a:pt x="1447" y="4"/>
                  <a:pt x="1460" y="3"/>
                </a:cubicBezTo>
                <a:cubicBezTo>
                  <a:pt x="1460" y="4"/>
                  <a:pt x="1460" y="6"/>
                  <a:pt x="1460" y="7"/>
                </a:cubicBezTo>
                <a:cubicBezTo>
                  <a:pt x="1561" y="89"/>
                  <a:pt x="1648" y="184"/>
                  <a:pt x="1736" y="279"/>
                </a:cubicBezTo>
                <a:cubicBezTo>
                  <a:pt x="1736" y="290"/>
                  <a:pt x="1736" y="300"/>
                  <a:pt x="1736" y="311"/>
                </a:cubicBezTo>
                <a:cubicBezTo>
                  <a:pt x="1735" y="311"/>
                  <a:pt x="1733" y="311"/>
                  <a:pt x="1732" y="311"/>
                </a:cubicBezTo>
                <a:cubicBezTo>
                  <a:pt x="1373" y="689"/>
                  <a:pt x="1000" y="1054"/>
                  <a:pt x="628" y="1419"/>
                </a:cubicBezTo>
                <a:cubicBezTo>
                  <a:pt x="617" y="1419"/>
                  <a:pt x="607" y="1419"/>
                  <a:pt x="596" y="1419"/>
                </a:cubicBezTo>
                <a:cubicBezTo>
                  <a:pt x="392" y="1225"/>
                  <a:pt x="194" y="1027"/>
                  <a:pt x="0" y="823"/>
                </a:cubicBezTo>
                <a:cubicBezTo>
                  <a:pt x="0" y="812"/>
                  <a:pt x="0" y="802"/>
                  <a:pt x="0" y="791"/>
                </a:cubicBezTo>
                <a:cubicBezTo>
                  <a:pt x="1" y="791"/>
                  <a:pt x="3" y="791"/>
                  <a:pt x="4" y="791"/>
                </a:cubicBezTo>
                <a:cubicBezTo>
                  <a:pt x="86" y="690"/>
                  <a:pt x="181" y="603"/>
                  <a:pt x="276" y="515"/>
                </a:cubicBezTo>
                <a:cubicBezTo>
                  <a:pt x="287" y="515"/>
                  <a:pt x="297" y="515"/>
                  <a:pt x="308" y="515"/>
                </a:cubicBezTo>
                <a:cubicBezTo>
                  <a:pt x="414" y="606"/>
                  <a:pt x="505" y="713"/>
                  <a:pt x="608" y="807"/>
                </a:cubicBezTo>
                <a:cubicBezTo>
                  <a:pt x="611" y="807"/>
                  <a:pt x="613" y="807"/>
                  <a:pt x="616" y="807"/>
                </a:cubicBezTo>
                <a:cubicBezTo>
                  <a:pt x="888" y="543"/>
                  <a:pt x="1148" y="267"/>
                  <a:pt x="1424" y="7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18" name="Group 217"/>
          <p:cNvGrpSpPr>
            <a:grpSpLocks noChangeAspect="1"/>
          </p:cNvGrpSpPr>
          <p:nvPr/>
        </p:nvGrpSpPr>
        <p:grpSpPr bwMode="gray">
          <a:xfrm>
            <a:off x="883590" y="3651871"/>
            <a:ext cx="432828" cy="370816"/>
            <a:chOff x="-12171363" y="-5437188"/>
            <a:chExt cx="2747963" cy="2354263"/>
          </a:xfrm>
        </p:grpSpPr>
        <p:sp>
          <p:nvSpPr>
            <p:cNvPr id="219" name="Freeform 1529"/>
            <p:cNvSpPr>
              <a:spLocks/>
            </p:cNvSpPr>
            <p:nvPr/>
          </p:nvSpPr>
          <p:spPr bwMode="gray">
            <a:xfrm>
              <a:off x="-11872913" y="-4265613"/>
              <a:ext cx="2155825" cy="687388"/>
            </a:xfrm>
            <a:custGeom>
              <a:avLst/>
              <a:gdLst>
                <a:gd name="T0" fmla="*/ 258 w 1406"/>
                <a:gd name="T1" fmla="*/ 0 h 448"/>
                <a:gd name="T2" fmla="*/ 1142 w 1406"/>
                <a:gd name="T3" fmla="*/ 0 h 448"/>
                <a:gd name="T4" fmla="*/ 1406 w 1406"/>
                <a:gd name="T5" fmla="*/ 448 h 448"/>
                <a:gd name="T6" fmla="*/ 2 w 1406"/>
                <a:gd name="T7" fmla="*/ 448 h 448"/>
                <a:gd name="T8" fmla="*/ 22 w 1406"/>
                <a:gd name="T9" fmla="*/ 396 h 448"/>
                <a:gd name="T10" fmla="*/ 250 w 1406"/>
                <a:gd name="T11" fmla="*/ 12 h 448"/>
                <a:gd name="T12" fmla="*/ 258 w 1406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448">
                  <a:moveTo>
                    <a:pt x="258" y="0"/>
                  </a:moveTo>
                  <a:cubicBezTo>
                    <a:pt x="553" y="0"/>
                    <a:pt x="847" y="0"/>
                    <a:pt x="1142" y="0"/>
                  </a:cubicBezTo>
                  <a:cubicBezTo>
                    <a:pt x="1237" y="140"/>
                    <a:pt x="1328" y="305"/>
                    <a:pt x="1406" y="448"/>
                  </a:cubicBezTo>
                  <a:cubicBezTo>
                    <a:pt x="938" y="448"/>
                    <a:pt x="470" y="448"/>
                    <a:pt x="2" y="448"/>
                  </a:cubicBezTo>
                  <a:cubicBezTo>
                    <a:pt x="0" y="431"/>
                    <a:pt x="13" y="412"/>
                    <a:pt x="22" y="396"/>
                  </a:cubicBezTo>
                  <a:cubicBezTo>
                    <a:pt x="93" y="274"/>
                    <a:pt x="177" y="136"/>
                    <a:pt x="250" y="12"/>
                  </a:cubicBezTo>
                  <a:cubicBezTo>
                    <a:pt x="250" y="5"/>
                    <a:pt x="253" y="2"/>
                    <a:pt x="258" y="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Freeform 1532"/>
            <p:cNvSpPr>
              <a:spLocks/>
            </p:cNvSpPr>
            <p:nvPr/>
          </p:nvSpPr>
          <p:spPr bwMode="gray">
            <a:xfrm>
              <a:off x="-11422063" y="-5437188"/>
              <a:ext cx="1250950" cy="1074738"/>
            </a:xfrm>
            <a:custGeom>
              <a:avLst/>
              <a:gdLst>
                <a:gd name="T0" fmla="*/ 0 w 816"/>
                <a:gd name="T1" fmla="*/ 700 h 700"/>
                <a:gd name="T2" fmla="*/ 412 w 816"/>
                <a:gd name="T3" fmla="*/ 0 h 700"/>
                <a:gd name="T4" fmla="*/ 816 w 816"/>
                <a:gd name="T5" fmla="*/ 700 h 700"/>
                <a:gd name="T6" fmla="*/ 0 w 816"/>
                <a:gd name="T7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700">
                  <a:moveTo>
                    <a:pt x="0" y="700"/>
                  </a:moveTo>
                  <a:cubicBezTo>
                    <a:pt x="135" y="464"/>
                    <a:pt x="267" y="226"/>
                    <a:pt x="412" y="0"/>
                  </a:cubicBezTo>
                  <a:cubicBezTo>
                    <a:pt x="544" y="236"/>
                    <a:pt x="685" y="463"/>
                    <a:pt x="816" y="700"/>
                  </a:cubicBezTo>
                  <a:cubicBezTo>
                    <a:pt x="544" y="700"/>
                    <a:pt x="272" y="700"/>
                    <a:pt x="0" y="70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Freeform 1533"/>
            <p:cNvSpPr>
              <a:spLocks/>
            </p:cNvSpPr>
            <p:nvPr/>
          </p:nvSpPr>
          <p:spPr bwMode="gray">
            <a:xfrm>
              <a:off x="-12171363" y="-3492500"/>
              <a:ext cx="2747963" cy="409575"/>
            </a:xfrm>
            <a:custGeom>
              <a:avLst/>
              <a:gdLst>
                <a:gd name="T0" fmla="*/ 140 w 1792"/>
                <a:gd name="T1" fmla="*/ 20 h 267"/>
                <a:gd name="T2" fmla="*/ 144 w 1792"/>
                <a:gd name="T3" fmla="*/ 16 h 267"/>
                <a:gd name="T4" fmla="*/ 152 w 1792"/>
                <a:gd name="T5" fmla="*/ 8 h 267"/>
                <a:gd name="T6" fmla="*/ 1468 w 1792"/>
                <a:gd name="T7" fmla="*/ 8 h 267"/>
                <a:gd name="T8" fmla="*/ 1652 w 1792"/>
                <a:gd name="T9" fmla="*/ 20 h 267"/>
                <a:gd name="T10" fmla="*/ 1792 w 1792"/>
                <a:gd name="T11" fmla="*/ 260 h 267"/>
                <a:gd name="T12" fmla="*/ 0 w 1792"/>
                <a:gd name="T13" fmla="*/ 260 h 267"/>
                <a:gd name="T14" fmla="*/ 140 w 1792"/>
                <a:gd name="T15" fmla="*/ 2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2" h="267">
                  <a:moveTo>
                    <a:pt x="140" y="20"/>
                  </a:moveTo>
                  <a:cubicBezTo>
                    <a:pt x="142" y="20"/>
                    <a:pt x="145" y="19"/>
                    <a:pt x="144" y="16"/>
                  </a:cubicBezTo>
                  <a:cubicBezTo>
                    <a:pt x="145" y="12"/>
                    <a:pt x="148" y="10"/>
                    <a:pt x="152" y="8"/>
                  </a:cubicBezTo>
                  <a:cubicBezTo>
                    <a:pt x="573" y="8"/>
                    <a:pt x="1036" y="8"/>
                    <a:pt x="1468" y="8"/>
                  </a:cubicBezTo>
                  <a:cubicBezTo>
                    <a:pt x="1527" y="8"/>
                    <a:pt x="1638" y="0"/>
                    <a:pt x="1652" y="20"/>
                  </a:cubicBezTo>
                  <a:cubicBezTo>
                    <a:pt x="1697" y="102"/>
                    <a:pt x="1743" y="182"/>
                    <a:pt x="1792" y="260"/>
                  </a:cubicBezTo>
                  <a:cubicBezTo>
                    <a:pt x="1204" y="267"/>
                    <a:pt x="588" y="267"/>
                    <a:pt x="0" y="260"/>
                  </a:cubicBezTo>
                  <a:cubicBezTo>
                    <a:pt x="49" y="182"/>
                    <a:pt x="95" y="102"/>
                    <a:pt x="140" y="2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22" name="Group 221"/>
          <p:cNvGrpSpPr>
            <a:grpSpLocks noChangeAspect="1"/>
          </p:cNvGrpSpPr>
          <p:nvPr/>
        </p:nvGrpSpPr>
        <p:grpSpPr bwMode="gray">
          <a:xfrm>
            <a:off x="5580112" y="3651870"/>
            <a:ext cx="264992" cy="370817"/>
            <a:chOff x="-18973801" y="-2455863"/>
            <a:chExt cx="1963738" cy="2747963"/>
          </a:xfrm>
        </p:grpSpPr>
        <p:sp>
          <p:nvSpPr>
            <p:cNvPr id="223" name="Freeform 1685"/>
            <p:cNvSpPr>
              <a:spLocks/>
            </p:cNvSpPr>
            <p:nvPr/>
          </p:nvSpPr>
          <p:spPr bwMode="gray">
            <a:xfrm>
              <a:off x="-18973801" y="-2455863"/>
              <a:ext cx="1963738" cy="392113"/>
            </a:xfrm>
            <a:custGeom>
              <a:avLst/>
              <a:gdLst>
                <a:gd name="T0" fmla="*/ 48 w 1280"/>
                <a:gd name="T1" fmla="*/ 0 h 256"/>
                <a:gd name="T2" fmla="*/ 1232 w 1280"/>
                <a:gd name="T3" fmla="*/ 0 h 256"/>
                <a:gd name="T4" fmla="*/ 1280 w 1280"/>
                <a:gd name="T5" fmla="*/ 48 h 256"/>
                <a:gd name="T6" fmla="*/ 1280 w 1280"/>
                <a:gd name="T7" fmla="*/ 208 h 256"/>
                <a:gd name="T8" fmla="*/ 1232 w 1280"/>
                <a:gd name="T9" fmla="*/ 256 h 256"/>
                <a:gd name="T10" fmla="*/ 48 w 1280"/>
                <a:gd name="T11" fmla="*/ 256 h 256"/>
                <a:gd name="T12" fmla="*/ 0 w 1280"/>
                <a:gd name="T13" fmla="*/ 208 h 256"/>
                <a:gd name="T14" fmla="*/ 0 w 1280"/>
                <a:gd name="T15" fmla="*/ 48 h 256"/>
                <a:gd name="T16" fmla="*/ 48 w 1280"/>
                <a:gd name="T1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0" h="256">
                  <a:moveTo>
                    <a:pt x="48" y="0"/>
                  </a:moveTo>
                  <a:cubicBezTo>
                    <a:pt x="443" y="0"/>
                    <a:pt x="837" y="0"/>
                    <a:pt x="1232" y="0"/>
                  </a:cubicBezTo>
                  <a:cubicBezTo>
                    <a:pt x="1255" y="9"/>
                    <a:pt x="1271" y="25"/>
                    <a:pt x="1280" y="48"/>
                  </a:cubicBezTo>
                  <a:cubicBezTo>
                    <a:pt x="1280" y="101"/>
                    <a:pt x="1280" y="155"/>
                    <a:pt x="1280" y="208"/>
                  </a:cubicBezTo>
                  <a:cubicBezTo>
                    <a:pt x="1271" y="231"/>
                    <a:pt x="1255" y="247"/>
                    <a:pt x="1232" y="256"/>
                  </a:cubicBezTo>
                  <a:cubicBezTo>
                    <a:pt x="837" y="256"/>
                    <a:pt x="443" y="256"/>
                    <a:pt x="48" y="256"/>
                  </a:cubicBezTo>
                  <a:cubicBezTo>
                    <a:pt x="25" y="247"/>
                    <a:pt x="9" y="231"/>
                    <a:pt x="0" y="208"/>
                  </a:cubicBezTo>
                  <a:cubicBezTo>
                    <a:pt x="0" y="155"/>
                    <a:pt x="0" y="101"/>
                    <a:pt x="0" y="48"/>
                  </a:cubicBezTo>
                  <a:cubicBezTo>
                    <a:pt x="9" y="25"/>
                    <a:pt x="25" y="9"/>
                    <a:pt x="48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1686"/>
            <p:cNvSpPr>
              <a:spLocks/>
            </p:cNvSpPr>
            <p:nvPr/>
          </p:nvSpPr>
          <p:spPr bwMode="gray">
            <a:xfrm>
              <a:off x="-18973801" y="-100013"/>
              <a:ext cx="1963738" cy="392113"/>
            </a:xfrm>
            <a:custGeom>
              <a:avLst/>
              <a:gdLst>
                <a:gd name="T0" fmla="*/ 48 w 1280"/>
                <a:gd name="T1" fmla="*/ 0 h 256"/>
                <a:gd name="T2" fmla="*/ 1232 w 1280"/>
                <a:gd name="T3" fmla="*/ 0 h 256"/>
                <a:gd name="T4" fmla="*/ 1280 w 1280"/>
                <a:gd name="T5" fmla="*/ 48 h 256"/>
                <a:gd name="T6" fmla="*/ 1280 w 1280"/>
                <a:gd name="T7" fmla="*/ 208 h 256"/>
                <a:gd name="T8" fmla="*/ 1232 w 1280"/>
                <a:gd name="T9" fmla="*/ 256 h 256"/>
                <a:gd name="T10" fmla="*/ 48 w 1280"/>
                <a:gd name="T11" fmla="*/ 256 h 256"/>
                <a:gd name="T12" fmla="*/ 0 w 1280"/>
                <a:gd name="T13" fmla="*/ 208 h 256"/>
                <a:gd name="T14" fmla="*/ 0 w 1280"/>
                <a:gd name="T15" fmla="*/ 48 h 256"/>
                <a:gd name="T16" fmla="*/ 48 w 1280"/>
                <a:gd name="T1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0" h="256">
                  <a:moveTo>
                    <a:pt x="48" y="0"/>
                  </a:moveTo>
                  <a:cubicBezTo>
                    <a:pt x="443" y="0"/>
                    <a:pt x="837" y="0"/>
                    <a:pt x="1232" y="0"/>
                  </a:cubicBezTo>
                  <a:cubicBezTo>
                    <a:pt x="1255" y="9"/>
                    <a:pt x="1271" y="25"/>
                    <a:pt x="1280" y="48"/>
                  </a:cubicBezTo>
                  <a:cubicBezTo>
                    <a:pt x="1280" y="101"/>
                    <a:pt x="1280" y="155"/>
                    <a:pt x="1280" y="208"/>
                  </a:cubicBezTo>
                  <a:cubicBezTo>
                    <a:pt x="1271" y="231"/>
                    <a:pt x="1255" y="247"/>
                    <a:pt x="1232" y="256"/>
                  </a:cubicBezTo>
                  <a:cubicBezTo>
                    <a:pt x="837" y="256"/>
                    <a:pt x="443" y="256"/>
                    <a:pt x="48" y="256"/>
                  </a:cubicBezTo>
                  <a:cubicBezTo>
                    <a:pt x="25" y="247"/>
                    <a:pt x="9" y="231"/>
                    <a:pt x="0" y="208"/>
                  </a:cubicBezTo>
                  <a:cubicBezTo>
                    <a:pt x="0" y="155"/>
                    <a:pt x="0" y="101"/>
                    <a:pt x="0" y="48"/>
                  </a:cubicBezTo>
                  <a:cubicBezTo>
                    <a:pt x="9" y="25"/>
                    <a:pt x="25" y="9"/>
                    <a:pt x="48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25" name="Group 224"/>
            <p:cNvGrpSpPr/>
            <p:nvPr/>
          </p:nvGrpSpPr>
          <p:grpSpPr bwMode="gray">
            <a:xfrm>
              <a:off x="-18786476" y="-1973263"/>
              <a:ext cx="1603375" cy="1782763"/>
              <a:chOff x="-18786476" y="-1973263"/>
              <a:chExt cx="1603375" cy="1782763"/>
            </a:xfrm>
          </p:grpSpPr>
          <p:sp>
            <p:nvSpPr>
              <p:cNvPr id="226" name="Freeform 1656"/>
              <p:cNvSpPr>
                <a:spLocks/>
              </p:cNvSpPr>
              <p:nvPr/>
            </p:nvSpPr>
            <p:spPr bwMode="gray">
              <a:xfrm>
                <a:off x="-18581688" y="-1670050"/>
                <a:ext cx="1177925" cy="1471613"/>
              </a:xfrm>
              <a:custGeom>
                <a:avLst/>
                <a:gdLst>
                  <a:gd name="T0" fmla="*/ 84 w 768"/>
                  <a:gd name="T1" fmla="*/ 48 h 960"/>
                  <a:gd name="T2" fmla="*/ 56 w 768"/>
                  <a:gd name="T3" fmla="*/ 0 h 960"/>
                  <a:gd name="T4" fmla="*/ 708 w 768"/>
                  <a:gd name="T5" fmla="*/ 0 h 960"/>
                  <a:gd name="T6" fmla="*/ 684 w 768"/>
                  <a:gd name="T7" fmla="*/ 48 h 960"/>
                  <a:gd name="T8" fmla="*/ 624 w 768"/>
                  <a:gd name="T9" fmla="*/ 108 h 960"/>
                  <a:gd name="T10" fmla="*/ 504 w 768"/>
                  <a:gd name="T11" fmla="*/ 196 h 960"/>
                  <a:gd name="T12" fmla="*/ 448 w 768"/>
                  <a:gd name="T13" fmla="*/ 600 h 960"/>
                  <a:gd name="T14" fmla="*/ 680 w 768"/>
                  <a:gd name="T15" fmla="*/ 776 h 960"/>
                  <a:gd name="T16" fmla="*/ 768 w 768"/>
                  <a:gd name="T17" fmla="*/ 960 h 960"/>
                  <a:gd name="T18" fmla="*/ 0 w 768"/>
                  <a:gd name="T19" fmla="*/ 960 h 960"/>
                  <a:gd name="T20" fmla="*/ 168 w 768"/>
                  <a:gd name="T21" fmla="*/ 728 h 960"/>
                  <a:gd name="T22" fmla="*/ 320 w 768"/>
                  <a:gd name="T23" fmla="*/ 604 h 960"/>
                  <a:gd name="T24" fmla="*/ 264 w 768"/>
                  <a:gd name="T25" fmla="*/ 200 h 960"/>
                  <a:gd name="T26" fmla="*/ 144 w 768"/>
                  <a:gd name="T27" fmla="*/ 108 h 960"/>
                  <a:gd name="T28" fmla="*/ 84 w 768"/>
                  <a:gd name="T29" fmla="*/ 48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8" h="960">
                    <a:moveTo>
                      <a:pt x="84" y="48"/>
                    </a:moveTo>
                    <a:cubicBezTo>
                      <a:pt x="77" y="33"/>
                      <a:pt x="54" y="11"/>
                      <a:pt x="56" y="0"/>
                    </a:cubicBezTo>
                    <a:cubicBezTo>
                      <a:pt x="273" y="0"/>
                      <a:pt x="491" y="0"/>
                      <a:pt x="708" y="0"/>
                    </a:cubicBezTo>
                    <a:cubicBezTo>
                      <a:pt x="722" y="7"/>
                      <a:pt x="689" y="33"/>
                      <a:pt x="684" y="48"/>
                    </a:cubicBezTo>
                    <a:cubicBezTo>
                      <a:pt x="665" y="69"/>
                      <a:pt x="645" y="89"/>
                      <a:pt x="624" y="108"/>
                    </a:cubicBezTo>
                    <a:cubicBezTo>
                      <a:pt x="585" y="137"/>
                      <a:pt x="535" y="159"/>
                      <a:pt x="504" y="196"/>
                    </a:cubicBezTo>
                    <a:cubicBezTo>
                      <a:pt x="438" y="274"/>
                      <a:pt x="432" y="463"/>
                      <a:pt x="448" y="600"/>
                    </a:cubicBezTo>
                    <a:cubicBezTo>
                      <a:pt x="460" y="702"/>
                      <a:pt x="612" y="718"/>
                      <a:pt x="680" y="776"/>
                    </a:cubicBezTo>
                    <a:cubicBezTo>
                      <a:pt x="734" y="822"/>
                      <a:pt x="759" y="872"/>
                      <a:pt x="768" y="960"/>
                    </a:cubicBezTo>
                    <a:cubicBezTo>
                      <a:pt x="512" y="960"/>
                      <a:pt x="256" y="960"/>
                      <a:pt x="0" y="960"/>
                    </a:cubicBezTo>
                    <a:cubicBezTo>
                      <a:pt x="7" y="834"/>
                      <a:pt x="77" y="774"/>
                      <a:pt x="168" y="728"/>
                    </a:cubicBezTo>
                    <a:cubicBezTo>
                      <a:pt x="224" y="700"/>
                      <a:pt x="310" y="679"/>
                      <a:pt x="320" y="604"/>
                    </a:cubicBezTo>
                    <a:cubicBezTo>
                      <a:pt x="339" y="456"/>
                      <a:pt x="324" y="275"/>
                      <a:pt x="264" y="200"/>
                    </a:cubicBezTo>
                    <a:cubicBezTo>
                      <a:pt x="230" y="158"/>
                      <a:pt x="189" y="139"/>
                      <a:pt x="144" y="108"/>
                    </a:cubicBezTo>
                    <a:cubicBezTo>
                      <a:pt x="123" y="89"/>
                      <a:pt x="103" y="69"/>
                      <a:pt x="84" y="48"/>
                    </a:cubicBezTo>
                    <a:close/>
                  </a:path>
                </a:pathLst>
              </a:custGeom>
              <a:solidFill>
                <a:srgbClr val="9293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1681"/>
              <p:cNvSpPr>
                <a:spLocks/>
              </p:cNvSpPr>
              <p:nvPr/>
            </p:nvSpPr>
            <p:spPr bwMode="gray">
              <a:xfrm>
                <a:off x="-17795876" y="-1973263"/>
                <a:ext cx="612775" cy="1782763"/>
              </a:xfrm>
              <a:custGeom>
                <a:avLst/>
                <a:gdLst>
                  <a:gd name="T0" fmla="*/ 316 w 399"/>
                  <a:gd name="T1" fmla="*/ 41 h 1162"/>
                  <a:gd name="T2" fmla="*/ 320 w 399"/>
                  <a:gd name="T3" fmla="*/ 41 h 1162"/>
                  <a:gd name="T4" fmla="*/ 324 w 399"/>
                  <a:gd name="T5" fmla="*/ 5 h 1162"/>
                  <a:gd name="T6" fmla="*/ 384 w 399"/>
                  <a:gd name="T7" fmla="*/ 9 h 1162"/>
                  <a:gd name="T8" fmla="*/ 380 w 399"/>
                  <a:gd name="T9" fmla="*/ 65 h 1162"/>
                  <a:gd name="T10" fmla="*/ 264 w 399"/>
                  <a:gd name="T11" fmla="*/ 337 h 1162"/>
                  <a:gd name="T12" fmla="*/ 260 w 399"/>
                  <a:gd name="T13" fmla="*/ 337 h 1162"/>
                  <a:gd name="T14" fmla="*/ 204 w 399"/>
                  <a:gd name="T15" fmla="*/ 397 h 1162"/>
                  <a:gd name="T16" fmla="*/ 68 w 399"/>
                  <a:gd name="T17" fmla="*/ 537 h 1162"/>
                  <a:gd name="T18" fmla="*/ 68 w 399"/>
                  <a:gd name="T19" fmla="*/ 625 h 1162"/>
                  <a:gd name="T20" fmla="*/ 204 w 399"/>
                  <a:gd name="T21" fmla="*/ 765 h 1162"/>
                  <a:gd name="T22" fmla="*/ 204 w 399"/>
                  <a:gd name="T23" fmla="*/ 769 h 1162"/>
                  <a:gd name="T24" fmla="*/ 264 w 399"/>
                  <a:gd name="T25" fmla="*/ 825 h 1162"/>
                  <a:gd name="T26" fmla="*/ 384 w 399"/>
                  <a:gd name="T27" fmla="*/ 1109 h 1162"/>
                  <a:gd name="T28" fmla="*/ 320 w 399"/>
                  <a:gd name="T29" fmla="*/ 1157 h 1162"/>
                  <a:gd name="T30" fmla="*/ 316 w 399"/>
                  <a:gd name="T31" fmla="*/ 1121 h 1162"/>
                  <a:gd name="T32" fmla="*/ 208 w 399"/>
                  <a:gd name="T33" fmla="*/ 861 h 1162"/>
                  <a:gd name="T34" fmla="*/ 168 w 399"/>
                  <a:gd name="T35" fmla="*/ 821 h 1162"/>
                  <a:gd name="T36" fmla="*/ 80 w 399"/>
                  <a:gd name="T37" fmla="*/ 761 h 1162"/>
                  <a:gd name="T38" fmla="*/ 80 w 399"/>
                  <a:gd name="T39" fmla="*/ 757 h 1162"/>
                  <a:gd name="T40" fmla="*/ 32 w 399"/>
                  <a:gd name="T41" fmla="*/ 713 h 1162"/>
                  <a:gd name="T42" fmla="*/ 0 w 399"/>
                  <a:gd name="T43" fmla="*/ 633 h 1162"/>
                  <a:gd name="T44" fmla="*/ 0 w 399"/>
                  <a:gd name="T45" fmla="*/ 529 h 1162"/>
                  <a:gd name="T46" fmla="*/ 32 w 399"/>
                  <a:gd name="T47" fmla="*/ 449 h 1162"/>
                  <a:gd name="T48" fmla="*/ 36 w 399"/>
                  <a:gd name="T49" fmla="*/ 449 h 1162"/>
                  <a:gd name="T50" fmla="*/ 80 w 399"/>
                  <a:gd name="T51" fmla="*/ 401 h 1162"/>
                  <a:gd name="T52" fmla="*/ 168 w 399"/>
                  <a:gd name="T53" fmla="*/ 341 h 1162"/>
                  <a:gd name="T54" fmla="*/ 208 w 399"/>
                  <a:gd name="T55" fmla="*/ 301 h 1162"/>
                  <a:gd name="T56" fmla="*/ 316 w 399"/>
                  <a:gd name="T57" fmla="*/ 4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9" h="1162">
                    <a:moveTo>
                      <a:pt x="316" y="41"/>
                    </a:moveTo>
                    <a:cubicBezTo>
                      <a:pt x="317" y="41"/>
                      <a:pt x="319" y="41"/>
                      <a:pt x="320" y="41"/>
                    </a:cubicBezTo>
                    <a:cubicBezTo>
                      <a:pt x="322" y="30"/>
                      <a:pt x="315" y="9"/>
                      <a:pt x="324" y="5"/>
                    </a:cubicBezTo>
                    <a:cubicBezTo>
                      <a:pt x="343" y="8"/>
                      <a:pt x="372" y="0"/>
                      <a:pt x="384" y="9"/>
                    </a:cubicBezTo>
                    <a:cubicBezTo>
                      <a:pt x="385" y="30"/>
                      <a:pt x="384" y="49"/>
                      <a:pt x="380" y="65"/>
                    </a:cubicBezTo>
                    <a:cubicBezTo>
                      <a:pt x="368" y="183"/>
                      <a:pt x="319" y="263"/>
                      <a:pt x="264" y="337"/>
                    </a:cubicBezTo>
                    <a:cubicBezTo>
                      <a:pt x="263" y="337"/>
                      <a:pt x="261" y="337"/>
                      <a:pt x="260" y="337"/>
                    </a:cubicBezTo>
                    <a:cubicBezTo>
                      <a:pt x="246" y="362"/>
                      <a:pt x="222" y="376"/>
                      <a:pt x="204" y="397"/>
                    </a:cubicBezTo>
                    <a:cubicBezTo>
                      <a:pt x="156" y="441"/>
                      <a:pt x="78" y="455"/>
                      <a:pt x="68" y="537"/>
                    </a:cubicBezTo>
                    <a:cubicBezTo>
                      <a:pt x="61" y="557"/>
                      <a:pt x="61" y="605"/>
                      <a:pt x="68" y="625"/>
                    </a:cubicBezTo>
                    <a:cubicBezTo>
                      <a:pt x="78" y="707"/>
                      <a:pt x="156" y="721"/>
                      <a:pt x="204" y="765"/>
                    </a:cubicBezTo>
                    <a:cubicBezTo>
                      <a:pt x="204" y="766"/>
                      <a:pt x="204" y="768"/>
                      <a:pt x="204" y="769"/>
                    </a:cubicBezTo>
                    <a:cubicBezTo>
                      <a:pt x="229" y="783"/>
                      <a:pt x="243" y="807"/>
                      <a:pt x="264" y="825"/>
                    </a:cubicBezTo>
                    <a:cubicBezTo>
                      <a:pt x="323" y="900"/>
                      <a:pt x="369" y="990"/>
                      <a:pt x="384" y="1109"/>
                    </a:cubicBezTo>
                    <a:cubicBezTo>
                      <a:pt x="399" y="1161"/>
                      <a:pt x="362" y="1162"/>
                      <a:pt x="320" y="1157"/>
                    </a:cubicBezTo>
                    <a:cubicBezTo>
                      <a:pt x="318" y="1146"/>
                      <a:pt x="325" y="1125"/>
                      <a:pt x="316" y="1121"/>
                    </a:cubicBezTo>
                    <a:cubicBezTo>
                      <a:pt x="310" y="1005"/>
                      <a:pt x="263" y="928"/>
                      <a:pt x="208" y="861"/>
                    </a:cubicBezTo>
                    <a:cubicBezTo>
                      <a:pt x="196" y="846"/>
                      <a:pt x="183" y="833"/>
                      <a:pt x="168" y="821"/>
                    </a:cubicBezTo>
                    <a:cubicBezTo>
                      <a:pt x="142" y="798"/>
                      <a:pt x="113" y="777"/>
                      <a:pt x="80" y="761"/>
                    </a:cubicBezTo>
                    <a:cubicBezTo>
                      <a:pt x="80" y="760"/>
                      <a:pt x="80" y="758"/>
                      <a:pt x="80" y="757"/>
                    </a:cubicBezTo>
                    <a:cubicBezTo>
                      <a:pt x="58" y="748"/>
                      <a:pt x="48" y="728"/>
                      <a:pt x="32" y="713"/>
                    </a:cubicBezTo>
                    <a:cubicBezTo>
                      <a:pt x="18" y="690"/>
                      <a:pt x="8" y="662"/>
                      <a:pt x="0" y="633"/>
                    </a:cubicBezTo>
                    <a:cubicBezTo>
                      <a:pt x="0" y="598"/>
                      <a:pt x="0" y="564"/>
                      <a:pt x="0" y="529"/>
                    </a:cubicBezTo>
                    <a:cubicBezTo>
                      <a:pt x="8" y="500"/>
                      <a:pt x="18" y="472"/>
                      <a:pt x="32" y="449"/>
                    </a:cubicBezTo>
                    <a:cubicBezTo>
                      <a:pt x="33" y="449"/>
                      <a:pt x="35" y="449"/>
                      <a:pt x="36" y="449"/>
                    </a:cubicBezTo>
                    <a:cubicBezTo>
                      <a:pt x="45" y="427"/>
                      <a:pt x="65" y="417"/>
                      <a:pt x="80" y="401"/>
                    </a:cubicBezTo>
                    <a:cubicBezTo>
                      <a:pt x="113" y="385"/>
                      <a:pt x="142" y="364"/>
                      <a:pt x="168" y="341"/>
                    </a:cubicBezTo>
                    <a:cubicBezTo>
                      <a:pt x="183" y="329"/>
                      <a:pt x="196" y="316"/>
                      <a:pt x="208" y="301"/>
                    </a:cubicBezTo>
                    <a:cubicBezTo>
                      <a:pt x="263" y="234"/>
                      <a:pt x="310" y="157"/>
                      <a:pt x="316" y="41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Freeform 1682"/>
              <p:cNvSpPr>
                <a:spLocks/>
              </p:cNvSpPr>
              <p:nvPr/>
            </p:nvSpPr>
            <p:spPr bwMode="gray">
              <a:xfrm>
                <a:off x="-18786476" y="-1965325"/>
                <a:ext cx="598488" cy="1766888"/>
              </a:xfrm>
              <a:custGeom>
                <a:avLst/>
                <a:gdLst>
                  <a:gd name="T0" fmla="*/ 10 w 390"/>
                  <a:gd name="T1" fmla="*/ 60 h 1152"/>
                  <a:gd name="T2" fmla="*/ 10 w 390"/>
                  <a:gd name="T3" fmla="*/ 0 h 1152"/>
                  <a:gd name="T4" fmla="*/ 70 w 390"/>
                  <a:gd name="T5" fmla="*/ 0 h 1152"/>
                  <a:gd name="T6" fmla="*/ 74 w 390"/>
                  <a:gd name="T7" fmla="*/ 36 h 1152"/>
                  <a:gd name="T8" fmla="*/ 182 w 390"/>
                  <a:gd name="T9" fmla="*/ 296 h 1152"/>
                  <a:gd name="T10" fmla="*/ 222 w 390"/>
                  <a:gd name="T11" fmla="*/ 336 h 1152"/>
                  <a:gd name="T12" fmla="*/ 310 w 390"/>
                  <a:gd name="T13" fmla="*/ 396 h 1152"/>
                  <a:gd name="T14" fmla="*/ 358 w 390"/>
                  <a:gd name="T15" fmla="*/ 444 h 1152"/>
                  <a:gd name="T16" fmla="*/ 390 w 390"/>
                  <a:gd name="T17" fmla="*/ 524 h 1152"/>
                  <a:gd name="T18" fmla="*/ 390 w 390"/>
                  <a:gd name="T19" fmla="*/ 628 h 1152"/>
                  <a:gd name="T20" fmla="*/ 358 w 390"/>
                  <a:gd name="T21" fmla="*/ 708 h 1152"/>
                  <a:gd name="T22" fmla="*/ 310 w 390"/>
                  <a:gd name="T23" fmla="*/ 756 h 1152"/>
                  <a:gd name="T24" fmla="*/ 222 w 390"/>
                  <a:gd name="T25" fmla="*/ 816 h 1152"/>
                  <a:gd name="T26" fmla="*/ 182 w 390"/>
                  <a:gd name="T27" fmla="*/ 856 h 1152"/>
                  <a:gd name="T28" fmla="*/ 74 w 390"/>
                  <a:gd name="T29" fmla="*/ 1116 h 1152"/>
                  <a:gd name="T30" fmla="*/ 70 w 390"/>
                  <a:gd name="T31" fmla="*/ 1116 h 1152"/>
                  <a:gd name="T32" fmla="*/ 66 w 390"/>
                  <a:gd name="T33" fmla="*/ 1152 h 1152"/>
                  <a:gd name="T34" fmla="*/ 6 w 390"/>
                  <a:gd name="T35" fmla="*/ 1152 h 1152"/>
                  <a:gd name="T36" fmla="*/ 6 w 390"/>
                  <a:gd name="T37" fmla="*/ 1104 h 1152"/>
                  <a:gd name="T38" fmla="*/ 126 w 390"/>
                  <a:gd name="T39" fmla="*/ 820 h 1152"/>
                  <a:gd name="T40" fmla="*/ 186 w 390"/>
                  <a:gd name="T41" fmla="*/ 760 h 1152"/>
                  <a:gd name="T42" fmla="*/ 322 w 390"/>
                  <a:gd name="T43" fmla="*/ 620 h 1152"/>
                  <a:gd name="T44" fmla="*/ 322 w 390"/>
                  <a:gd name="T45" fmla="*/ 532 h 1152"/>
                  <a:gd name="T46" fmla="*/ 186 w 390"/>
                  <a:gd name="T47" fmla="*/ 392 h 1152"/>
                  <a:gd name="T48" fmla="*/ 126 w 390"/>
                  <a:gd name="T49" fmla="*/ 332 h 1152"/>
                  <a:gd name="T50" fmla="*/ 10 w 390"/>
                  <a:gd name="T51" fmla="*/ 6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0" h="1152">
                    <a:moveTo>
                      <a:pt x="10" y="60"/>
                    </a:moveTo>
                    <a:cubicBezTo>
                      <a:pt x="8" y="45"/>
                      <a:pt x="0" y="14"/>
                      <a:pt x="10" y="0"/>
                    </a:cubicBezTo>
                    <a:cubicBezTo>
                      <a:pt x="30" y="0"/>
                      <a:pt x="50" y="0"/>
                      <a:pt x="70" y="0"/>
                    </a:cubicBezTo>
                    <a:cubicBezTo>
                      <a:pt x="72" y="11"/>
                      <a:pt x="65" y="32"/>
                      <a:pt x="74" y="36"/>
                    </a:cubicBezTo>
                    <a:cubicBezTo>
                      <a:pt x="80" y="152"/>
                      <a:pt x="127" y="229"/>
                      <a:pt x="182" y="296"/>
                    </a:cubicBezTo>
                    <a:cubicBezTo>
                      <a:pt x="194" y="311"/>
                      <a:pt x="207" y="324"/>
                      <a:pt x="222" y="336"/>
                    </a:cubicBezTo>
                    <a:cubicBezTo>
                      <a:pt x="248" y="359"/>
                      <a:pt x="277" y="380"/>
                      <a:pt x="310" y="396"/>
                    </a:cubicBezTo>
                    <a:cubicBezTo>
                      <a:pt x="327" y="411"/>
                      <a:pt x="343" y="427"/>
                      <a:pt x="358" y="444"/>
                    </a:cubicBezTo>
                    <a:cubicBezTo>
                      <a:pt x="372" y="467"/>
                      <a:pt x="382" y="495"/>
                      <a:pt x="390" y="524"/>
                    </a:cubicBezTo>
                    <a:cubicBezTo>
                      <a:pt x="390" y="559"/>
                      <a:pt x="390" y="593"/>
                      <a:pt x="390" y="628"/>
                    </a:cubicBezTo>
                    <a:cubicBezTo>
                      <a:pt x="382" y="657"/>
                      <a:pt x="372" y="685"/>
                      <a:pt x="358" y="708"/>
                    </a:cubicBezTo>
                    <a:cubicBezTo>
                      <a:pt x="343" y="725"/>
                      <a:pt x="327" y="741"/>
                      <a:pt x="310" y="756"/>
                    </a:cubicBezTo>
                    <a:cubicBezTo>
                      <a:pt x="278" y="773"/>
                      <a:pt x="248" y="793"/>
                      <a:pt x="222" y="816"/>
                    </a:cubicBezTo>
                    <a:cubicBezTo>
                      <a:pt x="207" y="828"/>
                      <a:pt x="194" y="841"/>
                      <a:pt x="182" y="856"/>
                    </a:cubicBezTo>
                    <a:cubicBezTo>
                      <a:pt x="127" y="923"/>
                      <a:pt x="80" y="1000"/>
                      <a:pt x="74" y="1116"/>
                    </a:cubicBezTo>
                    <a:cubicBezTo>
                      <a:pt x="73" y="1116"/>
                      <a:pt x="71" y="1116"/>
                      <a:pt x="70" y="1116"/>
                    </a:cubicBezTo>
                    <a:cubicBezTo>
                      <a:pt x="68" y="1127"/>
                      <a:pt x="75" y="1148"/>
                      <a:pt x="66" y="1152"/>
                    </a:cubicBezTo>
                    <a:cubicBezTo>
                      <a:pt x="46" y="1152"/>
                      <a:pt x="26" y="1152"/>
                      <a:pt x="6" y="1152"/>
                    </a:cubicBezTo>
                    <a:cubicBezTo>
                      <a:pt x="6" y="1136"/>
                      <a:pt x="6" y="1120"/>
                      <a:pt x="6" y="1104"/>
                    </a:cubicBezTo>
                    <a:cubicBezTo>
                      <a:pt x="21" y="985"/>
                      <a:pt x="67" y="895"/>
                      <a:pt x="126" y="820"/>
                    </a:cubicBezTo>
                    <a:cubicBezTo>
                      <a:pt x="146" y="800"/>
                      <a:pt x="166" y="780"/>
                      <a:pt x="186" y="760"/>
                    </a:cubicBezTo>
                    <a:cubicBezTo>
                      <a:pt x="234" y="716"/>
                      <a:pt x="312" y="702"/>
                      <a:pt x="322" y="620"/>
                    </a:cubicBezTo>
                    <a:cubicBezTo>
                      <a:pt x="329" y="600"/>
                      <a:pt x="329" y="552"/>
                      <a:pt x="322" y="532"/>
                    </a:cubicBezTo>
                    <a:cubicBezTo>
                      <a:pt x="312" y="450"/>
                      <a:pt x="234" y="436"/>
                      <a:pt x="186" y="392"/>
                    </a:cubicBezTo>
                    <a:cubicBezTo>
                      <a:pt x="166" y="372"/>
                      <a:pt x="146" y="352"/>
                      <a:pt x="126" y="332"/>
                    </a:cubicBezTo>
                    <a:cubicBezTo>
                      <a:pt x="71" y="258"/>
                      <a:pt x="22" y="178"/>
                      <a:pt x="10" y="6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229" name="Group 228"/>
          <p:cNvGrpSpPr>
            <a:grpSpLocks noChangeAspect="1"/>
          </p:cNvGrpSpPr>
          <p:nvPr/>
        </p:nvGrpSpPr>
        <p:grpSpPr bwMode="gray">
          <a:xfrm>
            <a:off x="2051720" y="3651871"/>
            <a:ext cx="371674" cy="370816"/>
            <a:chOff x="-15370176" y="-2289175"/>
            <a:chExt cx="2065338" cy="2060575"/>
          </a:xfrm>
        </p:grpSpPr>
        <p:sp>
          <p:nvSpPr>
            <p:cNvPr id="230" name="Freeform 1638"/>
            <p:cNvSpPr>
              <a:spLocks noEditPoints="1"/>
            </p:cNvSpPr>
            <p:nvPr/>
          </p:nvSpPr>
          <p:spPr bwMode="gray">
            <a:xfrm>
              <a:off x="-15370176" y="-1030288"/>
              <a:ext cx="792163" cy="801688"/>
            </a:xfrm>
            <a:custGeom>
              <a:avLst/>
              <a:gdLst>
                <a:gd name="T0" fmla="*/ 238 w 516"/>
                <a:gd name="T1" fmla="*/ 11 h 523"/>
                <a:gd name="T2" fmla="*/ 514 w 516"/>
                <a:gd name="T3" fmla="*/ 263 h 523"/>
                <a:gd name="T4" fmla="*/ 258 w 516"/>
                <a:gd name="T5" fmla="*/ 523 h 523"/>
                <a:gd name="T6" fmla="*/ 2 w 516"/>
                <a:gd name="T7" fmla="*/ 271 h 523"/>
                <a:gd name="T8" fmla="*/ 238 w 516"/>
                <a:gd name="T9" fmla="*/ 11 h 523"/>
                <a:gd name="T10" fmla="*/ 134 w 516"/>
                <a:gd name="T11" fmla="*/ 223 h 523"/>
                <a:gd name="T12" fmla="*/ 382 w 516"/>
                <a:gd name="T13" fmla="*/ 311 h 523"/>
                <a:gd name="T14" fmla="*/ 250 w 516"/>
                <a:gd name="T15" fmla="*/ 139 h 523"/>
                <a:gd name="T16" fmla="*/ 134 w 516"/>
                <a:gd name="T17" fmla="*/ 2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523">
                  <a:moveTo>
                    <a:pt x="238" y="11"/>
                  </a:moveTo>
                  <a:cubicBezTo>
                    <a:pt x="392" y="0"/>
                    <a:pt x="512" y="120"/>
                    <a:pt x="514" y="263"/>
                  </a:cubicBezTo>
                  <a:cubicBezTo>
                    <a:pt x="516" y="417"/>
                    <a:pt x="395" y="523"/>
                    <a:pt x="258" y="523"/>
                  </a:cubicBezTo>
                  <a:cubicBezTo>
                    <a:pt x="113" y="523"/>
                    <a:pt x="4" y="413"/>
                    <a:pt x="2" y="271"/>
                  </a:cubicBezTo>
                  <a:cubicBezTo>
                    <a:pt x="0" y="130"/>
                    <a:pt x="105" y="20"/>
                    <a:pt x="238" y="11"/>
                  </a:cubicBezTo>
                  <a:close/>
                  <a:moveTo>
                    <a:pt x="134" y="223"/>
                  </a:moveTo>
                  <a:cubicBezTo>
                    <a:pt x="77" y="410"/>
                    <a:pt x="340" y="449"/>
                    <a:pt x="382" y="311"/>
                  </a:cubicBezTo>
                  <a:cubicBezTo>
                    <a:pt x="410" y="221"/>
                    <a:pt x="355" y="134"/>
                    <a:pt x="250" y="139"/>
                  </a:cubicBezTo>
                  <a:cubicBezTo>
                    <a:pt x="186" y="142"/>
                    <a:pt x="145" y="186"/>
                    <a:pt x="134" y="223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Freeform 1651"/>
            <p:cNvSpPr>
              <a:spLocks/>
            </p:cNvSpPr>
            <p:nvPr/>
          </p:nvSpPr>
          <p:spPr bwMode="gray">
            <a:xfrm>
              <a:off x="-15268576" y="-2289175"/>
              <a:ext cx="1963738" cy="1765300"/>
            </a:xfrm>
            <a:custGeom>
              <a:avLst/>
              <a:gdLst>
                <a:gd name="T0" fmla="*/ 664 w 1280"/>
                <a:gd name="T1" fmla="*/ 0 h 1152"/>
                <a:gd name="T2" fmla="*/ 744 w 1280"/>
                <a:gd name="T3" fmla="*/ 0 h 1152"/>
                <a:gd name="T4" fmla="*/ 1280 w 1280"/>
                <a:gd name="T5" fmla="*/ 536 h 1152"/>
                <a:gd name="T6" fmla="*/ 1280 w 1280"/>
                <a:gd name="T7" fmla="*/ 616 h 1152"/>
                <a:gd name="T8" fmla="*/ 744 w 1280"/>
                <a:gd name="T9" fmla="*/ 1152 h 1152"/>
                <a:gd name="T10" fmla="*/ 508 w 1280"/>
                <a:gd name="T11" fmla="*/ 1152 h 1152"/>
                <a:gd name="T12" fmla="*/ 508 w 1280"/>
                <a:gd name="T13" fmla="*/ 1120 h 1152"/>
                <a:gd name="T14" fmla="*/ 508 w 1280"/>
                <a:gd name="T15" fmla="*/ 1056 h 1152"/>
                <a:gd name="T16" fmla="*/ 508 w 1280"/>
                <a:gd name="T17" fmla="*/ 1024 h 1152"/>
                <a:gd name="T18" fmla="*/ 744 w 1280"/>
                <a:gd name="T19" fmla="*/ 1020 h 1152"/>
                <a:gd name="T20" fmla="*/ 1000 w 1280"/>
                <a:gd name="T21" fmla="*/ 912 h 1152"/>
                <a:gd name="T22" fmla="*/ 1040 w 1280"/>
                <a:gd name="T23" fmla="*/ 872 h 1152"/>
                <a:gd name="T24" fmla="*/ 1148 w 1280"/>
                <a:gd name="T25" fmla="*/ 616 h 1152"/>
                <a:gd name="T26" fmla="*/ 1148 w 1280"/>
                <a:gd name="T27" fmla="*/ 536 h 1152"/>
                <a:gd name="T28" fmla="*/ 1040 w 1280"/>
                <a:gd name="T29" fmla="*/ 280 h 1152"/>
                <a:gd name="T30" fmla="*/ 1000 w 1280"/>
                <a:gd name="T31" fmla="*/ 240 h 1152"/>
                <a:gd name="T32" fmla="*/ 744 w 1280"/>
                <a:gd name="T33" fmla="*/ 132 h 1152"/>
                <a:gd name="T34" fmla="*/ 664 w 1280"/>
                <a:gd name="T35" fmla="*/ 132 h 1152"/>
                <a:gd name="T36" fmla="*/ 408 w 1280"/>
                <a:gd name="T37" fmla="*/ 240 h 1152"/>
                <a:gd name="T38" fmla="*/ 368 w 1280"/>
                <a:gd name="T39" fmla="*/ 280 h 1152"/>
                <a:gd name="T40" fmla="*/ 260 w 1280"/>
                <a:gd name="T41" fmla="*/ 528 h 1152"/>
                <a:gd name="T42" fmla="*/ 372 w 1280"/>
                <a:gd name="T43" fmla="*/ 432 h 1152"/>
                <a:gd name="T44" fmla="*/ 384 w 1280"/>
                <a:gd name="T45" fmla="*/ 448 h 1152"/>
                <a:gd name="T46" fmla="*/ 384 w 1280"/>
                <a:gd name="T47" fmla="*/ 576 h 1152"/>
                <a:gd name="T48" fmla="*/ 376 w 1280"/>
                <a:gd name="T49" fmla="*/ 596 h 1152"/>
                <a:gd name="T50" fmla="*/ 372 w 1280"/>
                <a:gd name="T51" fmla="*/ 600 h 1152"/>
                <a:gd name="T52" fmla="*/ 208 w 1280"/>
                <a:gd name="T53" fmla="*/ 764 h 1152"/>
                <a:gd name="T54" fmla="*/ 204 w 1280"/>
                <a:gd name="T55" fmla="*/ 768 h 1152"/>
                <a:gd name="T56" fmla="*/ 180 w 1280"/>
                <a:gd name="T57" fmla="*/ 768 h 1152"/>
                <a:gd name="T58" fmla="*/ 176 w 1280"/>
                <a:gd name="T59" fmla="*/ 764 h 1152"/>
                <a:gd name="T60" fmla="*/ 12 w 1280"/>
                <a:gd name="T61" fmla="*/ 600 h 1152"/>
                <a:gd name="T62" fmla="*/ 8 w 1280"/>
                <a:gd name="T63" fmla="*/ 596 h 1152"/>
                <a:gd name="T64" fmla="*/ 0 w 1280"/>
                <a:gd name="T65" fmla="*/ 576 h 1152"/>
                <a:gd name="T66" fmla="*/ 0 w 1280"/>
                <a:gd name="T67" fmla="*/ 448 h 1152"/>
                <a:gd name="T68" fmla="*/ 12 w 1280"/>
                <a:gd name="T69" fmla="*/ 432 h 1152"/>
                <a:gd name="T70" fmla="*/ 128 w 1280"/>
                <a:gd name="T71" fmla="*/ 540 h 1152"/>
                <a:gd name="T72" fmla="*/ 664 w 1280"/>
                <a:gd name="T73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0" h="1152">
                  <a:moveTo>
                    <a:pt x="664" y="0"/>
                  </a:moveTo>
                  <a:cubicBezTo>
                    <a:pt x="691" y="0"/>
                    <a:pt x="717" y="0"/>
                    <a:pt x="744" y="0"/>
                  </a:cubicBezTo>
                  <a:cubicBezTo>
                    <a:pt x="1057" y="44"/>
                    <a:pt x="1236" y="223"/>
                    <a:pt x="1280" y="536"/>
                  </a:cubicBezTo>
                  <a:cubicBezTo>
                    <a:pt x="1280" y="563"/>
                    <a:pt x="1280" y="589"/>
                    <a:pt x="1280" y="616"/>
                  </a:cubicBezTo>
                  <a:cubicBezTo>
                    <a:pt x="1236" y="929"/>
                    <a:pt x="1057" y="1108"/>
                    <a:pt x="744" y="1152"/>
                  </a:cubicBezTo>
                  <a:cubicBezTo>
                    <a:pt x="665" y="1152"/>
                    <a:pt x="587" y="1152"/>
                    <a:pt x="508" y="1152"/>
                  </a:cubicBezTo>
                  <a:cubicBezTo>
                    <a:pt x="502" y="1151"/>
                    <a:pt x="512" y="1132"/>
                    <a:pt x="508" y="1120"/>
                  </a:cubicBezTo>
                  <a:cubicBezTo>
                    <a:pt x="515" y="1108"/>
                    <a:pt x="515" y="1068"/>
                    <a:pt x="508" y="1056"/>
                  </a:cubicBezTo>
                  <a:cubicBezTo>
                    <a:pt x="512" y="1044"/>
                    <a:pt x="502" y="1025"/>
                    <a:pt x="508" y="1024"/>
                  </a:cubicBezTo>
                  <a:cubicBezTo>
                    <a:pt x="585" y="1021"/>
                    <a:pt x="673" y="1029"/>
                    <a:pt x="744" y="1020"/>
                  </a:cubicBezTo>
                  <a:cubicBezTo>
                    <a:pt x="858" y="1013"/>
                    <a:pt x="933" y="967"/>
                    <a:pt x="1000" y="912"/>
                  </a:cubicBezTo>
                  <a:cubicBezTo>
                    <a:pt x="1015" y="900"/>
                    <a:pt x="1028" y="887"/>
                    <a:pt x="1040" y="872"/>
                  </a:cubicBezTo>
                  <a:cubicBezTo>
                    <a:pt x="1095" y="805"/>
                    <a:pt x="1141" y="730"/>
                    <a:pt x="1148" y="616"/>
                  </a:cubicBezTo>
                  <a:cubicBezTo>
                    <a:pt x="1155" y="599"/>
                    <a:pt x="1155" y="553"/>
                    <a:pt x="1148" y="536"/>
                  </a:cubicBezTo>
                  <a:cubicBezTo>
                    <a:pt x="1141" y="422"/>
                    <a:pt x="1095" y="347"/>
                    <a:pt x="1040" y="280"/>
                  </a:cubicBezTo>
                  <a:cubicBezTo>
                    <a:pt x="1028" y="265"/>
                    <a:pt x="1015" y="252"/>
                    <a:pt x="1000" y="240"/>
                  </a:cubicBezTo>
                  <a:cubicBezTo>
                    <a:pt x="933" y="185"/>
                    <a:pt x="858" y="139"/>
                    <a:pt x="744" y="132"/>
                  </a:cubicBezTo>
                  <a:cubicBezTo>
                    <a:pt x="727" y="125"/>
                    <a:pt x="681" y="125"/>
                    <a:pt x="664" y="132"/>
                  </a:cubicBezTo>
                  <a:cubicBezTo>
                    <a:pt x="550" y="139"/>
                    <a:pt x="475" y="185"/>
                    <a:pt x="408" y="240"/>
                  </a:cubicBezTo>
                  <a:cubicBezTo>
                    <a:pt x="393" y="252"/>
                    <a:pt x="380" y="265"/>
                    <a:pt x="368" y="280"/>
                  </a:cubicBezTo>
                  <a:cubicBezTo>
                    <a:pt x="314" y="345"/>
                    <a:pt x="270" y="419"/>
                    <a:pt x="260" y="528"/>
                  </a:cubicBezTo>
                  <a:cubicBezTo>
                    <a:pt x="298" y="513"/>
                    <a:pt x="311" y="438"/>
                    <a:pt x="372" y="432"/>
                  </a:cubicBezTo>
                  <a:cubicBezTo>
                    <a:pt x="373" y="440"/>
                    <a:pt x="383" y="440"/>
                    <a:pt x="384" y="448"/>
                  </a:cubicBezTo>
                  <a:cubicBezTo>
                    <a:pt x="384" y="491"/>
                    <a:pt x="384" y="533"/>
                    <a:pt x="384" y="576"/>
                  </a:cubicBezTo>
                  <a:cubicBezTo>
                    <a:pt x="380" y="581"/>
                    <a:pt x="380" y="591"/>
                    <a:pt x="376" y="596"/>
                  </a:cubicBezTo>
                  <a:cubicBezTo>
                    <a:pt x="374" y="596"/>
                    <a:pt x="371" y="597"/>
                    <a:pt x="372" y="600"/>
                  </a:cubicBezTo>
                  <a:cubicBezTo>
                    <a:pt x="316" y="653"/>
                    <a:pt x="261" y="708"/>
                    <a:pt x="208" y="764"/>
                  </a:cubicBezTo>
                  <a:cubicBezTo>
                    <a:pt x="206" y="764"/>
                    <a:pt x="203" y="765"/>
                    <a:pt x="204" y="768"/>
                  </a:cubicBezTo>
                  <a:cubicBezTo>
                    <a:pt x="196" y="768"/>
                    <a:pt x="188" y="768"/>
                    <a:pt x="180" y="768"/>
                  </a:cubicBezTo>
                  <a:cubicBezTo>
                    <a:pt x="180" y="766"/>
                    <a:pt x="179" y="763"/>
                    <a:pt x="176" y="764"/>
                  </a:cubicBezTo>
                  <a:cubicBezTo>
                    <a:pt x="123" y="708"/>
                    <a:pt x="68" y="653"/>
                    <a:pt x="12" y="600"/>
                  </a:cubicBezTo>
                  <a:cubicBezTo>
                    <a:pt x="12" y="598"/>
                    <a:pt x="11" y="595"/>
                    <a:pt x="8" y="596"/>
                  </a:cubicBezTo>
                  <a:cubicBezTo>
                    <a:pt x="4" y="591"/>
                    <a:pt x="4" y="581"/>
                    <a:pt x="0" y="576"/>
                  </a:cubicBezTo>
                  <a:cubicBezTo>
                    <a:pt x="0" y="533"/>
                    <a:pt x="0" y="491"/>
                    <a:pt x="0" y="448"/>
                  </a:cubicBezTo>
                  <a:cubicBezTo>
                    <a:pt x="1" y="440"/>
                    <a:pt x="11" y="440"/>
                    <a:pt x="12" y="432"/>
                  </a:cubicBezTo>
                  <a:cubicBezTo>
                    <a:pt x="74" y="444"/>
                    <a:pt x="87" y="506"/>
                    <a:pt x="128" y="540"/>
                  </a:cubicBezTo>
                  <a:cubicBezTo>
                    <a:pt x="170" y="223"/>
                    <a:pt x="350" y="44"/>
                    <a:pt x="664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32" name="Group 231"/>
          <p:cNvGrpSpPr>
            <a:grpSpLocks noChangeAspect="1"/>
          </p:cNvGrpSpPr>
          <p:nvPr/>
        </p:nvGrpSpPr>
        <p:grpSpPr bwMode="gray">
          <a:xfrm>
            <a:off x="3553112" y="3005626"/>
            <a:ext cx="370816" cy="370816"/>
            <a:chOff x="-16324263" y="6997700"/>
            <a:chExt cx="2982913" cy="2982913"/>
          </a:xfrm>
        </p:grpSpPr>
        <p:sp>
          <p:nvSpPr>
            <p:cNvPr id="233" name="Freeform 1928"/>
            <p:cNvSpPr>
              <a:spLocks/>
            </p:cNvSpPr>
            <p:nvPr/>
          </p:nvSpPr>
          <p:spPr bwMode="gray">
            <a:xfrm>
              <a:off x="-15281275" y="8128000"/>
              <a:ext cx="793750" cy="784225"/>
            </a:xfrm>
            <a:custGeom>
              <a:avLst/>
              <a:gdLst>
                <a:gd name="T0" fmla="*/ 230 w 443"/>
                <a:gd name="T1" fmla="*/ 10 h 438"/>
                <a:gd name="T2" fmla="*/ 442 w 443"/>
                <a:gd name="T3" fmla="*/ 198 h 438"/>
                <a:gd name="T4" fmla="*/ 322 w 443"/>
                <a:gd name="T5" fmla="*/ 382 h 438"/>
                <a:gd name="T6" fmla="*/ 74 w 443"/>
                <a:gd name="T7" fmla="*/ 122 h 438"/>
                <a:gd name="T8" fmla="*/ 230 w 443"/>
                <a:gd name="T9" fmla="*/ 1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38">
                  <a:moveTo>
                    <a:pt x="230" y="10"/>
                  </a:moveTo>
                  <a:cubicBezTo>
                    <a:pt x="351" y="0"/>
                    <a:pt x="440" y="89"/>
                    <a:pt x="442" y="198"/>
                  </a:cubicBezTo>
                  <a:cubicBezTo>
                    <a:pt x="443" y="291"/>
                    <a:pt x="381" y="360"/>
                    <a:pt x="322" y="382"/>
                  </a:cubicBezTo>
                  <a:cubicBezTo>
                    <a:pt x="174" y="438"/>
                    <a:pt x="0" y="290"/>
                    <a:pt x="74" y="122"/>
                  </a:cubicBezTo>
                  <a:cubicBezTo>
                    <a:pt x="96" y="72"/>
                    <a:pt x="156" y="16"/>
                    <a:pt x="230" y="10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Freeform 1946"/>
            <p:cNvSpPr>
              <a:spLocks noEditPoints="1"/>
            </p:cNvSpPr>
            <p:nvPr/>
          </p:nvSpPr>
          <p:spPr bwMode="gray">
            <a:xfrm>
              <a:off x="-16324263" y="6997700"/>
              <a:ext cx="2982913" cy="2982913"/>
            </a:xfrm>
            <a:custGeom>
              <a:avLst/>
              <a:gdLst>
                <a:gd name="T0" fmla="*/ 908 w 1664"/>
                <a:gd name="T1" fmla="*/ 4 h 1664"/>
                <a:gd name="T2" fmla="*/ 1384 w 1664"/>
                <a:gd name="T3" fmla="*/ 208 h 1664"/>
                <a:gd name="T4" fmla="*/ 1456 w 1664"/>
                <a:gd name="T5" fmla="*/ 280 h 1664"/>
                <a:gd name="T6" fmla="*/ 1660 w 1664"/>
                <a:gd name="T7" fmla="*/ 756 h 1664"/>
                <a:gd name="T8" fmla="*/ 1664 w 1664"/>
                <a:gd name="T9" fmla="*/ 800 h 1664"/>
                <a:gd name="T10" fmla="*/ 1664 w 1664"/>
                <a:gd name="T11" fmla="*/ 864 h 1664"/>
                <a:gd name="T12" fmla="*/ 1660 w 1664"/>
                <a:gd name="T13" fmla="*/ 908 h 1664"/>
                <a:gd name="T14" fmla="*/ 1456 w 1664"/>
                <a:gd name="T15" fmla="*/ 1384 h 1664"/>
                <a:gd name="T16" fmla="*/ 1384 w 1664"/>
                <a:gd name="T17" fmla="*/ 1456 h 1664"/>
                <a:gd name="T18" fmla="*/ 908 w 1664"/>
                <a:gd name="T19" fmla="*/ 1660 h 1664"/>
                <a:gd name="T20" fmla="*/ 860 w 1664"/>
                <a:gd name="T21" fmla="*/ 1664 h 1664"/>
                <a:gd name="T22" fmla="*/ 804 w 1664"/>
                <a:gd name="T23" fmla="*/ 1664 h 1664"/>
                <a:gd name="T24" fmla="*/ 756 w 1664"/>
                <a:gd name="T25" fmla="*/ 1660 h 1664"/>
                <a:gd name="T26" fmla="*/ 280 w 1664"/>
                <a:gd name="T27" fmla="*/ 1456 h 1664"/>
                <a:gd name="T28" fmla="*/ 208 w 1664"/>
                <a:gd name="T29" fmla="*/ 1384 h 1664"/>
                <a:gd name="T30" fmla="*/ 4 w 1664"/>
                <a:gd name="T31" fmla="*/ 908 h 1664"/>
                <a:gd name="T32" fmla="*/ 0 w 1664"/>
                <a:gd name="T33" fmla="*/ 864 h 1664"/>
                <a:gd name="T34" fmla="*/ 0 w 1664"/>
                <a:gd name="T35" fmla="*/ 800 h 1664"/>
                <a:gd name="T36" fmla="*/ 4 w 1664"/>
                <a:gd name="T37" fmla="*/ 756 h 1664"/>
                <a:gd name="T38" fmla="*/ 208 w 1664"/>
                <a:gd name="T39" fmla="*/ 280 h 1664"/>
                <a:gd name="T40" fmla="*/ 280 w 1664"/>
                <a:gd name="T41" fmla="*/ 208 h 1664"/>
                <a:gd name="T42" fmla="*/ 756 w 1664"/>
                <a:gd name="T43" fmla="*/ 4 h 1664"/>
                <a:gd name="T44" fmla="*/ 800 w 1664"/>
                <a:gd name="T45" fmla="*/ 0 h 1664"/>
                <a:gd name="T46" fmla="*/ 864 w 1664"/>
                <a:gd name="T47" fmla="*/ 0 h 1664"/>
                <a:gd name="T48" fmla="*/ 908 w 1664"/>
                <a:gd name="T49" fmla="*/ 4 h 1664"/>
                <a:gd name="T50" fmla="*/ 780 w 1664"/>
                <a:gd name="T51" fmla="*/ 196 h 1664"/>
                <a:gd name="T52" fmla="*/ 404 w 1664"/>
                <a:gd name="T53" fmla="*/ 356 h 1664"/>
                <a:gd name="T54" fmla="*/ 356 w 1664"/>
                <a:gd name="T55" fmla="*/ 404 h 1664"/>
                <a:gd name="T56" fmla="*/ 196 w 1664"/>
                <a:gd name="T57" fmla="*/ 780 h 1664"/>
                <a:gd name="T58" fmla="*/ 196 w 1664"/>
                <a:gd name="T59" fmla="*/ 884 h 1664"/>
                <a:gd name="T60" fmla="*/ 356 w 1664"/>
                <a:gd name="T61" fmla="*/ 1260 h 1664"/>
                <a:gd name="T62" fmla="*/ 404 w 1664"/>
                <a:gd name="T63" fmla="*/ 1308 h 1664"/>
                <a:gd name="T64" fmla="*/ 780 w 1664"/>
                <a:gd name="T65" fmla="*/ 1468 h 1664"/>
                <a:gd name="T66" fmla="*/ 884 w 1664"/>
                <a:gd name="T67" fmla="*/ 1468 h 1664"/>
                <a:gd name="T68" fmla="*/ 1260 w 1664"/>
                <a:gd name="T69" fmla="*/ 1308 h 1664"/>
                <a:gd name="T70" fmla="*/ 1308 w 1664"/>
                <a:gd name="T71" fmla="*/ 1260 h 1664"/>
                <a:gd name="T72" fmla="*/ 1468 w 1664"/>
                <a:gd name="T73" fmla="*/ 884 h 1664"/>
                <a:gd name="T74" fmla="*/ 1468 w 1664"/>
                <a:gd name="T75" fmla="*/ 780 h 1664"/>
                <a:gd name="T76" fmla="*/ 1308 w 1664"/>
                <a:gd name="T77" fmla="*/ 404 h 1664"/>
                <a:gd name="T78" fmla="*/ 1260 w 1664"/>
                <a:gd name="T79" fmla="*/ 356 h 1664"/>
                <a:gd name="T80" fmla="*/ 884 w 1664"/>
                <a:gd name="T81" fmla="*/ 196 h 1664"/>
                <a:gd name="T82" fmla="*/ 780 w 1664"/>
                <a:gd name="T83" fmla="*/ 196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64" h="1664">
                  <a:moveTo>
                    <a:pt x="908" y="4"/>
                  </a:moveTo>
                  <a:cubicBezTo>
                    <a:pt x="1118" y="21"/>
                    <a:pt x="1260" y="105"/>
                    <a:pt x="1384" y="208"/>
                  </a:cubicBezTo>
                  <a:cubicBezTo>
                    <a:pt x="1408" y="232"/>
                    <a:pt x="1432" y="256"/>
                    <a:pt x="1456" y="280"/>
                  </a:cubicBezTo>
                  <a:cubicBezTo>
                    <a:pt x="1559" y="404"/>
                    <a:pt x="1643" y="546"/>
                    <a:pt x="1660" y="756"/>
                  </a:cubicBezTo>
                  <a:cubicBezTo>
                    <a:pt x="1663" y="769"/>
                    <a:pt x="1655" y="793"/>
                    <a:pt x="1664" y="800"/>
                  </a:cubicBezTo>
                  <a:cubicBezTo>
                    <a:pt x="1664" y="821"/>
                    <a:pt x="1664" y="843"/>
                    <a:pt x="1664" y="864"/>
                  </a:cubicBezTo>
                  <a:cubicBezTo>
                    <a:pt x="1655" y="871"/>
                    <a:pt x="1663" y="895"/>
                    <a:pt x="1660" y="908"/>
                  </a:cubicBezTo>
                  <a:cubicBezTo>
                    <a:pt x="1643" y="1118"/>
                    <a:pt x="1559" y="1260"/>
                    <a:pt x="1456" y="1384"/>
                  </a:cubicBezTo>
                  <a:cubicBezTo>
                    <a:pt x="1432" y="1408"/>
                    <a:pt x="1408" y="1432"/>
                    <a:pt x="1384" y="1456"/>
                  </a:cubicBezTo>
                  <a:cubicBezTo>
                    <a:pt x="1260" y="1559"/>
                    <a:pt x="1118" y="1643"/>
                    <a:pt x="908" y="1660"/>
                  </a:cubicBezTo>
                  <a:cubicBezTo>
                    <a:pt x="893" y="1663"/>
                    <a:pt x="868" y="1655"/>
                    <a:pt x="860" y="1664"/>
                  </a:cubicBezTo>
                  <a:cubicBezTo>
                    <a:pt x="841" y="1664"/>
                    <a:pt x="823" y="1664"/>
                    <a:pt x="804" y="1664"/>
                  </a:cubicBezTo>
                  <a:cubicBezTo>
                    <a:pt x="796" y="1655"/>
                    <a:pt x="771" y="1663"/>
                    <a:pt x="756" y="1660"/>
                  </a:cubicBezTo>
                  <a:cubicBezTo>
                    <a:pt x="546" y="1643"/>
                    <a:pt x="404" y="1559"/>
                    <a:pt x="280" y="1456"/>
                  </a:cubicBezTo>
                  <a:cubicBezTo>
                    <a:pt x="256" y="1432"/>
                    <a:pt x="232" y="1408"/>
                    <a:pt x="208" y="1384"/>
                  </a:cubicBezTo>
                  <a:cubicBezTo>
                    <a:pt x="105" y="1260"/>
                    <a:pt x="21" y="1118"/>
                    <a:pt x="4" y="908"/>
                  </a:cubicBezTo>
                  <a:cubicBezTo>
                    <a:pt x="1" y="895"/>
                    <a:pt x="9" y="871"/>
                    <a:pt x="0" y="864"/>
                  </a:cubicBezTo>
                  <a:cubicBezTo>
                    <a:pt x="0" y="843"/>
                    <a:pt x="0" y="821"/>
                    <a:pt x="0" y="800"/>
                  </a:cubicBezTo>
                  <a:cubicBezTo>
                    <a:pt x="9" y="793"/>
                    <a:pt x="1" y="769"/>
                    <a:pt x="4" y="756"/>
                  </a:cubicBezTo>
                  <a:cubicBezTo>
                    <a:pt x="21" y="546"/>
                    <a:pt x="105" y="404"/>
                    <a:pt x="208" y="280"/>
                  </a:cubicBezTo>
                  <a:cubicBezTo>
                    <a:pt x="232" y="256"/>
                    <a:pt x="256" y="232"/>
                    <a:pt x="280" y="208"/>
                  </a:cubicBezTo>
                  <a:cubicBezTo>
                    <a:pt x="404" y="105"/>
                    <a:pt x="546" y="21"/>
                    <a:pt x="756" y="4"/>
                  </a:cubicBezTo>
                  <a:cubicBezTo>
                    <a:pt x="769" y="1"/>
                    <a:pt x="793" y="9"/>
                    <a:pt x="800" y="0"/>
                  </a:cubicBezTo>
                  <a:cubicBezTo>
                    <a:pt x="821" y="0"/>
                    <a:pt x="843" y="0"/>
                    <a:pt x="864" y="0"/>
                  </a:cubicBezTo>
                  <a:cubicBezTo>
                    <a:pt x="871" y="9"/>
                    <a:pt x="895" y="1"/>
                    <a:pt x="908" y="4"/>
                  </a:cubicBezTo>
                  <a:close/>
                  <a:moveTo>
                    <a:pt x="780" y="196"/>
                  </a:moveTo>
                  <a:cubicBezTo>
                    <a:pt x="613" y="207"/>
                    <a:pt x="502" y="275"/>
                    <a:pt x="404" y="356"/>
                  </a:cubicBezTo>
                  <a:cubicBezTo>
                    <a:pt x="386" y="370"/>
                    <a:pt x="370" y="386"/>
                    <a:pt x="356" y="404"/>
                  </a:cubicBezTo>
                  <a:cubicBezTo>
                    <a:pt x="275" y="502"/>
                    <a:pt x="207" y="613"/>
                    <a:pt x="196" y="780"/>
                  </a:cubicBezTo>
                  <a:cubicBezTo>
                    <a:pt x="189" y="805"/>
                    <a:pt x="189" y="859"/>
                    <a:pt x="196" y="884"/>
                  </a:cubicBezTo>
                  <a:cubicBezTo>
                    <a:pt x="207" y="1051"/>
                    <a:pt x="275" y="1162"/>
                    <a:pt x="356" y="1260"/>
                  </a:cubicBezTo>
                  <a:cubicBezTo>
                    <a:pt x="370" y="1278"/>
                    <a:pt x="386" y="1294"/>
                    <a:pt x="404" y="1308"/>
                  </a:cubicBezTo>
                  <a:cubicBezTo>
                    <a:pt x="502" y="1389"/>
                    <a:pt x="613" y="1457"/>
                    <a:pt x="780" y="1468"/>
                  </a:cubicBezTo>
                  <a:cubicBezTo>
                    <a:pt x="805" y="1475"/>
                    <a:pt x="859" y="1475"/>
                    <a:pt x="884" y="1468"/>
                  </a:cubicBezTo>
                  <a:cubicBezTo>
                    <a:pt x="1051" y="1457"/>
                    <a:pt x="1162" y="1389"/>
                    <a:pt x="1260" y="1308"/>
                  </a:cubicBezTo>
                  <a:cubicBezTo>
                    <a:pt x="1278" y="1294"/>
                    <a:pt x="1294" y="1278"/>
                    <a:pt x="1308" y="1260"/>
                  </a:cubicBezTo>
                  <a:cubicBezTo>
                    <a:pt x="1389" y="1162"/>
                    <a:pt x="1457" y="1051"/>
                    <a:pt x="1468" y="884"/>
                  </a:cubicBezTo>
                  <a:cubicBezTo>
                    <a:pt x="1475" y="859"/>
                    <a:pt x="1475" y="805"/>
                    <a:pt x="1468" y="780"/>
                  </a:cubicBezTo>
                  <a:cubicBezTo>
                    <a:pt x="1457" y="613"/>
                    <a:pt x="1389" y="502"/>
                    <a:pt x="1308" y="404"/>
                  </a:cubicBezTo>
                  <a:cubicBezTo>
                    <a:pt x="1294" y="386"/>
                    <a:pt x="1278" y="370"/>
                    <a:pt x="1260" y="356"/>
                  </a:cubicBezTo>
                  <a:cubicBezTo>
                    <a:pt x="1162" y="275"/>
                    <a:pt x="1051" y="207"/>
                    <a:pt x="884" y="196"/>
                  </a:cubicBezTo>
                  <a:cubicBezTo>
                    <a:pt x="859" y="189"/>
                    <a:pt x="805" y="189"/>
                    <a:pt x="780" y="19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Freeform 1948"/>
            <p:cNvSpPr>
              <a:spLocks noEditPoints="1"/>
            </p:cNvSpPr>
            <p:nvPr/>
          </p:nvSpPr>
          <p:spPr bwMode="gray">
            <a:xfrm>
              <a:off x="-15751175" y="7572375"/>
              <a:ext cx="1836738" cy="1835150"/>
            </a:xfrm>
            <a:custGeom>
              <a:avLst/>
              <a:gdLst>
                <a:gd name="T0" fmla="*/ 572 w 1024"/>
                <a:gd name="T1" fmla="*/ 4 h 1024"/>
                <a:gd name="T2" fmla="*/ 1020 w 1024"/>
                <a:gd name="T3" fmla="*/ 452 h 1024"/>
                <a:gd name="T4" fmla="*/ 1020 w 1024"/>
                <a:gd name="T5" fmla="*/ 572 h 1024"/>
                <a:gd name="T6" fmla="*/ 572 w 1024"/>
                <a:gd name="T7" fmla="*/ 1020 h 1024"/>
                <a:gd name="T8" fmla="*/ 452 w 1024"/>
                <a:gd name="T9" fmla="*/ 1020 h 1024"/>
                <a:gd name="T10" fmla="*/ 4 w 1024"/>
                <a:gd name="T11" fmla="*/ 572 h 1024"/>
                <a:gd name="T12" fmla="*/ 4 w 1024"/>
                <a:gd name="T13" fmla="*/ 452 h 1024"/>
                <a:gd name="T14" fmla="*/ 452 w 1024"/>
                <a:gd name="T15" fmla="*/ 4 h 1024"/>
                <a:gd name="T16" fmla="*/ 572 w 1024"/>
                <a:gd name="T17" fmla="*/ 4 h 1024"/>
                <a:gd name="T18" fmla="*/ 476 w 1024"/>
                <a:gd name="T19" fmla="*/ 196 h 1024"/>
                <a:gd name="T20" fmla="*/ 320 w 1024"/>
                <a:gd name="T21" fmla="*/ 256 h 1024"/>
                <a:gd name="T22" fmla="*/ 256 w 1024"/>
                <a:gd name="T23" fmla="*/ 320 h 1024"/>
                <a:gd name="T24" fmla="*/ 196 w 1024"/>
                <a:gd name="T25" fmla="*/ 476 h 1024"/>
                <a:gd name="T26" fmla="*/ 196 w 1024"/>
                <a:gd name="T27" fmla="*/ 548 h 1024"/>
                <a:gd name="T28" fmla="*/ 256 w 1024"/>
                <a:gd name="T29" fmla="*/ 704 h 1024"/>
                <a:gd name="T30" fmla="*/ 320 w 1024"/>
                <a:gd name="T31" fmla="*/ 768 h 1024"/>
                <a:gd name="T32" fmla="*/ 476 w 1024"/>
                <a:gd name="T33" fmla="*/ 828 h 1024"/>
                <a:gd name="T34" fmla="*/ 548 w 1024"/>
                <a:gd name="T35" fmla="*/ 828 h 1024"/>
                <a:gd name="T36" fmla="*/ 704 w 1024"/>
                <a:gd name="T37" fmla="*/ 768 h 1024"/>
                <a:gd name="T38" fmla="*/ 768 w 1024"/>
                <a:gd name="T39" fmla="*/ 704 h 1024"/>
                <a:gd name="T40" fmla="*/ 828 w 1024"/>
                <a:gd name="T41" fmla="*/ 548 h 1024"/>
                <a:gd name="T42" fmla="*/ 828 w 1024"/>
                <a:gd name="T43" fmla="*/ 476 h 1024"/>
                <a:gd name="T44" fmla="*/ 768 w 1024"/>
                <a:gd name="T45" fmla="*/ 320 h 1024"/>
                <a:gd name="T46" fmla="*/ 704 w 1024"/>
                <a:gd name="T47" fmla="*/ 256 h 1024"/>
                <a:gd name="T48" fmla="*/ 548 w 1024"/>
                <a:gd name="T49" fmla="*/ 196 h 1024"/>
                <a:gd name="T50" fmla="*/ 476 w 1024"/>
                <a:gd name="T51" fmla="*/ 196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4" h="1024">
                  <a:moveTo>
                    <a:pt x="572" y="4"/>
                  </a:moveTo>
                  <a:cubicBezTo>
                    <a:pt x="828" y="47"/>
                    <a:pt x="977" y="196"/>
                    <a:pt x="1020" y="452"/>
                  </a:cubicBezTo>
                  <a:cubicBezTo>
                    <a:pt x="1024" y="495"/>
                    <a:pt x="1024" y="529"/>
                    <a:pt x="1020" y="572"/>
                  </a:cubicBezTo>
                  <a:cubicBezTo>
                    <a:pt x="977" y="828"/>
                    <a:pt x="828" y="977"/>
                    <a:pt x="572" y="1020"/>
                  </a:cubicBezTo>
                  <a:cubicBezTo>
                    <a:pt x="529" y="1024"/>
                    <a:pt x="495" y="1024"/>
                    <a:pt x="452" y="1020"/>
                  </a:cubicBezTo>
                  <a:cubicBezTo>
                    <a:pt x="196" y="977"/>
                    <a:pt x="47" y="828"/>
                    <a:pt x="4" y="572"/>
                  </a:cubicBezTo>
                  <a:cubicBezTo>
                    <a:pt x="0" y="529"/>
                    <a:pt x="0" y="495"/>
                    <a:pt x="4" y="452"/>
                  </a:cubicBezTo>
                  <a:cubicBezTo>
                    <a:pt x="47" y="196"/>
                    <a:pt x="196" y="47"/>
                    <a:pt x="452" y="4"/>
                  </a:cubicBezTo>
                  <a:cubicBezTo>
                    <a:pt x="495" y="0"/>
                    <a:pt x="529" y="0"/>
                    <a:pt x="572" y="4"/>
                  </a:cubicBezTo>
                  <a:close/>
                  <a:moveTo>
                    <a:pt x="476" y="196"/>
                  </a:moveTo>
                  <a:cubicBezTo>
                    <a:pt x="410" y="202"/>
                    <a:pt x="364" y="228"/>
                    <a:pt x="320" y="256"/>
                  </a:cubicBezTo>
                  <a:cubicBezTo>
                    <a:pt x="294" y="272"/>
                    <a:pt x="272" y="294"/>
                    <a:pt x="256" y="320"/>
                  </a:cubicBezTo>
                  <a:cubicBezTo>
                    <a:pt x="228" y="364"/>
                    <a:pt x="202" y="410"/>
                    <a:pt x="196" y="476"/>
                  </a:cubicBezTo>
                  <a:cubicBezTo>
                    <a:pt x="189" y="491"/>
                    <a:pt x="189" y="533"/>
                    <a:pt x="196" y="548"/>
                  </a:cubicBezTo>
                  <a:cubicBezTo>
                    <a:pt x="202" y="614"/>
                    <a:pt x="228" y="660"/>
                    <a:pt x="256" y="704"/>
                  </a:cubicBezTo>
                  <a:cubicBezTo>
                    <a:pt x="272" y="730"/>
                    <a:pt x="294" y="752"/>
                    <a:pt x="320" y="768"/>
                  </a:cubicBezTo>
                  <a:cubicBezTo>
                    <a:pt x="364" y="796"/>
                    <a:pt x="410" y="822"/>
                    <a:pt x="476" y="828"/>
                  </a:cubicBezTo>
                  <a:cubicBezTo>
                    <a:pt x="491" y="835"/>
                    <a:pt x="533" y="835"/>
                    <a:pt x="548" y="828"/>
                  </a:cubicBezTo>
                  <a:cubicBezTo>
                    <a:pt x="614" y="822"/>
                    <a:pt x="660" y="796"/>
                    <a:pt x="704" y="768"/>
                  </a:cubicBezTo>
                  <a:cubicBezTo>
                    <a:pt x="730" y="752"/>
                    <a:pt x="752" y="730"/>
                    <a:pt x="768" y="704"/>
                  </a:cubicBezTo>
                  <a:cubicBezTo>
                    <a:pt x="796" y="660"/>
                    <a:pt x="822" y="614"/>
                    <a:pt x="828" y="548"/>
                  </a:cubicBezTo>
                  <a:cubicBezTo>
                    <a:pt x="835" y="533"/>
                    <a:pt x="835" y="491"/>
                    <a:pt x="828" y="476"/>
                  </a:cubicBezTo>
                  <a:cubicBezTo>
                    <a:pt x="822" y="410"/>
                    <a:pt x="796" y="364"/>
                    <a:pt x="768" y="320"/>
                  </a:cubicBezTo>
                  <a:cubicBezTo>
                    <a:pt x="752" y="294"/>
                    <a:pt x="730" y="272"/>
                    <a:pt x="704" y="256"/>
                  </a:cubicBezTo>
                  <a:cubicBezTo>
                    <a:pt x="660" y="228"/>
                    <a:pt x="614" y="202"/>
                    <a:pt x="548" y="196"/>
                  </a:cubicBezTo>
                  <a:cubicBezTo>
                    <a:pt x="533" y="189"/>
                    <a:pt x="491" y="189"/>
                    <a:pt x="476" y="196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36" name="Freeform 2035"/>
          <p:cNvSpPr>
            <a:spLocks noChangeAspect="1" noEditPoints="1"/>
          </p:cNvSpPr>
          <p:nvPr/>
        </p:nvSpPr>
        <p:spPr bwMode="gray">
          <a:xfrm>
            <a:off x="4139952" y="3005626"/>
            <a:ext cx="319701" cy="370816"/>
          </a:xfrm>
          <a:custGeom>
            <a:avLst/>
            <a:gdLst>
              <a:gd name="T0" fmla="*/ 1081 w 1546"/>
              <a:gd name="T1" fmla="*/ 9 h 1793"/>
              <a:gd name="T2" fmla="*/ 1097 w 1546"/>
              <a:gd name="T3" fmla="*/ 9 h 1793"/>
              <a:gd name="T4" fmla="*/ 1197 w 1546"/>
              <a:gd name="T5" fmla="*/ 49 h 1793"/>
              <a:gd name="T6" fmla="*/ 1197 w 1546"/>
              <a:gd name="T7" fmla="*/ 53 h 1793"/>
              <a:gd name="T8" fmla="*/ 1501 w 1546"/>
              <a:gd name="T9" fmla="*/ 353 h 1793"/>
              <a:gd name="T10" fmla="*/ 1541 w 1546"/>
              <a:gd name="T11" fmla="*/ 453 h 1793"/>
              <a:gd name="T12" fmla="*/ 1541 w 1546"/>
              <a:gd name="T13" fmla="*/ 469 h 1793"/>
              <a:gd name="T14" fmla="*/ 1537 w 1546"/>
              <a:gd name="T15" fmla="*/ 1793 h 1793"/>
              <a:gd name="T16" fmla="*/ 13 w 1546"/>
              <a:gd name="T17" fmla="*/ 1793 h 1793"/>
              <a:gd name="T18" fmla="*/ 13 w 1546"/>
              <a:gd name="T19" fmla="*/ 225 h 1793"/>
              <a:gd name="T20" fmla="*/ 17 w 1546"/>
              <a:gd name="T21" fmla="*/ 9 h 1793"/>
              <a:gd name="T22" fmla="*/ 153 w 1546"/>
              <a:gd name="T23" fmla="*/ 9 h 1793"/>
              <a:gd name="T24" fmla="*/ 1081 w 1546"/>
              <a:gd name="T25" fmla="*/ 9 h 1793"/>
              <a:gd name="T26" fmla="*/ 985 w 1546"/>
              <a:gd name="T27" fmla="*/ 133 h 1793"/>
              <a:gd name="T28" fmla="*/ 345 w 1546"/>
              <a:gd name="T29" fmla="*/ 129 h 1793"/>
              <a:gd name="T30" fmla="*/ 133 w 1546"/>
              <a:gd name="T31" fmla="*/ 133 h 1793"/>
              <a:gd name="T32" fmla="*/ 133 w 1546"/>
              <a:gd name="T33" fmla="*/ 325 h 1793"/>
              <a:gd name="T34" fmla="*/ 137 w 1546"/>
              <a:gd name="T35" fmla="*/ 1673 h 1793"/>
              <a:gd name="T36" fmla="*/ 1421 w 1546"/>
              <a:gd name="T37" fmla="*/ 1669 h 1793"/>
              <a:gd name="T38" fmla="*/ 1417 w 1546"/>
              <a:gd name="T39" fmla="*/ 565 h 1793"/>
              <a:gd name="T40" fmla="*/ 1417 w 1546"/>
              <a:gd name="T41" fmla="*/ 561 h 1793"/>
              <a:gd name="T42" fmla="*/ 1373 w 1546"/>
              <a:gd name="T43" fmla="*/ 517 h 1793"/>
              <a:gd name="T44" fmla="*/ 1369 w 1546"/>
              <a:gd name="T45" fmla="*/ 517 h 1793"/>
              <a:gd name="T46" fmla="*/ 1121 w 1546"/>
              <a:gd name="T47" fmla="*/ 513 h 1793"/>
              <a:gd name="T48" fmla="*/ 1037 w 1546"/>
              <a:gd name="T49" fmla="*/ 513 h 1793"/>
              <a:gd name="T50" fmla="*/ 1037 w 1546"/>
              <a:gd name="T51" fmla="*/ 429 h 1793"/>
              <a:gd name="T52" fmla="*/ 1033 w 1546"/>
              <a:gd name="T53" fmla="*/ 181 h 1793"/>
              <a:gd name="T54" fmla="*/ 1033 w 1546"/>
              <a:gd name="T55" fmla="*/ 177 h 1793"/>
              <a:gd name="T56" fmla="*/ 989 w 1546"/>
              <a:gd name="T57" fmla="*/ 133 h 1793"/>
              <a:gd name="T58" fmla="*/ 985 w 1546"/>
              <a:gd name="T59" fmla="*/ 133 h 1793"/>
              <a:gd name="T60" fmla="*/ 1161 w 1546"/>
              <a:gd name="T61" fmla="*/ 197 h 1793"/>
              <a:gd name="T62" fmla="*/ 1161 w 1546"/>
              <a:gd name="T63" fmla="*/ 393 h 1793"/>
              <a:gd name="T64" fmla="*/ 1353 w 1546"/>
              <a:gd name="T65" fmla="*/ 393 h 1793"/>
              <a:gd name="T66" fmla="*/ 1165 w 1546"/>
              <a:gd name="T67" fmla="*/ 197 h 1793"/>
              <a:gd name="T68" fmla="*/ 1161 w 1546"/>
              <a:gd name="T69" fmla="*/ 197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6" h="1793">
                <a:moveTo>
                  <a:pt x="1081" y="9"/>
                </a:moveTo>
                <a:cubicBezTo>
                  <a:pt x="1086" y="9"/>
                  <a:pt x="1092" y="9"/>
                  <a:pt x="1097" y="9"/>
                </a:cubicBezTo>
                <a:cubicBezTo>
                  <a:pt x="1138" y="15"/>
                  <a:pt x="1169" y="31"/>
                  <a:pt x="1197" y="49"/>
                </a:cubicBezTo>
                <a:cubicBezTo>
                  <a:pt x="1197" y="50"/>
                  <a:pt x="1197" y="52"/>
                  <a:pt x="1197" y="53"/>
                </a:cubicBezTo>
                <a:cubicBezTo>
                  <a:pt x="1304" y="147"/>
                  <a:pt x="1401" y="252"/>
                  <a:pt x="1501" y="353"/>
                </a:cubicBezTo>
                <a:cubicBezTo>
                  <a:pt x="1519" y="381"/>
                  <a:pt x="1535" y="412"/>
                  <a:pt x="1541" y="453"/>
                </a:cubicBezTo>
                <a:cubicBezTo>
                  <a:pt x="1541" y="458"/>
                  <a:pt x="1541" y="464"/>
                  <a:pt x="1541" y="469"/>
                </a:cubicBezTo>
                <a:cubicBezTo>
                  <a:pt x="1538" y="909"/>
                  <a:pt x="1546" y="1360"/>
                  <a:pt x="1537" y="1793"/>
                </a:cubicBezTo>
                <a:cubicBezTo>
                  <a:pt x="1029" y="1793"/>
                  <a:pt x="521" y="1793"/>
                  <a:pt x="13" y="1793"/>
                </a:cubicBezTo>
                <a:cubicBezTo>
                  <a:pt x="13" y="1280"/>
                  <a:pt x="13" y="752"/>
                  <a:pt x="13" y="225"/>
                </a:cubicBezTo>
                <a:cubicBezTo>
                  <a:pt x="13" y="179"/>
                  <a:pt x="0" y="23"/>
                  <a:pt x="17" y="9"/>
                </a:cubicBezTo>
                <a:cubicBezTo>
                  <a:pt x="28" y="0"/>
                  <a:pt x="111" y="9"/>
                  <a:pt x="153" y="9"/>
                </a:cubicBezTo>
                <a:cubicBezTo>
                  <a:pt x="466" y="9"/>
                  <a:pt x="775" y="9"/>
                  <a:pt x="1081" y="9"/>
                </a:cubicBezTo>
                <a:close/>
                <a:moveTo>
                  <a:pt x="985" y="133"/>
                </a:moveTo>
                <a:cubicBezTo>
                  <a:pt x="783" y="126"/>
                  <a:pt x="559" y="129"/>
                  <a:pt x="345" y="129"/>
                </a:cubicBezTo>
                <a:cubicBezTo>
                  <a:pt x="314" y="129"/>
                  <a:pt x="147" y="116"/>
                  <a:pt x="133" y="133"/>
                </a:cubicBezTo>
                <a:cubicBezTo>
                  <a:pt x="119" y="150"/>
                  <a:pt x="133" y="281"/>
                  <a:pt x="133" y="325"/>
                </a:cubicBezTo>
                <a:cubicBezTo>
                  <a:pt x="133" y="780"/>
                  <a:pt x="130" y="1242"/>
                  <a:pt x="137" y="1673"/>
                </a:cubicBezTo>
                <a:cubicBezTo>
                  <a:pt x="564" y="1670"/>
                  <a:pt x="1001" y="1678"/>
                  <a:pt x="1421" y="1669"/>
                </a:cubicBezTo>
                <a:cubicBezTo>
                  <a:pt x="1418" y="1302"/>
                  <a:pt x="1426" y="925"/>
                  <a:pt x="1417" y="565"/>
                </a:cubicBezTo>
                <a:cubicBezTo>
                  <a:pt x="1417" y="564"/>
                  <a:pt x="1417" y="562"/>
                  <a:pt x="1417" y="561"/>
                </a:cubicBezTo>
                <a:cubicBezTo>
                  <a:pt x="1410" y="539"/>
                  <a:pt x="1395" y="524"/>
                  <a:pt x="1373" y="517"/>
                </a:cubicBezTo>
                <a:cubicBezTo>
                  <a:pt x="1372" y="517"/>
                  <a:pt x="1370" y="517"/>
                  <a:pt x="1369" y="517"/>
                </a:cubicBezTo>
                <a:cubicBezTo>
                  <a:pt x="1298" y="510"/>
                  <a:pt x="1203" y="513"/>
                  <a:pt x="1121" y="513"/>
                </a:cubicBezTo>
                <a:cubicBezTo>
                  <a:pt x="1109" y="513"/>
                  <a:pt x="1043" y="519"/>
                  <a:pt x="1037" y="513"/>
                </a:cubicBezTo>
                <a:cubicBezTo>
                  <a:pt x="1031" y="507"/>
                  <a:pt x="1037" y="441"/>
                  <a:pt x="1037" y="429"/>
                </a:cubicBezTo>
                <a:cubicBezTo>
                  <a:pt x="1037" y="340"/>
                  <a:pt x="1040" y="251"/>
                  <a:pt x="1033" y="181"/>
                </a:cubicBezTo>
                <a:cubicBezTo>
                  <a:pt x="1033" y="180"/>
                  <a:pt x="1033" y="178"/>
                  <a:pt x="1033" y="177"/>
                </a:cubicBezTo>
                <a:cubicBezTo>
                  <a:pt x="1026" y="155"/>
                  <a:pt x="1011" y="140"/>
                  <a:pt x="989" y="133"/>
                </a:cubicBezTo>
                <a:cubicBezTo>
                  <a:pt x="988" y="133"/>
                  <a:pt x="986" y="133"/>
                  <a:pt x="985" y="133"/>
                </a:cubicBezTo>
                <a:close/>
                <a:moveTo>
                  <a:pt x="1161" y="197"/>
                </a:moveTo>
                <a:cubicBezTo>
                  <a:pt x="1154" y="253"/>
                  <a:pt x="1154" y="337"/>
                  <a:pt x="1161" y="393"/>
                </a:cubicBezTo>
                <a:cubicBezTo>
                  <a:pt x="1225" y="393"/>
                  <a:pt x="1289" y="393"/>
                  <a:pt x="1353" y="393"/>
                </a:cubicBezTo>
                <a:cubicBezTo>
                  <a:pt x="1308" y="326"/>
                  <a:pt x="1227" y="261"/>
                  <a:pt x="1165" y="197"/>
                </a:cubicBezTo>
                <a:cubicBezTo>
                  <a:pt x="1164" y="197"/>
                  <a:pt x="1162" y="197"/>
                  <a:pt x="1161" y="197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7" name="Freeform 2139"/>
          <p:cNvSpPr>
            <a:spLocks noChangeAspect="1" noEditPoints="1"/>
          </p:cNvSpPr>
          <p:nvPr/>
        </p:nvSpPr>
        <p:spPr bwMode="gray">
          <a:xfrm>
            <a:off x="431412" y="3651870"/>
            <a:ext cx="184396" cy="370817"/>
          </a:xfrm>
          <a:custGeom>
            <a:avLst/>
            <a:gdLst>
              <a:gd name="T0" fmla="*/ 96 w 888"/>
              <a:gd name="T1" fmla="*/ 0 h 1784"/>
              <a:gd name="T2" fmla="*/ 108 w 888"/>
              <a:gd name="T3" fmla="*/ 0 h 1784"/>
              <a:gd name="T4" fmla="*/ 780 w 888"/>
              <a:gd name="T5" fmla="*/ 0 h 1784"/>
              <a:gd name="T6" fmla="*/ 792 w 888"/>
              <a:gd name="T7" fmla="*/ 0 h 1784"/>
              <a:gd name="T8" fmla="*/ 888 w 888"/>
              <a:gd name="T9" fmla="*/ 96 h 1784"/>
              <a:gd name="T10" fmla="*/ 888 w 888"/>
              <a:gd name="T11" fmla="*/ 108 h 1784"/>
              <a:gd name="T12" fmla="*/ 888 w 888"/>
              <a:gd name="T13" fmla="*/ 1676 h 1784"/>
              <a:gd name="T14" fmla="*/ 888 w 888"/>
              <a:gd name="T15" fmla="*/ 1688 h 1784"/>
              <a:gd name="T16" fmla="*/ 792 w 888"/>
              <a:gd name="T17" fmla="*/ 1784 h 1784"/>
              <a:gd name="T18" fmla="*/ 780 w 888"/>
              <a:gd name="T19" fmla="*/ 1784 h 1784"/>
              <a:gd name="T20" fmla="*/ 108 w 888"/>
              <a:gd name="T21" fmla="*/ 1784 h 1784"/>
              <a:gd name="T22" fmla="*/ 96 w 888"/>
              <a:gd name="T23" fmla="*/ 1784 h 1784"/>
              <a:gd name="T24" fmla="*/ 0 w 888"/>
              <a:gd name="T25" fmla="*/ 1688 h 1784"/>
              <a:gd name="T26" fmla="*/ 0 w 888"/>
              <a:gd name="T27" fmla="*/ 1676 h 1784"/>
              <a:gd name="T28" fmla="*/ 0 w 888"/>
              <a:gd name="T29" fmla="*/ 108 h 1784"/>
              <a:gd name="T30" fmla="*/ 0 w 888"/>
              <a:gd name="T31" fmla="*/ 96 h 1784"/>
              <a:gd name="T32" fmla="*/ 96 w 888"/>
              <a:gd name="T33" fmla="*/ 0 h 1784"/>
              <a:gd name="T34" fmla="*/ 312 w 888"/>
              <a:gd name="T35" fmla="*/ 100 h 1784"/>
              <a:gd name="T36" fmla="*/ 448 w 888"/>
              <a:gd name="T37" fmla="*/ 128 h 1784"/>
              <a:gd name="T38" fmla="*/ 576 w 888"/>
              <a:gd name="T39" fmla="*/ 88 h 1784"/>
              <a:gd name="T40" fmla="*/ 340 w 888"/>
              <a:gd name="T41" fmla="*/ 56 h 1784"/>
              <a:gd name="T42" fmla="*/ 336 w 888"/>
              <a:gd name="T43" fmla="*/ 60 h 1784"/>
              <a:gd name="T44" fmla="*/ 312 w 888"/>
              <a:gd name="T45" fmla="*/ 100 h 1784"/>
              <a:gd name="T46" fmla="*/ 172 w 888"/>
              <a:gd name="T47" fmla="*/ 188 h 1784"/>
              <a:gd name="T48" fmla="*/ 168 w 888"/>
              <a:gd name="T49" fmla="*/ 188 h 1784"/>
              <a:gd name="T50" fmla="*/ 124 w 888"/>
              <a:gd name="T51" fmla="*/ 232 h 1784"/>
              <a:gd name="T52" fmla="*/ 124 w 888"/>
              <a:gd name="T53" fmla="*/ 236 h 1784"/>
              <a:gd name="T54" fmla="*/ 124 w 888"/>
              <a:gd name="T55" fmla="*/ 1420 h 1784"/>
              <a:gd name="T56" fmla="*/ 124 w 888"/>
              <a:gd name="T57" fmla="*/ 1424 h 1784"/>
              <a:gd name="T58" fmla="*/ 168 w 888"/>
              <a:gd name="T59" fmla="*/ 1468 h 1784"/>
              <a:gd name="T60" fmla="*/ 172 w 888"/>
              <a:gd name="T61" fmla="*/ 1468 h 1784"/>
              <a:gd name="T62" fmla="*/ 716 w 888"/>
              <a:gd name="T63" fmla="*/ 1468 h 1784"/>
              <a:gd name="T64" fmla="*/ 720 w 888"/>
              <a:gd name="T65" fmla="*/ 1468 h 1784"/>
              <a:gd name="T66" fmla="*/ 764 w 888"/>
              <a:gd name="T67" fmla="*/ 1424 h 1784"/>
              <a:gd name="T68" fmla="*/ 764 w 888"/>
              <a:gd name="T69" fmla="*/ 1420 h 1784"/>
              <a:gd name="T70" fmla="*/ 764 w 888"/>
              <a:gd name="T71" fmla="*/ 236 h 1784"/>
              <a:gd name="T72" fmla="*/ 764 w 888"/>
              <a:gd name="T73" fmla="*/ 232 h 1784"/>
              <a:gd name="T74" fmla="*/ 720 w 888"/>
              <a:gd name="T75" fmla="*/ 188 h 1784"/>
              <a:gd name="T76" fmla="*/ 716 w 888"/>
              <a:gd name="T77" fmla="*/ 188 h 1784"/>
              <a:gd name="T78" fmla="*/ 172 w 888"/>
              <a:gd name="T79" fmla="*/ 188 h 1784"/>
              <a:gd name="T80" fmla="*/ 364 w 888"/>
              <a:gd name="T81" fmla="*/ 1532 h 1784"/>
              <a:gd name="T82" fmla="*/ 360 w 888"/>
              <a:gd name="T83" fmla="*/ 1532 h 1784"/>
              <a:gd name="T84" fmla="*/ 316 w 888"/>
              <a:gd name="T85" fmla="*/ 1576 h 1784"/>
              <a:gd name="T86" fmla="*/ 316 w 888"/>
              <a:gd name="T87" fmla="*/ 1580 h 1784"/>
              <a:gd name="T88" fmla="*/ 316 w 888"/>
              <a:gd name="T89" fmla="*/ 1676 h 1784"/>
              <a:gd name="T90" fmla="*/ 316 w 888"/>
              <a:gd name="T91" fmla="*/ 1680 h 1784"/>
              <a:gd name="T92" fmla="*/ 360 w 888"/>
              <a:gd name="T93" fmla="*/ 1724 h 1784"/>
              <a:gd name="T94" fmla="*/ 364 w 888"/>
              <a:gd name="T95" fmla="*/ 1724 h 1784"/>
              <a:gd name="T96" fmla="*/ 524 w 888"/>
              <a:gd name="T97" fmla="*/ 1724 h 1784"/>
              <a:gd name="T98" fmla="*/ 528 w 888"/>
              <a:gd name="T99" fmla="*/ 1724 h 1784"/>
              <a:gd name="T100" fmla="*/ 572 w 888"/>
              <a:gd name="T101" fmla="*/ 1680 h 1784"/>
              <a:gd name="T102" fmla="*/ 572 w 888"/>
              <a:gd name="T103" fmla="*/ 1676 h 1784"/>
              <a:gd name="T104" fmla="*/ 572 w 888"/>
              <a:gd name="T105" fmla="*/ 1580 h 1784"/>
              <a:gd name="T106" fmla="*/ 572 w 888"/>
              <a:gd name="T107" fmla="*/ 1576 h 1784"/>
              <a:gd name="T108" fmla="*/ 528 w 888"/>
              <a:gd name="T109" fmla="*/ 1532 h 1784"/>
              <a:gd name="T110" fmla="*/ 524 w 888"/>
              <a:gd name="T111" fmla="*/ 1532 h 1784"/>
              <a:gd name="T112" fmla="*/ 364 w 888"/>
              <a:gd name="T113" fmla="*/ 1532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8" h="1784">
                <a:moveTo>
                  <a:pt x="96" y="0"/>
                </a:moveTo>
                <a:cubicBezTo>
                  <a:pt x="100" y="0"/>
                  <a:pt x="104" y="0"/>
                  <a:pt x="108" y="0"/>
                </a:cubicBezTo>
                <a:cubicBezTo>
                  <a:pt x="332" y="0"/>
                  <a:pt x="556" y="0"/>
                  <a:pt x="780" y="0"/>
                </a:cubicBezTo>
                <a:cubicBezTo>
                  <a:pt x="784" y="0"/>
                  <a:pt x="788" y="0"/>
                  <a:pt x="792" y="0"/>
                </a:cubicBezTo>
                <a:cubicBezTo>
                  <a:pt x="844" y="12"/>
                  <a:pt x="876" y="44"/>
                  <a:pt x="888" y="96"/>
                </a:cubicBezTo>
                <a:cubicBezTo>
                  <a:pt x="888" y="100"/>
                  <a:pt x="888" y="104"/>
                  <a:pt x="888" y="108"/>
                </a:cubicBezTo>
                <a:cubicBezTo>
                  <a:pt x="888" y="631"/>
                  <a:pt x="888" y="1153"/>
                  <a:pt x="888" y="1676"/>
                </a:cubicBezTo>
                <a:cubicBezTo>
                  <a:pt x="888" y="1680"/>
                  <a:pt x="888" y="1684"/>
                  <a:pt x="888" y="1688"/>
                </a:cubicBezTo>
                <a:cubicBezTo>
                  <a:pt x="876" y="1740"/>
                  <a:pt x="844" y="1772"/>
                  <a:pt x="792" y="1784"/>
                </a:cubicBezTo>
                <a:cubicBezTo>
                  <a:pt x="788" y="1784"/>
                  <a:pt x="784" y="1784"/>
                  <a:pt x="780" y="1784"/>
                </a:cubicBezTo>
                <a:cubicBezTo>
                  <a:pt x="556" y="1784"/>
                  <a:pt x="332" y="1784"/>
                  <a:pt x="108" y="1784"/>
                </a:cubicBezTo>
                <a:cubicBezTo>
                  <a:pt x="104" y="1784"/>
                  <a:pt x="100" y="1784"/>
                  <a:pt x="96" y="1784"/>
                </a:cubicBezTo>
                <a:cubicBezTo>
                  <a:pt x="44" y="1772"/>
                  <a:pt x="12" y="1740"/>
                  <a:pt x="0" y="1688"/>
                </a:cubicBezTo>
                <a:cubicBezTo>
                  <a:pt x="0" y="1684"/>
                  <a:pt x="0" y="1680"/>
                  <a:pt x="0" y="1676"/>
                </a:cubicBezTo>
                <a:cubicBezTo>
                  <a:pt x="0" y="1153"/>
                  <a:pt x="0" y="631"/>
                  <a:pt x="0" y="108"/>
                </a:cubicBezTo>
                <a:cubicBezTo>
                  <a:pt x="0" y="104"/>
                  <a:pt x="0" y="100"/>
                  <a:pt x="0" y="96"/>
                </a:cubicBezTo>
                <a:cubicBezTo>
                  <a:pt x="12" y="44"/>
                  <a:pt x="44" y="12"/>
                  <a:pt x="96" y="0"/>
                </a:cubicBezTo>
                <a:close/>
                <a:moveTo>
                  <a:pt x="312" y="100"/>
                </a:moveTo>
                <a:cubicBezTo>
                  <a:pt x="318" y="139"/>
                  <a:pt x="393" y="128"/>
                  <a:pt x="448" y="128"/>
                </a:cubicBezTo>
                <a:cubicBezTo>
                  <a:pt x="514" y="128"/>
                  <a:pt x="580" y="137"/>
                  <a:pt x="576" y="88"/>
                </a:cubicBezTo>
                <a:cubicBezTo>
                  <a:pt x="572" y="38"/>
                  <a:pt x="395" y="52"/>
                  <a:pt x="340" y="56"/>
                </a:cubicBezTo>
                <a:cubicBezTo>
                  <a:pt x="336" y="56"/>
                  <a:pt x="338" y="59"/>
                  <a:pt x="336" y="60"/>
                </a:cubicBezTo>
                <a:cubicBezTo>
                  <a:pt x="322" y="66"/>
                  <a:pt x="308" y="74"/>
                  <a:pt x="312" y="100"/>
                </a:cubicBezTo>
                <a:close/>
                <a:moveTo>
                  <a:pt x="172" y="188"/>
                </a:moveTo>
                <a:cubicBezTo>
                  <a:pt x="171" y="188"/>
                  <a:pt x="169" y="188"/>
                  <a:pt x="168" y="188"/>
                </a:cubicBezTo>
                <a:cubicBezTo>
                  <a:pt x="146" y="195"/>
                  <a:pt x="131" y="210"/>
                  <a:pt x="124" y="232"/>
                </a:cubicBezTo>
                <a:cubicBezTo>
                  <a:pt x="124" y="233"/>
                  <a:pt x="124" y="235"/>
                  <a:pt x="124" y="236"/>
                </a:cubicBezTo>
                <a:cubicBezTo>
                  <a:pt x="117" y="621"/>
                  <a:pt x="117" y="1035"/>
                  <a:pt x="124" y="1420"/>
                </a:cubicBezTo>
                <a:cubicBezTo>
                  <a:pt x="124" y="1421"/>
                  <a:pt x="124" y="1423"/>
                  <a:pt x="124" y="1424"/>
                </a:cubicBezTo>
                <a:cubicBezTo>
                  <a:pt x="131" y="1446"/>
                  <a:pt x="146" y="1461"/>
                  <a:pt x="168" y="1468"/>
                </a:cubicBezTo>
                <a:cubicBezTo>
                  <a:pt x="169" y="1468"/>
                  <a:pt x="171" y="1468"/>
                  <a:pt x="172" y="1468"/>
                </a:cubicBezTo>
                <a:cubicBezTo>
                  <a:pt x="344" y="1475"/>
                  <a:pt x="544" y="1475"/>
                  <a:pt x="716" y="1468"/>
                </a:cubicBezTo>
                <a:cubicBezTo>
                  <a:pt x="717" y="1468"/>
                  <a:pt x="719" y="1468"/>
                  <a:pt x="720" y="1468"/>
                </a:cubicBezTo>
                <a:cubicBezTo>
                  <a:pt x="742" y="1461"/>
                  <a:pt x="757" y="1446"/>
                  <a:pt x="764" y="1424"/>
                </a:cubicBezTo>
                <a:cubicBezTo>
                  <a:pt x="764" y="1423"/>
                  <a:pt x="764" y="1421"/>
                  <a:pt x="764" y="1420"/>
                </a:cubicBezTo>
                <a:cubicBezTo>
                  <a:pt x="771" y="1035"/>
                  <a:pt x="771" y="621"/>
                  <a:pt x="764" y="236"/>
                </a:cubicBezTo>
                <a:cubicBezTo>
                  <a:pt x="764" y="235"/>
                  <a:pt x="764" y="233"/>
                  <a:pt x="764" y="232"/>
                </a:cubicBezTo>
                <a:cubicBezTo>
                  <a:pt x="757" y="210"/>
                  <a:pt x="742" y="195"/>
                  <a:pt x="720" y="188"/>
                </a:cubicBezTo>
                <a:cubicBezTo>
                  <a:pt x="719" y="188"/>
                  <a:pt x="717" y="188"/>
                  <a:pt x="716" y="188"/>
                </a:cubicBezTo>
                <a:cubicBezTo>
                  <a:pt x="544" y="181"/>
                  <a:pt x="344" y="181"/>
                  <a:pt x="172" y="188"/>
                </a:cubicBezTo>
                <a:close/>
                <a:moveTo>
                  <a:pt x="364" y="1532"/>
                </a:moveTo>
                <a:cubicBezTo>
                  <a:pt x="363" y="1532"/>
                  <a:pt x="361" y="1532"/>
                  <a:pt x="360" y="1532"/>
                </a:cubicBezTo>
                <a:cubicBezTo>
                  <a:pt x="338" y="1539"/>
                  <a:pt x="323" y="1554"/>
                  <a:pt x="316" y="1576"/>
                </a:cubicBezTo>
                <a:cubicBezTo>
                  <a:pt x="316" y="1577"/>
                  <a:pt x="316" y="1579"/>
                  <a:pt x="316" y="1580"/>
                </a:cubicBezTo>
                <a:cubicBezTo>
                  <a:pt x="309" y="1603"/>
                  <a:pt x="309" y="1653"/>
                  <a:pt x="316" y="1676"/>
                </a:cubicBezTo>
                <a:cubicBezTo>
                  <a:pt x="316" y="1677"/>
                  <a:pt x="316" y="1679"/>
                  <a:pt x="316" y="1680"/>
                </a:cubicBezTo>
                <a:cubicBezTo>
                  <a:pt x="323" y="1702"/>
                  <a:pt x="338" y="1717"/>
                  <a:pt x="360" y="1724"/>
                </a:cubicBezTo>
                <a:cubicBezTo>
                  <a:pt x="361" y="1724"/>
                  <a:pt x="363" y="1724"/>
                  <a:pt x="364" y="1724"/>
                </a:cubicBezTo>
                <a:cubicBezTo>
                  <a:pt x="408" y="1731"/>
                  <a:pt x="480" y="1731"/>
                  <a:pt x="524" y="1724"/>
                </a:cubicBezTo>
                <a:cubicBezTo>
                  <a:pt x="525" y="1724"/>
                  <a:pt x="527" y="1724"/>
                  <a:pt x="528" y="1724"/>
                </a:cubicBezTo>
                <a:cubicBezTo>
                  <a:pt x="550" y="1717"/>
                  <a:pt x="565" y="1702"/>
                  <a:pt x="572" y="1680"/>
                </a:cubicBezTo>
                <a:cubicBezTo>
                  <a:pt x="572" y="1679"/>
                  <a:pt x="572" y="1677"/>
                  <a:pt x="572" y="1676"/>
                </a:cubicBezTo>
                <a:cubicBezTo>
                  <a:pt x="579" y="1653"/>
                  <a:pt x="579" y="1603"/>
                  <a:pt x="572" y="1580"/>
                </a:cubicBezTo>
                <a:cubicBezTo>
                  <a:pt x="572" y="1579"/>
                  <a:pt x="572" y="1577"/>
                  <a:pt x="572" y="1576"/>
                </a:cubicBezTo>
                <a:cubicBezTo>
                  <a:pt x="565" y="1554"/>
                  <a:pt x="550" y="1539"/>
                  <a:pt x="528" y="1532"/>
                </a:cubicBezTo>
                <a:cubicBezTo>
                  <a:pt x="527" y="1532"/>
                  <a:pt x="525" y="1532"/>
                  <a:pt x="524" y="1532"/>
                </a:cubicBezTo>
                <a:cubicBezTo>
                  <a:pt x="480" y="1525"/>
                  <a:pt x="408" y="1525"/>
                  <a:pt x="364" y="1532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38" name="Group 237"/>
          <p:cNvGrpSpPr>
            <a:grpSpLocks noChangeAspect="1"/>
          </p:cNvGrpSpPr>
          <p:nvPr/>
        </p:nvGrpSpPr>
        <p:grpSpPr bwMode="gray">
          <a:xfrm>
            <a:off x="7740352" y="3005626"/>
            <a:ext cx="284474" cy="370816"/>
            <a:chOff x="-14062076" y="-4608513"/>
            <a:chExt cx="2484438" cy="3238500"/>
          </a:xfrm>
        </p:grpSpPr>
        <p:sp>
          <p:nvSpPr>
            <p:cNvPr id="239" name="Freeform 2309"/>
            <p:cNvSpPr>
              <a:spLocks/>
            </p:cNvSpPr>
            <p:nvPr/>
          </p:nvSpPr>
          <p:spPr bwMode="gray">
            <a:xfrm>
              <a:off x="-13893801" y="-3676651"/>
              <a:ext cx="2316163" cy="2306638"/>
            </a:xfrm>
            <a:custGeom>
              <a:avLst/>
              <a:gdLst>
                <a:gd name="T0" fmla="*/ 1292 w 1292"/>
                <a:gd name="T1" fmla="*/ 15 h 1287"/>
                <a:gd name="T2" fmla="*/ 1292 w 1292"/>
                <a:gd name="T3" fmla="*/ 263 h 1287"/>
                <a:gd name="T4" fmla="*/ 1040 w 1292"/>
                <a:gd name="T5" fmla="*/ 263 h 1287"/>
                <a:gd name="T6" fmla="*/ 1036 w 1292"/>
                <a:gd name="T7" fmla="*/ 647 h 1287"/>
                <a:gd name="T8" fmla="*/ 656 w 1292"/>
                <a:gd name="T9" fmla="*/ 647 h 1287"/>
                <a:gd name="T10" fmla="*/ 652 w 1292"/>
                <a:gd name="T11" fmla="*/ 1031 h 1287"/>
                <a:gd name="T12" fmla="*/ 272 w 1292"/>
                <a:gd name="T13" fmla="*/ 1031 h 1287"/>
                <a:gd name="T14" fmla="*/ 268 w 1292"/>
                <a:gd name="T15" fmla="*/ 1287 h 1287"/>
                <a:gd name="T16" fmla="*/ 20 w 1292"/>
                <a:gd name="T17" fmla="*/ 1287 h 1287"/>
                <a:gd name="T18" fmla="*/ 20 w 1292"/>
                <a:gd name="T19" fmla="*/ 1035 h 1287"/>
                <a:gd name="T20" fmla="*/ 36 w 1292"/>
                <a:gd name="T21" fmla="*/ 799 h 1287"/>
                <a:gd name="T22" fmla="*/ 212 w 1292"/>
                <a:gd name="T23" fmla="*/ 783 h 1287"/>
                <a:gd name="T24" fmla="*/ 400 w 1292"/>
                <a:gd name="T25" fmla="*/ 783 h 1287"/>
                <a:gd name="T26" fmla="*/ 404 w 1292"/>
                <a:gd name="T27" fmla="*/ 591 h 1287"/>
                <a:gd name="T28" fmla="*/ 420 w 1292"/>
                <a:gd name="T29" fmla="*/ 415 h 1287"/>
                <a:gd name="T30" fmla="*/ 596 w 1292"/>
                <a:gd name="T31" fmla="*/ 399 h 1287"/>
                <a:gd name="T32" fmla="*/ 784 w 1292"/>
                <a:gd name="T33" fmla="*/ 399 h 1287"/>
                <a:gd name="T34" fmla="*/ 788 w 1292"/>
                <a:gd name="T35" fmla="*/ 223 h 1287"/>
                <a:gd name="T36" fmla="*/ 836 w 1292"/>
                <a:gd name="T37" fmla="*/ 15 h 1287"/>
                <a:gd name="T38" fmla="*/ 1064 w 1292"/>
                <a:gd name="T39" fmla="*/ 15 h 1287"/>
                <a:gd name="T40" fmla="*/ 1292 w 1292"/>
                <a:gd name="T41" fmla="*/ 15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2" h="1287">
                  <a:moveTo>
                    <a:pt x="1292" y="15"/>
                  </a:moveTo>
                  <a:cubicBezTo>
                    <a:pt x="1292" y="98"/>
                    <a:pt x="1292" y="180"/>
                    <a:pt x="1292" y="263"/>
                  </a:cubicBezTo>
                  <a:cubicBezTo>
                    <a:pt x="1208" y="263"/>
                    <a:pt x="1124" y="263"/>
                    <a:pt x="1040" y="263"/>
                  </a:cubicBezTo>
                  <a:cubicBezTo>
                    <a:pt x="1031" y="383"/>
                    <a:pt x="1039" y="520"/>
                    <a:pt x="1036" y="647"/>
                  </a:cubicBezTo>
                  <a:cubicBezTo>
                    <a:pt x="909" y="647"/>
                    <a:pt x="783" y="647"/>
                    <a:pt x="656" y="647"/>
                  </a:cubicBezTo>
                  <a:cubicBezTo>
                    <a:pt x="647" y="767"/>
                    <a:pt x="655" y="904"/>
                    <a:pt x="652" y="1031"/>
                  </a:cubicBezTo>
                  <a:cubicBezTo>
                    <a:pt x="525" y="1031"/>
                    <a:pt x="399" y="1031"/>
                    <a:pt x="272" y="1031"/>
                  </a:cubicBezTo>
                  <a:cubicBezTo>
                    <a:pt x="263" y="1108"/>
                    <a:pt x="271" y="1203"/>
                    <a:pt x="268" y="1287"/>
                  </a:cubicBezTo>
                  <a:cubicBezTo>
                    <a:pt x="185" y="1287"/>
                    <a:pt x="103" y="1287"/>
                    <a:pt x="20" y="1287"/>
                  </a:cubicBezTo>
                  <a:cubicBezTo>
                    <a:pt x="20" y="1205"/>
                    <a:pt x="20" y="1129"/>
                    <a:pt x="20" y="1035"/>
                  </a:cubicBezTo>
                  <a:cubicBezTo>
                    <a:pt x="20" y="968"/>
                    <a:pt x="0" y="835"/>
                    <a:pt x="36" y="799"/>
                  </a:cubicBezTo>
                  <a:cubicBezTo>
                    <a:pt x="68" y="767"/>
                    <a:pt x="158" y="783"/>
                    <a:pt x="212" y="783"/>
                  </a:cubicBezTo>
                  <a:cubicBezTo>
                    <a:pt x="283" y="783"/>
                    <a:pt x="339" y="783"/>
                    <a:pt x="400" y="783"/>
                  </a:cubicBezTo>
                  <a:cubicBezTo>
                    <a:pt x="407" y="728"/>
                    <a:pt x="404" y="663"/>
                    <a:pt x="404" y="591"/>
                  </a:cubicBezTo>
                  <a:cubicBezTo>
                    <a:pt x="404" y="535"/>
                    <a:pt x="389" y="446"/>
                    <a:pt x="420" y="415"/>
                  </a:cubicBezTo>
                  <a:cubicBezTo>
                    <a:pt x="452" y="383"/>
                    <a:pt x="541" y="399"/>
                    <a:pt x="596" y="399"/>
                  </a:cubicBezTo>
                  <a:cubicBezTo>
                    <a:pt x="666" y="399"/>
                    <a:pt x="723" y="399"/>
                    <a:pt x="784" y="399"/>
                  </a:cubicBezTo>
                  <a:cubicBezTo>
                    <a:pt x="791" y="350"/>
                    <a:pt x="788" y="289"/>
                    <a:pt x="788" y="223"/>
                  </a:cubicBezTo>
                  <a:cubicBezTo>
                    <a:pt x="788" y="135"/>
                    <a:pt x="768" y="30"/>
                    <a:pt x="836" y="15"/>
                  </a:cubicBezTo>
                  <a:cubicBezTo>
                    <a:pt x="903" y="0"/>
                    <a:pt x="989" y="15"/>
                    <a:pt x="1064" y="15"/>
                  </a:cubicBezTo>
                  <a:cubicBezTo>
                    <a:pt x="1140" y="15"/>
                    <a:pt x="1214" y="15"/>
                    <a:pt x="1292" y="15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Freeform 2322"/>
            <p:cNvSpPr>
              <a:spLocks/>
            </p:cNvSpPr>
            <p:nvPr/>
          </p:nvSpPr>
          <p:spPr bwMode="gray">
            <a:xfrm>
              <a:off x="-14062076" y="-4608513"/>
              <a:ext cx="1357313" cy="1377950"/>
            </a:xfrm>
            <a:custGeom>
              <a:avLst/>
              <a:gdLst>
                <a:gd name="T0" fmla="*/ 198 w 757"/>
                <a:gd name="T1" fmla="*/ 27 h 769"/>
                <a:gd name="T2" fmla="*/ 466 w 757"/>
                <a:gd name="T3" fmla="*/ 19 h 769"/>
                <a:gd name="T4" fmla="*/ 742 w 757"/>
                <a:gd name="T5" fmla="*/ 47 h 769"/>
                <a:gd name="T6" fmla="*/ 750 w 757"/>
                <a:gd name="T7" fmla="*/ 171 h 769"/>
                <a:gd name="T8" fmla="*/ 750 w 757"/>
                <a:gd name="T9" fmla="*/ 555 h 769"/>
                <a:gd name="T10" fmla="*/ 742 w 757"/>
                <a:gd name="T11" fmla="*/ 571 h 769"/>
                <a:gd name="T12" fmla="*/ 566 w 757"/>
                <a:gd name="T13" fmla="*/ 747 h 769"/>
                <a:gd name="T14" fmla="*/ 494 w 757"/>
                <a:gd name="T15" fmla="*/ 463 h 769"/>
                <a:gd name="T16" fmla="*/ 494 w 757"/>
                <a:gd name="T17" fmla="*/ 459 h 769"/>
                <a:gd name="T18" fmla="*/ 198 w 757"/>
                <a:gd name="T19" fmla="*/ 751 h 769"/>
                <a:gd name="T20" fmla="*/ 126 w 757"/>
                <a:gd name="T21" fmla="*/ 751 h 769"/>
                <a:gd name="T22" fmla="*/ 18 w 757"/>
                <a:gd name="T23" fmla="*/ 643 h 769"/>
                <a:gd name="T24" fmla="*/ 18 w 757"/>
                <a:gd name="T25" fmla="*/ 571 h 769"/>
                <a:gd name="T26" fmla="*/ 310 w 757"/>
                <a:gd name="T27" fmla="*/ 275 h 769"/>
                <a:gd name="T28" fmla="*/ 306 w 757"/>
                <a:gd name="T29" fmla="*/ 275 h 769"/>
                <a:gd name="T30" fmla="*/ 22 w 757"/>
                <a:gd name="T31" fmla="*/ 203 h 769"/>
                <a:gd name="T32" fmla="*/ 198 w 757"/>
                <a:gd name="T33" fmla="*/ 2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769">
                  <a:moveTo>
                    <a:pt x="198" y="27"/>
                  </a:moveTo>
                  <a:cubicBezTo>
                    <a:pt x="254" y="13"/>
                    <a:pt x="389" y="19"/>
                    <a:pt x="466" y="19"/>
                  </a:cubicBezTo>
                  <a:cubicBezTo>
                    <a:pt x="557" y="19"/>
                    <a:pt x="714" y="0"/>
                    <a:pt x="742" y="47"/>
                  </a:cubicBezTo>
                  <a:cubicBezTo>
                    <a:pt x="757" y="73"/>
                    <a:pt x="750" y="140"/>
                    <a:pt x="750" y="171"/>
                  </a:cubicBezTo>
                  <a:cubicBezTo>
                    <a:pt x="750" y="298"/>
                    <a:pt x="750" y="432"/>
                    <a:pt x="750" y="555"/>
                  </a:cubicBezTo>
                  <a:cubicBezTo>
                    <a:pt x="745" y="558"/>
                    <a:pt x="743" y="564"/>
                    <a:pt x="742" y="571"/>
                  </a:cubicBezTo>
                  <a:cubicBezTo>
                    <a:pt x="682" y="628"/>
                    <a:pt x="623" y="687"/>
                    <a:pt x="566" y="747"/>
                  </a:cubicBezTo>
                  <a:cubicBezTo>
                    <a:pt x="441" y="769"/>
                    <a:pt x="513" y="560"/>
                    <a:pt x="494" y="463"/>
                  </a:cubicBezTo>
                  <a:cubicBezTo>
                    <a:pt x="494" y="462"/>
                    <a:pt x="494" y="460"/>
                    <a:pt x="494" y="459"/>
                  </a:cubicBezTo>
                  <a:cubicBezTo>
                    <a:pt x="398" y="543"/>
                    <a:pt x="294" y="654"/>
                    <a:pt x="198" y="751"/>
                  </a:cubicBezTo>
                  <a:cubicBezTo>
                    <a:pt x="180" y="766"/>
                    <a:pt x="144" y="766"/>
                    <a:pt x="126" y="751"/>
                  </a:cubicBezTo>
                  <a:cubicBezTo>
                    <a:pt x="92" y="713"/>
                    <a:pt x="56" y="677"/>
                    <a:pt x="18" y="643"/>
                  </a:cubicBezTo>
                  <a:cubicBezTo>
                    <a:pt x="3" y="625"/>
                    <a:pt x="3" y="589"/>
                    <a:pt x="18" y="571"/>
                  </a:cubicBezTo>
                  <a:cubicBezTo>
                    <a:pt x="115" y="475"/>
                    <a:pt x="226" y="371"/>
                    <a:pt x="310" y="275"/>
                  </a:cubicBezTo>
                  <a:cubicBezTo>
                    <a:pt x="309" y="275"/>
                    <a:pt x="307" y="275"/>
                    <a:pt x="306" y="275"/>
                  </a:cubicBezTo>
                  <a:cubicBezTo>
                    <a:pt x="209" y="256"/>
                    <a:pt x="0" y="328"/>
                    <a:pt x="22" y="203"/>
                  </a:cubicBezTo>
                  <a:cubicBezTo>
                    <a:pt x="82" y="146"/>
                    <a:pt x="141" y="87"/>
                    <a:pt x="198" y="27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41" name="Group 240"/>
          <p:cNvGrpSpPr>
            <a:grpSpLocks noChangeAspect="1"/>
          </p:cNvGrpSpPr>
          <p:nvPr/>
        </p:nvGrpSpPr>
        <p:grpSpPr bwMode="gray">
          <a:xfrm>
            <a:off x="8316416" y="3005626"/>
            <a:ext cx="386781" cy="370816"/>
            <a:chOff x="-10339388" y="-4589463"/>
            <a:chExt cx="3230562" cy="3097212"/>
          </a:xfrm>
        </p:grpSpPr>
        <p:grpSp>
          <p:nvGrpSpPr>
            <p:cNvPr id="242" name="Group 241"/>
            <p:cNvGrpSpPr/>
            <p:nvPr/>
          </p:nvGrpSpPr>
          <p:grpSpPr bwMode="gray">
            <a:xfrm>
              <a:off x="-10339388" y="-3213101"/>
              <a:ext cx="1395413" cy="1492250"/>
              <a:chOff x="-10339388" y="-3213101"/>
              <a:chExt cx="1395413" cy="1492250"/>
            </a:xfrm>
          </p:grpSpPr>
          <p:sp>
            <p:nvSpPr>
              <p:cNvPr id="255" name="Freeform 2191"/>
              <p:cNvSpPr>
                <a:spLocks/>
              </p:cNvSpPr>
              <p:nvPr/>
            </p:nvSpPr>
            <p:spPr bwMode="gray">
              <a:xfrm>
                <a:off x="-10304463" y="-3213101"/>
                <a:ext cx="1346200" cy="574675"/>
              </a:xfrm>
              <a:custGeom>
                <a:avLst/>
                <a:gdLst>
                  <a:gd name="T0" fmla="*/ 446 w 751"/>
                  <a:gd name="T1" fmla="*/ 4 h 320"/>
                  <a:gd name="T2" fmla="*/ 718 w 751"/>
                  <a:gd name="T3" fmla="*/ 184 h 320"/>
                  <a:gd name="T4" fmla="*/ 446 w 751"/>
                  <a:gd name="T5" fmla="*/ 316 h 320"/>
                  <a:gd name="T6" fmla="*/ 394 w 751"/>
                  <a:gd name="T7" fmla="*/ 320 h 320"/>
                  <a:gd name="T8" fmla="*/ 346 w 751"/>
                  <a:gd name="T9" fmla="*/ 320 h 320"/>
                  <a:gd name="T10" fmla="*/ 294 w 751"/>
                  <a:gd name="T11" fmla="*/ 316 h 320"/>
                  <a:gd name="T12" fmla="*/ 18 w 751"/>
                  <a:gd name="T13" fmla="*/ 144 h 320"/>
                  <a:gd name="T14" fmla="*/ 294 w 751"/>
                  <a:gd name="T15" fmla="*/ 4 h 320"/>
                  <a:gd name="T16" fmla="*/ 346 w 751"/>
                  <a:gd name="T17" fmla="*/ 0 h 320"/>
                  <a:gd name="T18" fmla="*/ 394 w 751"/>
                  <a:gd name="T19" fmla="*/ 0 h 320"/>
                  <a:gd name="T20" fmla="*/ 446 w 751"/>
                  <a:gd name="T21" fmla="*/ 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320">
                    <a:moveTo>
                      <a:pt x="446" y="4"/>
                    </a:moveTo>
                    <a:cubicBezTo>
                      <a:pt x="549" y="19"/>
                      <a:pt x="751" y="58"/>
                      <a:pt x="718" y="184"/>
                    </a:cubicBezTo>
                    <a:cubicBezTo>
                      <a:pt x="694" y="275"/>
                      <a:pt x="550" y="299"/>
                      <a:pt x="446" y="316"/>
                    </a:cubicBezTo>
                    <a:cubicBezTo>
                      <a:pt x="430" y="319"/>
                      <a:pt x="403" y="311"/>
                      <a:pt x="394" y="320"/>
                    </a:cubicBezTo>
                    <a:cubicBezTo>
                      <a:pt x="378" y="320"/>
                      <a:pt x="362" y="320"/>
                      <a:pt x="346" y="320"/>
                    </a:cubicBezTo>
                    <a:cubicBezTo>
                      <a:pt x="337" y="311"/>
                      <a:pt x="310" y="319"/>
                      <a:pt x="294" y="316"/>
                    </a:cubicBezTo>
                    <a:cubicBezTo>
                      <a:pt x="191" y="298"/>
                      <a:pt x="0" y="271"/>
                      <a:pt x="18" y="144"/>
                    </a:cubicBezTo>
                    <a:cubicBezTo>
                      <a:pt x="30" y="56"/>
                      <a:pt x="191" y="17"/>
                      <a:pt x="294" y="4"/>
                    </a:cubicBezTo>
                    <a:cubicBezTo>
                      <a:pt x="310" y="1"/>
                      <a:pt x="337" y="9"/>
                      <a:pt x="346" y="0"/>
                    </a:cubicBezTo>
                    <a:cubicBezTo>
                      <a:pt x="362" y="0"/>
                      <a:pt x="378" y="0"/>
                      <a:pt x="394" y="0"/>
                    </a:cubicBezTo>
                    <a:cubicBezTo>
                      <a:pt x="403" y="9"/>
                      <a:pt x="430" y="1"/>
                      <a:pt x="446" y="4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" name="Freeform 2200"/>
              <p:cNvSpPr>
                <a:spLocks/>
              </p:cNvSpPr>
              <p:nvPr/>
            </p:nvSpPr>
            <p:spPr bwMode="gray">
              <a:xfrm>
                <a:off x="-10339388" y="-2817813"/>
                <a:ext cx="1395413" cy="638175"/>
              </a:xfrm>
              <a:custGeom>
                <a:avLst/>
                <a:gdLst>
                  <a:gd name="T0" fmla="*/ 9 w 778"/>
                  <a:gd name="T1" fmla="*/ 0 h 356"/>
                  <a:gd name="T2" fmla="*/ 345 w 778"/>
                  <a:gd name="T3" fmla="*/ 160 h 356"/>
                  <a:gd name="T4" fmla="*/ 433 w 778"/>
                  <a:gd name="T5" fmla="*/ 160 h 356"/>
                  <a:gd name="T6" fmla="*/ 769 w 778"/>
                  <a:gd name="T7" fmla="*/ 0 h 356"/>
                  <a:gd name="T8" fmla="*/ 773 w 778"/>
                  <a:gd name="T9" fmla="*/ 184 h 356"/>
                  <a:gd name="T10" fmla="*/ 753 w 778"/>
                  <a:gd name="T11" fmla="*/ 228 h 356"/>
                  <a:gd name="T12" fmla="*/ 749 w 778"/>
                  <a:gd name="T13" fmla="*/ 228 h 356"/>
                  <a:gd name="T14" fmla="*/ 709 w 778"/>
                  <a:gd name="T15" fmla="*/ 272 h 356"/>
                  <a:gd name="T16" fmla="*/ 461 w 778"/>
                  <a:gd name="T17" fmla="*/ 352 h 356"/>
                  <a:gd name="T18" fmla="*/ 413 w 778"/>
                  <a:gd name="T19" fmla="*/ 356 h 356"/>
                  <a:gd name="T20" fmla="*/ 365 w 778"/>
                  <a:gd name="T21" fmla="*/ 356 h 356"/>
                  <a:gd name="T22" fmla="*/ 317 w 778"/>
                  <a:gd name="T23" fmla="*/ 352 h 356"/>
                  <a:gd name="T24" fmla="*/ 69 w 778"/>
                  <a:gd name="T25" fmla="*/ 272 h 356"/>
                  <a:gd name="T26" fmla="*/ 69 w 778"/>
                  <a:gd name="T27" fmla="*/ 268 h 356"/>
                  <a:gd name="T28" fmla="*/ 25 w 778"/>
                  <a:gd name="T29" fmla="*/ 228 h 356"/>
                  <a:gd name="T30" fmla="*/ 5 w 778"/>
                  <a:gd name="T31" fmla="*/ 184 h 356"/>
                  <a:gd name="T32" fmla="*/ 9 w 778"/>
                  <a:gd name="T33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8" h="356">
                    <a:moveTo>
                      <a:pt x="9" y="0"/>
                    </a:moveTo>
                    <a:cubicBezTo>
                      <a:pt x="63" y="112"/>
                      <a:pt x="185" y="154"/>
                      <a:pt x="345" y="160"/>
                    </a:cubicBezTo>
                    <a:cubicBezTo>
                      <a:pt x="365" y="167"/>
                      <a:pt x="413" y="167"/>
                      <a:pt x="433" y="160"/>
                    </a:cubicBezTo>
                    <a:cubicBezTo>
                      <a:pt x="593" y="154"/>
                      <a:pt x="715" y="112"/>
                      <a:pt x="769" y="0"/>
                    </a:cubicBezTo>
                    <a:cubicBezTo>
                      <a:pt x="778" y="53"/>
                      <a:pt x="770" y="124"/>
                      <a:pt x="773" y="184"/>
                    </a:cubicBezTo>
                    <a:cubicBezTo>
                      <a:pt x="766" y="199"/>
                      <a:pt x="759" y="213"/>
                      <a:pt x="753" y="228"/>
                    </a:cubicBezTo>
                    <a:cubicBezTo>
                      <a:pt x="752" y="228"/>
                      <a:pt x="750" y="228"/>
                      <a:pt x="749" y="228"/>
                    </a:cubicBezTo>
                    <a:cubicBezTo>
                      <a:pt x="741" y="248"/>
                      <a:pt x="722" y="257"/>
                      <a:pt x="709" y="272"/>
                    </a:cubicBezTo>
                    <a:cubicBezTo>
                      <a:pt x="642" y="315"/>
                      <a:pt x="560" y="342"/>
                      <a:pt x="461" y="352"/>
                    </a:cubicBezTo>
                    <a:cubicBezTo>
                      <a:pt x="446" y="355"/>
                      <a:pt x="421" y="347"/>
                      <a:pt x="413" y="356"/>
                    </a:cubicBezTo>
                    <a:cubicBezTo>
                      <a:pt x="397" y="356"/>
                      <a:pt x="381" y="356"/>
                      <a:pt x="365" y="356"/>
                    </a:cubicBezTo>
                    <a:cubicBezTo>
                      <a:pt x="357" y="347"/>
                      <a:pt x="332" y="355"/>
                      <a:pt x="317" y="352"/>
                    </a:cubicBezTo>
                    <a:cubicBezTo>
                      <a:pt x="218" y="342"/>
                      <a:pt x="136" y="315"/>
                      <a:pt x="69" y="272"/>
                    </a:cubicBezTo>
                    <a:cubicBezTo>
                      <a:pt x="69" y="271"/>
                      <a:pt x="69" y="269"/>
                      <a:pt x="69" y="268"/>
                    </a:cubicBezTo>
                    <a:cubicBezTo>
                      <a:pt x="49" y="260"/>
                      <a:pt x="40" y="241"/>
                      <a:pt x="25" y="228"/>
                    </a:cubicBezTo>
                    <a:cubicBezTo>
                      <a:pt x="19" y="213"/>
                      <a:pt x="12" y="199"/>
                      <a:pt x="5" y="184"/>
                    </a:cubicBezTo>
                    <a:cubicBezTo>
                      <a:pt x="8" y="124"/>
                      <a:pt x="0" y="53"/>
                      <a:pt x="9" y="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" name="Freeform 2211"/>
              <p:cNvSpPr>
                <a:spLocks/>
              </p:cNvSpPr>
              <p:nvPr/>
            </p:nvSpPr>
            <p:spPr bwMode="gray">
              <a:xfrm>
                <a:off x="-10339388" y="-2359026"/>
                <a:ext cx="1395413" cy="638175"/>
              </a:xfrm>
              <a:custGeom>
                <a:avLst/>
                <a:gdLst>
                  <a:gd name="T0" fmla="*/ 9 w 778"/>
                  <a:gd name="T1" fmla="*/ 0 h 356"/>
                  <a:gd name="T2" fmla="*/ 345 w 778"/>
                  <a:gd name="T3" fmla="*/ 160 h 356"/>
                  <a:gd name="T4" fmla="*/ 433 w 778"/>
                  <a:gd name="T5" fmla="*/ 160 h 356"/>
                  <a:gd name="T6" fmla="*/ 769 w 778"/>
                  <a:gd name="T7" fmla="*/ 0 h 356"/>
                  <a:gd name="T8" fmla="*/ 773 w 778"/>
                  <a:gd name="T9" fmla="*/ 184 h 356"/>
                  <a:gd name="T10" fmla="*/ 753 w 778"/>
                  <a:gd name="T11" fmla="*/ 228 h 356"/>
                  <a:gd name="T12" fmla="*/ 749 w 778"/>
                  <a:gd name="T13" fmla="*/ 228 h 356"/>
                  <a:gd name="T14" fmla="*/ 709 w 778"/>
                  <a:gd name="T15" fmla="*/ 272 h 356"/>
                  <a:gd name="T16" fmla="*/ 461 w 778"/>
                  <a:gd name="T17" fmla="*/ 352 h 356"/>
                  <a:gd name="T18" fmla="*/ 413 w 778"/>
                  <a:gd name="T19" fmla="*/ 356 h 356"/>
                  <a:gd name="T20" fmla="*/ 365 w 778"/>
                  <a:gd name="T21" fmla="*/ 356 h 356"/>
                  <a:gd name="T22" fmla="*/ 317 w 778"/>
                  <a:gd name="T23" fmla="*/ 352 h 356"/>
                  <a:gd name="T24" fmla="*/ 69 w 778"/>
                  <a:gd name="T25" fmla="*/ 272 h 356"/>
                  <a:gd name="T26" fmla="*/ 69 w 778"/>
                  <a:gd name="T27" fmla="*/ 268 h 356"/>
                  <a:gd name="T28" fmla="*/ 25 w 778"/>
                  <a:gd name="T29" fmla="*/ 228 h 356"/>
                  <a:gd name="T30" fmla="*/ 5 w 778"/>
                  <a:gd name="T31" fmla="*/ 184 h 356"/>
                  <a:gd name="T32" fmla="*/ 9 w 778"/>
                  <a:gd name="T33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8" h="356">
                    <a:moveTo>
                      <a:pt x="9" y="0"/>
                    </a:moveTo>
                    <a:cubicBezTo>
                      <a:pt x="63" y="112"/>
                      <a:pt x="185" y="154"/>
                      <a:pt x="345" y="160"/>
                    </a:cubicBezTo>
                    <a:cubicBezTo>
                      <a:pt x="365" y="167"/>
                      <a:pt x="413" y="167"/>
                      <a:pt x="433" y="160"/>
                    </a:cubicBezTo>
                    <a:cubicBezTo>
                      <a:pt x="593" y="154"/>
                      <a:pt x="715" y="112"/>
                      <a:pt x="769" y="0"/>
                    </a:cubicBezTo>
                    <a:cubicBezTo>
                      <a:pt x="778" y="53"/>
                      <a:pt x="770" y="124"/>
                      <a:pt x="773" y="184"/>
                    </a:cubicBezTo>
                    <a:cubicBezTo>
                      <a:pt x="766" y="199"/>
                      <a:pt x="759" y="213"/>
                      <a:pt x="753" y="228"/>
                    </a:cubicBezTo>
                    <a:cubicBezTo>
                      <a:pt x="752" y="228"/>
                      <a:pt x="750" y="228"/>
                      <a:pt x="749" y="228"/>
                    </a:cubicBezTo>
                    <a:cubicBezTo>
                      <a:pt x="741" y="248"/>
                      <a:pt x="722" y="257"/>
                      <a:pt x="709" y="272"/>
                    </a:cubicBezTo>
                    <a:cubicBezTo>
                      <a:pt x="642" y="315"/>
                      <a:pt x="560" y="342"/>
                      <a:pt x="461" y="352"/>
                    </a:cubicBezTo>
                    <a:cubicBezTo>
                      <a:pt x="446" y="355"/>
                      <a:pt x="421" y="347"/>
                      <a:pt x="413" y="356"/>
                    </a:cubicBezTo>
                    <a:cubicBezTo>
                      <a:pt x="397" y="356"/>
                      <a:pt x="381" y="356"/>
                      <a:pt x="365" y="356"/>
                    </a:cubicBezTo>
                    <a:cubicBezTo>
                      <a:pt x="357" y="347"/>
                      <a:pt x="332" y="355"/>
                      <a:pt x="317" y="352"/>
                    </a:cubicBezTo>
                    <a:cubicBezTo>
                      <a:pt x="218" y="342"/>
                      <a:pt x="136" y="315"/>
                      <a:pt x="69" y="272"/>
                    </a:cubicBezTo>
                    <a:cubicBezTo>
                      <a:pt x="69" y="271"/>
                      <a:pt x="69" y="269"/>
                      <a:pt x="69" y="268"/>
                    </a:cubicBezTo>
                    <a:cubicBezTo>
                      <a:pt x="49" y="260"/>
                      <a:pt x="40" y="241"/>
                      <a:pt x="25" y="228"/>
                    </a:cubicBezTo>
                    <a:cubicBezTo>
                      <a:pt x="19" y="213"/>
                      <a:pt x="12" y="199"/>
                      <a:pt x="5" y="184"/>
                    </a:cubicBezTo>
                    <a:cubicBezTo>
                      <a:pt x="8" y="124"/>
                      <a:pt x="0" y="53"/>
                      <a:pt x="9" y="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43" name="Group 242"/>
            <p:cNvGrpSpPr/>
            <p:nvPr/>
          </p:nvGrpSpPr>
          <p:grpSpPr bwMode="gray">
            <a:xfrm>
              <a:off x="-8502651" y="-3441701"/>
              <a:ext cx="1393825" cy="1949450"/>
              <a:chOff x="-8502651" y="-3441701"/>
              <a:chExt cx="1393825" cy="1949450"/>
            </a:xfrm>
          </p:grpSpPr>
          <p:sp>
            <p:nvSpPr>
              <p:cNvPr id="251" name="Freeform 2187"/>
              <p:cNvSpPr>
                <a:spLocks/>
              </p:cNvSpPr>
              <p:nvPr/>
            </p:nvSpPr>
            <p:spPr bwMode="gray">
              <a:xfrm>
                <a:off x="-8469313" y="-3441701"/>
                <a:ext cx="1346200" cy="573088"/>
              </a:xfrm>
              <a:custGeom>
                <a:avLst/>
                <a:gdLst>
                  <a:gd name="T0" fmla="*/ 442 w 751"/>
                  <a:gd name="T1" fmla="*/ 4 h 320"/>
                  <a:gd name="T2" fmla="*/ 718 w 751"/>
                  <a:gd name="T3" fmla="*/ 184 h 320"/>
                  <a:gd name="T4" fmla="*/ 446 w 751"/>
                  <a:gd name="T5" fmla="*/ 316 h 320"/>
                  <a:gd name="T6" fmla="*/ 394 w 751"/>
                  <a:gd name="T7" fmla="*/ 320 h 320"/>
                  <a:gd name="T8" fmla="*/ 346 w 751"/>
                  <a:gd name="T9" fmla="*/ 320 h 320"/>
                  <a:gd name="T10" fmla="*/ 294 w 751"/>
                  <a:gd name="T11" fmla="*/ 316 h 320"/>
                  <a:gd name="T12" fmla="*/ 18 w 751"/>
                  <a:gd name="T13" fmla="*/ 144 h 320"/>
                  <a:gd name="T14" fmla="*/ 298 w 751"/>
                  <a:gd name="T15" fmla="*/ 4 h 320"/>
                  <a:gd name="T16" fmla="*/ 346 w 751"/>
                  <a:gd name="T17" fmla="*/ 0 h 320"/>
                  <a:gd name="T18" fmla="*/ 394 w 751"/>
                  <a:gd name="T19" fmla="*/ 0 h 320"/>
                  <a:gd name="T20" fmla="*/ 442 w 751"/>
                  <a:gd name="T21" fmla="*/ 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320">
                    <a:moveTo>
                      <a:pt x="442" y="4"/>
                    </a:moveTo>
                    <a:cubicBezTo>
                      <a:pt x="546" y="19"/>
                      <a:pt x="751" y="56"/>
                      <a:pt x="718" y="184"/>
                    </a:cubicBezTo>
                    <a:cubicBezTo>
                      <a:pt x="694" y="275"/>
                      <a:pt x="550" y="299"/>
                      <a:pt x="446" y="316"/>
                    </a:cubicBezTo>
                    <a:cubicBezTo>
                      <a:pt x="430" y="319"/>
                      <a:pt x="403" y="311"/>
                      <a:pt x="394" y="320"/>
                    </a:cubicBezTo>
                    <a:cubicBezTo>
                      <a:pt x="378" y="320"/>
                      <a:pt x="362" y="320"/>
                      <a:pt x="346" y="320"/>
                    </a:cubicBezTo>
                    <a:cubicBezTo>
                      <a:pt x="337" y="311"/>
                      <a:pt x="310" y="319"/>
                      <a:pt x="294" y="316"/>
                    </a:cubicBezTo>
                    <a:cubicBezTo>
                      <a:pt x="191" y="298"/>
                      <a:pt x="0" y="271"/>
                      <a:pt x="18" y="144"/>
                    </a:cubicBezTo>
                    <a:cubicBezTo>
                      <a:pt x="31" y="54"/>
                      <a:pt x="193" y="17"/>
                      <a:pt x="298" y="4"/>
                    </a:cubicBezTo>
                    <a:cubicBezTo>
                      <a:pt x="313" y="1"/>
                      <a:pt x="338" y="9"/>
                      <a:pt x="346" y="0"/>
                    </a:cubicBezTo>
                    <a:cubicBezTo>
                      <a:pt x="362" y="0"/>
                      <a:pt x="378" y="0"/>
                      <a:pt x="394" y="0"/>
                    </a:cubicBezTo>
                    <a:cubicBezTo>
                      <a:pt x="402" y="9"/>
                      <a:pt x="427" y="1"/>
                      <a:pt x="442" y="4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" name="Freeform 2194"/>
              <p:cNvSpPr>
                <a:spLocks/>
              </p:cNvSpPr>
              <p:nvPr/>
            </p:nvSpPr>
            <p:spPr bwMode="gray">
              <a:xfrm>
                <a:off x="-8502651" y="-3048001"/>
                <a:ext cx="1393825" cy="638175"/>
              </a:xfrm>
              <a:custGeom>
                <a:avLst/>
                <a:gdLst>
                  <a:gd name="T0" fmla="*/ 9 w 778"/>
                  <a:gd name="T1" fmla="*/ 0 h 356"/>
                  <a:gd name="T2" fmla="*/ 345 w 778"/>
                  <a:gd name="T3" fmla="*/ 160 h 356"/>
                  <a:gd name="T4" fmla="*/ 433 w 778"/>
                  <a:gd name="T5" fmla="*/ 160 h 356"/>
                  <a:gd name="T6" fmla="*/ 769 w 778"/>
                  <a:gd name="T7" fmla="*/ 0 h 356"/>
                  <a:gd name="T8" fmla="*/ 773 w 778"/>
                  <a:gd name="T9" fmla="*/ 184 h 356"/>
                  <a:gd name="T10" fmla="*/ 753 w 778"/>
                  <a:gd name="T11" fmla="*/ 228 h 356"/>
                  <a:gd name="T12" fmla="*/ 749 w 778"/>
                  <a:gd name="T13" fmla="*/ 228 h 356"/>
                  <a:gd name="T14" fmla="*/ 709 w 778"/>
                  <a:gd name="T15" fmla="*/ 272 h 356"/>
                  <a:gd name="T16" fmla="*/ 461 w 778"/>
                  <a:gd name="T17" fmla="*/ 352 h 356"/>
                  <a:gd name="T18" fmla="*/ 413 w 778"/>
                  <a:gd name="T19" fmla="*/ 356 h 356"/>
                  <a:gd name="T20" fmla="*/ 365 w 778"/>
                  <a:gd name="T21" fmla="*/ 356 h 356"/>
                  <a:gd name="T22" fmla="*/ 317 w 778"/>
                  <a:gd name="T23" fmla="*/ 352 h 356"/>
                  <a:gd name="T24" fmla="*/ 69 w 778"/>
                  <a:gd name="T25" fmla="*/ 272 h 356"/>
                  <a:gd name="T26" fmla="*/ 69 w 778"/>
                  <a:gd name="T27" fmla="*/ 268 h 356"/>
                  <a:gd name="T28" fmla="*/ 25 w 778"/>
                  <a:gd name="T29" fmla="*/ 228 h 356"/>
                  <a:gd name="T30" fmla="*/ 5 w 778"/>
                  <a:gd name="T31" fmla="*/ 184 h 356"/>
                  <a:gd name="T32" fmla="*/ 9 w 778"/>
                  <a:gd name="T33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8" h="356">
                    <a:moveTo>
                      <a:pt x="9" y="0"/>
                    </a:moveTo>
                    <a:cubicBezTo>
                      <a:pt x="63" y="112"/>
                      <a:pt x="185" y="154"/>
                      <a:pt x="345" y="160"/>
                    </a:cubicBezTo>
                    <a:cubicBezTo>
                      <a:pt x="365" y="167"/>
                      <a:pt x="413" y="167"/>
                      <a:pt x="433" y="160"/>
                    </a:cubicBezTo>
                    <a:cubicBezTo>
                      <a:pt x="593" y="154"/>
                      <a:pt x="715" y="112"/>
                      <a:pt x="769" y="0"/>
                    </a:cubicBezTo>
                    <a:cubicBezTo>
                      <a:pt x="778" y="53"/>
                      <a:pt x="770" y="124"/>
                      <a:pt x="773" y="184"/>
                    </a:cubicBezTo>
                    <a:cubicBezTo>
                      <a:pt x="766" y="199"/>
                      <a:pt x="759" y="213"/>
                      <a:pt x="753" y="228"/>
                    </a:cubicBezTo>
                    <a:cubicBezTo>
                      <a:pt x="752" y="228"/>
                      <a:pt x="750" y="228"/>
                      <a:pt x="749" y="228"/>
                    </a:cubicBezTo>
                    <a:cubicBezTo>
                      <a:pt x="741" y="248"/>
                      <a:pt x="722" y="257"/>
                      <a:pt x="709" y="272"/>
                    </a:cubicBezTo>
                    <a:cubicBezTo>
                      <a:pt x="642" y="315"/>
                      <a:pt x="560" y="342"/>
                      <a:pt x="461" y="352"/>
                    </a:cubicBezTo>
                    <a:cubicBezTo>
                      <a:pt x="446" y="355"/>
                      <a:pt x="421" y="347"/>
                      <a:pt x="413" y="356"/>
                    </a:cubicBezTo>
                    <a:cubicBezTo>
                      <a:pt x="397" y="356"/>
                      <a:pt x="381" y="356"/>
                      <a:pt x="365" y="356"/>
                    </a:cubicBezTo>
                    <a:cubicBezTo>
                      <a:pt x="357" y="347"/>
                      <a:pt x="332" y="355"/>
                      <a:pt x="317" y="352"/>
                    </a:cubicBezTo>
                    <a:cubicBezTo>
                      <a:pt x="218" y="342"/>
                      <a:pt x="136" y="315"/>
                      <a:pt x="69" y="272"/>
                    </a:cubicBezTo>
                    <a:cubicBezTo>
                      <a:pt x="69" y="271"/>
                      <a:pt x="69" y="269"/>
                      <a:pt x="69" y="268"/>
                    </a:cubicBezTo>
                    <a:cubicBezTo>
                      <a:pt x="49" y="260"/>
                      <a:pt x="40" y="241"/>
                      <a:pt x="25" y="228"/>
                    </a:cubicBezTo>
                    <a:cubicBezTo>
                      <a:pt x="19" y="213"/>
                      <a:pt x="12" y="199"/>
                      <a:pt x="5" y="184"/>
                    </a:cubicBezTo>
                    <a:cubicBezTo>
                      <a:pt x="8" y="124"/>
                      <a:pt x="0" y="53"/>
                      <a:pt x="9" y="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" name="Freeform 2205"/>
              <p:cNvSpPr>
                <a:spLocks/>
              </p:cNvSpPr>
              <p:nvPr/>
            </p:nvSpPr>
            <p:spPr bwMode="gray">
              <a:xfrm>
                <a:off x="-8502651" y="-2589213"/>
                <a:ext cx="1393825" cy="638175"/>
              </a:xfrm>
              <a:custGeom>
                <a:avLst/>
                <a:gdLst>
                  <a:gd name="T0" fmla="*/ 9 w 778"/>
                  <a:gd name="T1" fmla="*/ 0 h 356"/>
                  <a:gd name="T2" fmla="*/ 345 w 778"/>
                  <a:gd name="T3" fmla="*/ 160 h 356"/>
                  <a:gd name="T4" fmla="*/ 433 w 778"/>
                  <a:gd name="T5" fmla="*/ 160 h 356"/>
                  <a:gd name="T6" fmla="*/ 769 w 778"/>
                  <a:gd name="T7" fmla="*/ 0 h 356"/>
                  <a:gd name="T8" fmla="*/ 773 w 778"/>
                  <a:gd name="T9" fmla="*/ 184 h 356"/>
                  <a:gd name="T10" fmla="*/ 753 w 778"/>
                  <a:gd name="T11" fmla="*/ 228 h 356"/>
                  <a:gd name="T12" fmla="*/ 749 w 778"/>
                  <a:gd name="T13" fmla="*/ 228 h 356"/>
                  <a:gd name="T14" fmla="*/ 709 w 778"/>
                  <a:gd name="T15" fmla="*/ 272 h 356"/>
                  <a:gd name="T16" fmla="*/ 461 w 778"/>
                  <a:gd name="T17" fmla="*/ 352 h 356"/>
                  <a:gd name="T18" fmla="*/ 413 w 778"/>
                  <a:gd name="T19" fmla="*/ 356 h 356"/>
                  <a:gd name="T20" fmla="*/ 365 w 778"/>
                  <a:gd name="T21" fmla="*/ 356 h 356"/>
                  <a:gd name="T22" fmla="*/ 317 w 778"/>
                  <a:gd name="T23" fmla="*/ 352 h 356"/>
                  <a:gd name="T24" fmla="*/ 69 w 778"/>
                  <a:gd name="T25" fmla="*/ 272 h 356"/>
                  <a:gd name="T26" fmla="*/ 69 w 778"/>
                  <a:gd name="T27" fmla="*/ 268 h 356"/>
                  <a:gd name="T28" fmla="*/ 25 w 778"/>
                  <a:gd name="T29" fmla="*/ 228 h 356"/>
                  <a:gd name="T30" fmla="*/ 5 w 778"/>
                  <a:gd name="T31" fmla="*/ 184 h 356"/>
                  <a:gd name="T32" fmla="*/ 9 w 778"/>
                  <a:gd name="T33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8" h="356">
                    <a:moveTo>
                      <a:pt x="9" y="0"/>
                    </a:moveTo>
                    <a:cubicBezTo>
                      <a:pt x="63" y="112"/>
                      <a:pt x="185" y="154"/>
                      <a:pt x="345" y="160"/>
                    </a:cubicBezTo>
                    <a:cubicBezTo>
                      <a:pt x="365" y="167"/>
                      <a:pt x="413" y="167"/>
                      <a:pt x="433" y="160"/>
                    </a:cubicBezTo>
                    <a:cubicBezTo>
                      <a:pt x="593" y="154"/>
                      <a:pt x="715" y="112"/>
                      <a:pt x="769" y="0"/>
                    </a:cubicBezTo>
                    <a:cubicBezTo>
                      <a:pt x="778" y="53"/>
                      <a:pt x="770" y="124"/>
                      <a:pt x="773" y="184"/>
                    </a:cubicBezTo>
                    <a:cubicBezTo>
                      <a:pt x="766" y="199"/>
                      <a:pt x="759" y="213"/>
                      <a:pt x="753" y="228"/>
                    </a:cubicBezTo>
                    <a:cubicBezTo>
                      <a:pt x="752" y="228"/>
                      <a:pt x="750" y="228"/>
                      <a:pt x="749" y="228"/>
                    </a:cubicBezTo>
                    <a:cubicBezTo>
                      <a:pt x="741" y="248"/>
                      <a:pt x="722" y="257"/>
                      <a:pt x="709" y="272"/>
                    </a:cubicBezTo>
                    <a:cubicBezTo>
                      <a:pt x="642" y="315"/>
                      <a:pt x="560" y="342"/>
                      <a:pt x="461" y="352"/>
                    </a:cubicBezTo>
                    <a:cubicBezTo>
                      <a:pt x="446" y="355"/>
                      <a:pt x="421" y="347"/>
                      <a:pt x="413" y="356"/>
                    </a:cubicBezTo>
                    <a:cubicBezTo>
                      <a:pt x="397" y="356"/>
                      <a:pt x="381" y="356"/>
                      <a:pt x="365" y="356"/>
                    </a:cubicBezTo>
                    <a:cubicBezTo>
                      <a:pt x="357" y="347"/>
                      <a:pt x="332" y="355"/>
                      <a:pt x="317" y="352"/>
                    </a:cubicBezTo>
                    <a:cubicBezTo>
                      <a:pt x="218" y="342"/>
                      <a:pt x="136" y="315"/>
                      <a:pt x="69" y="272"/>
                    </a:cubicBezTo>
                    <a:cubicBezTo>
                      <a:pt x="69" y="271"/>
                      <a:pt x="69" y="269"/>
                      <a:pt x="69" y="268"/>
                    </a:cubicBezTo>
                    <a:cubicBezTo>
                      <a:pt x="49" y="260"/>
                      <a:pt x="40" y="241"/>
                      <a:pt x="25" y="228"/>
                    </a:cubicBezTo>
                    <a:cubicBezTo>
                      <a:pt x="19" y="213"/>
                      <a:pt x="12" y="199"/>
                      <a:pt x="5" y="184"/>
                    </a:cubicBezTo>
                    <a:cubicBezTo>
                      <a:pt x="8" y="124"/>
                      <a:pt x="0" y="53"/>
                      <a:pt x="9" y="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" name="Freeform 2216"/>
              <p:cNvSpPr>
                <a:spLocks/>
              </p:cNvSpPr>
              <p:nvPr/>
            </p:nvSpPr>
            <p:spPr bwMode="gray">
              <a:xfrm>
                <a:off x="-8502651" y="-2130426"/>
                <a:ext cx="1393825" cy="638175"/>
              </a:xfrm>
              <a:custGeom>
                <a:avLst/>
                <a:gdLst>
                  <a:gd name="T0" fmla="*/ 9 w 778"/>
                  <a:gd name="T1" fmla="*/ 0 h 356"/>
                  <a:gd name="T2" fmla="*/ 345 w 778"/>
                  <a:gd name="T3" fmla="*/ 160 h 356"/>
                  <a:gd name="T4" fmla="*/ 433 w 778"/>
                  <a:gd name="T5" fmla="*/ 160 h 356"/>
                  <a:gd name="T6" fmla="*/ 769 w 778"/>
                  <a:gd name="T7" fmla="*/ 0 h 356"/>
                  <a:gd name="T8" fmla="*/ 773 w 778"/>
                  <a:gd name="T9" fmla="*/ 184 h 356"/>
                  <a:gd name="T10" fmla="*/ 753 w 778"/>
                  <a:gd name="T11" fmla="*/ 228 h 356"/>
                  <a:gd name="T12" fmla="*/ 749 w 778"/>
                  <a:gd name="T13" fmla="*/ 228 h 356"/>
                  <a:gd name="T14" fmla="*/ 709 w 778"/>
                  <a:gd name="T15" fmla="*/ 272 h 356"/>
                  <a:gd name="T16" fmla="*/ 461 w 778"/>
                  <a:gd name="T17" fmla="*/ 352 h 356"/>
                  <a:gd name="T18" fmla="*/ 413 w 778"/>
                  <a:gd name="T19" fmla="*/ 356 h 356"/>
                  <a:gd name="T20" fmla="*/ 365 w 778"/>
                  <a:gd name="T21" fmla="*/ 356 h 356"/>
                  <a:gd name="T22" fmla="*/ 317 w 778"/>
                  <a:gd name="T23" fmla="*/ 352 h 356"/>
                  <a:gd name="T24" fmla="*/ 69 w 778"/>
                  <a:gd name="T25" fmla="*/ 272 h 356"/>
                  <a:gd name="T26" fmla="*/ 69 w 778"/>
                  <a:gd name="T27" fmla="*/ 268 h 356"/>
                  <a:gd name="T28" fmla="*/ 25 w 778"/>
                  <a:gd name="T29" fmla="*/ 228 h 356"/>
                  <a:gd name="T30" fmla="*/ 5 w 778"/>
                  <a:gd name="T31" fmla="*/ 184 h 356"/>
                  <a:gd name="T32" fmla="*/ 9 w 778"/>
                  <a:gd name="T33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8" h="356">
                    <a:moveTo>
                      <a:pt x="9" y="0"/>
                    </a:moveTo>
                    <a:cubicBezTo>
                      <a:pt x="63" y="112"/>
                      <a:pt x="185" y="154"/>
                      <a:pt x="345" y="160"/>
                    </a:cubicBezTo>
                    <a:cubicBezTo>
                      <a:pt x="365" y="167"/>
                      <a:pt x="413" y="167"/>
                      <a:pt x="433" y="160"/>
                    </a:cubicBezTo>
                    <a:cubicBezTo>
                      <a:pt x="593" y="154"/>
                      <a:pt x="715" y="112"/>
                      <a:pt x="769" y="0"/>
                    </a:cubicBezTo>
                    <a:cubicBezTo>
                      <a:pt x="778" y="53"/>
                      <a:pt x="770" y="124"/>
                      <a:pt x="773" y="184"/>
                    </a:cubicBezTo>
                    <a:cubicBezTo>
                      <a:pt x="766" y="199"/>
                      <a:pt x="759" y="213"/>
                      <a:pt x="753" y="228"/>
                    </a:cubicBezTo>
                    <a:cubicBezTo>
                      <a:pt x="752" y="228"/>
                      <a:pt x="750" y="228"/>
                      <a:pt x="749" y="228"/>
                    </a:cubicBezTo>
                    <a:cubicBezTo>
                      <a:pt x="741" y="248"/>
                      <a:pt x="722" y="257"/>
                      <a:pt x="709" y="272"/>
                    </a:cubicBezTo>
                    <a:cubicBezTo>
                      <a:pt x="642" y="315"/>
                      <a:pt x="560" y="342"/>
                      <a:pt x="461" y="352"/>
                    </a:cubicBezTo>
                    <a:cubicBezTo>
                      <a:pt x="446" y="355"/>
                      <a:pt x="421" y="347"/>
                      <a:pt x="413" y="356"/>
                    </a:cubicBezTo>
                    <a:cubicBezTo>
                      <a:pt x="397" y="356"/>
                      <a:pt x="381" y="356"/>
                      <a:pt x="365" y="356"/>
                    </a:cubicBezTo>
                    <a:cubicBezTo>
                      <a:pt x="357" y="347"/>
                      <a:pt x="332" y="355"/>
                      <a:pt x="317" y="352"/>
                    </a:cubicBezTo>
                    <a:cubicBezTo>
                      <a:pt x="218" y="342"/>
                      <a:pt x="136" y="315"/>
                      <a:pt x="69" y="272"/>
                    </a:cubicBezTo>
                    <a:cubicBezTo>
                      <a:pt x="69" y="271"/>
                      <a:pt x="69" y="269"/>
                      <a:pt x="69" y="268"/>
                    </a:cubicBezTo>
                    <a:cubicBezTo>
                      <a:pt x="49" y="260"/>
                      <a:pt x="40" y="241"/>
                      <a:pt x="25" y="228"/>
                    </a:cubicBezTo>
                    <a:cubicBezTo>
                      <a:pt x="19" y="213"/>
                      <a:pt x="12" y="199"/>
                      <a:pt x="5" y="184"/>
                    </a:cubicBezTo>
                    <a:cubicBezTo>
                      <a:pt x="8" y="124"/>
                      <a:pt x="0" y="53"/>
                      <a:pt x="9" y="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44" name="Group 243"/>
            <p:cNvGrpSpPr/>
            <p:nvPr/>
          </p:nvGrpSpPr>
          <p:grpSpPr bwMode="gray">
            <a:xfrm>
              <a:off x="-9191626" y="-4589463"/>
              <a:ext cx="1393825" cy="2409825"/>
              <a:chOff x="-9191626" y="-4589463"/>
              <a:chExt cx="1393825" cy="2409825"/>
            </a:xfrm>
          </p:grpSpPr>
          <p:sp>
            <p:nvSpPr>
              <p:cNvPr id="245" name="Freeform 2158"/>
              <p:cNvSpPr>
                <a:spLocks/>
              </p:cNvSpPr>
              <p:nvPr/>
            </p:nvSpPr>
            <p:spPr bwMode="gray">
              <a:xfrm>
                <a:off x="-9191626" y="-3735388"/>
                <a:ext cx="841375" cy="630238"/>
              </a:xfrm>
              <a:custGeom>
                <a:avLst/>
                <a:gdLst>
                  <a:gd name="T0" fmla="*/ 437 w 469"/>
                  <a:gd name="T1" fmla="*/ 160 h 352"/>
                  <a:gd name="T2" fmla="*/ 469 w 469"/>
                  <a:gd name="T3" fmla="*/ 160 h 352"/>
                  <a:gd name="T4" fmla="*/ 325 w 469"/>
                  <a:gd name="T5" fmla="*/ 352 h 352"/>
                  <a:gd name="T6" fmla="*/ 69 w 469"/>
                  <a:gd name="T7" fmla="*/ 272 h 352"/>
                  <a:gd name="T8" fmla="*/ 69 w 469"/>
                  <a:gd name="T9" fmla="*/ 268 h 352"/>
                  <a:gd name="T10" fmla="*/ 25 w 469"/>
                  <a:gd name="T11" fmla="*/ 228 h 352"/>
                  <a:gd name="T12" fmla="*/ 5 w 469"/>
                  <a:gd name="T13" fmla="*/ 184 h 352"/>
                  <a:gd name="T14" fmla="*/ 9 w 469"/>
                  <a:gd name="T15" fmla="*/ 0 h 352"/>
                  <a:gd name="T16" fmla="*/ 345 w 469"/>
                  <a:gd name="T17" fmla="*/ 160 h 352"/>
                  <a:gd name="T18" fmla="*/ 437 w 469"/>
                  <a:gd name="T19" fmla="*/ 16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9" h="352">
                    <a:moveTo>
                      <a:pt x="437" y="160"/>
                    </a:moveTo>
                    <a:cubicBezTo>
                      <a:pt x="448" y="160"/>
                      <a:pt x="458" y="160"/>
                      <a:pt x="469" y="160"/>
                    </a:cubicBezTo>
                    <a:cubicBezTo>
                      <a:pt x="404" y="207"/>
                      <a:pt x="331" y="246"/>
                      <a:pt x="325" y="352"/>
                    </a:cubicBezTo>
                    <a:cubicBezTo>
                      <a:pt x="221" y="344"/>
                      <a:pt x="138" y="315"/>
                      <a:pt x="69" y="272"/>
                    </a:cubicBezTo>
                    <a:cubicBezTo>
                      <a:pt x="69" y="271"/>
                      <a:pt x="69" y="269"/>
                      <a:pt x="69" y="268"/>
                    </a:cubicBezTo>
                    <a:cubicBezTo>
                      <a:pt x="49" y="260"/>
                      <a:pt x="40" y="241"/>
                      <a:pt x="25" y="228"/>
                    </a:cubicBezTo>
                    <a:cubicBezTo>
                      <a:pt x="19" y="213"/>
                      <a:pt x="12" y="199"/>
                      <a:pt x="5" y="184"/>
                    </a:cubicBezTo>
                    <a:cubicBezTo>
                      <a:pt x="8" y="124"/>
                      <a:pt x="0" y="53"/>
                      <a:pt x="9" y="0"/>
                    </a:cubicBezTo>
                    <a:cubicBezTo>
                      <a:pt x="63" y="112"/>
                      <a:pt x="185" y="154"/>
                      <a:pt x="345" y="160"/>
                    </a:cubicBezTo>
                    <a:cubicBezTo>
                      <a:pt x="366" y="167"/>
                      <a:pt x="416" y="167"/>
                      <a:pt x="437" y="16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" name="Freeform 2175"/>
              <p:cNvSpPr>
                <a:spLocks/>
              </p:cNvSpPr>
              <p:nvPr/>
            </p:nvSpPr>
            <p:spPr bwMode="gray">
              <a:xfrm>
                <a:off x="-9158288" y="-4589463"/>
                <a:ext cx="1346200" cy="573088"/>
              </a:xfrm>
              <a:custGeom>
                <a:avLst/>
                <a:gdLst>
                  <a:gd name="T0" fmla="*/ 446 w 751"/>
                  <a:gd name="T1" fmla="*/ 4 h 320"/>
                  <a:gd name="T2" fmla="*/ 718 w 751"/>
                  <a:gd name="T3" fmla="*/ 184 h 320"/>
                  <a:gd name="T4" fmla="*/ 446 w 751"/>
                  <a:gd name="T5" fmla="*/ 316 h 320"/>
                  <a:gd name="T6" fmla="*/ 394 w 751"/>
                  <a:gd name="T7" fmla="*/ 320 h 320"/>
                  <a:gd name="T8" fmla="*/ 346 w 751"/>
                  <a:gd name="T9" fmla="*/ 320 h 320"/>
                  <a:gd name="T10" fmla="*/ 294 w 751"/>
                  <a:gd name="T11" fmla="*/ 316 h 320"/>
                  <a:gd name="T12" fmla="*/ 18 w 751"/>
                  <a:gd name="T13" fmla="*/ 144 h 320"/>
                  <a:gd name="T14" fmla="*/ 294 w 751"/>
                  <a:gd name="T15" fmla="*/ 4 h 320"/>
                  <a:gd name="T16" fmla="*/ 346 w 751"/>
                  <a:gd name="T17" fmla="*/ 0 h 320"/>
                  <a:gd name="T18" fmla="*/ 394 w 751"/>
                  <a:gd name="T19" fmla="*/ 0 h 320"/>
                  <a:gd name="T20" fmla="*/ 446 w 751"/>
                  <a:gd name="T21" fmla="*/ 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320">
                    <a:moveTo>
                      <a:pt x="446" y="4"/>
                    </a:moveTo>
                    <a:cubicBezTo>
                      <a:pt x="549" y="20"/>
                      <a:pt x="751" y="57"/>
                      <a:pt x="718" y="184"/>
                    </a:cubicBezTo>
                    <a:cubicBezTo>
                      <a:pt x="694" y="275"/>
                      <a:pt x="550" y="299"/>
                      <a:pt x="446" y="316"/>
                    </a:cubicBezTo>
                    <a:cubicBezTo>
                      <a:pt x="430" y="319"/>
                      <a:pt x="403" y="311"/>
                      <a:pt x="394" y="320"/>
                    </a:cubicBezTo>
                    <a:cubicBezTo>
                      <a:pt x="378" y="320"/>
                      <a:pt x="362" y="320"/>
                      <a:pt x="346" y="320"/>
                    </a:cubicBezTo>
                    <a:cubicBezTo>
                      <a:pt x="337" y="311"/>
                      <a:pt x="310" y="319"/>
                      <a:pt x="294" y="316"/>
                    </a:cubicBezTo>
                    <a:cubicBezTo>
                      <a:pt x="191" y="298"/>
                      <a:pt x="0" y="271"/>
                      <a:pt x="18" y="144"/>
                    </a:cubicBezTo>
                    <a:cubicBezTo>
                      <a:pt x="31" y="55"/>
                      <a:pt x="191" y="18"/>
                      <a:pt x="294" y="4"/>
                    </a:cubicBezTo>
                    <a:cubicBezTo>
                      <a:pt x="310" y="1"/>
                      <a:pt x="337" y="9"/>
                      <a:pt x="346" y="0"/>
                    </a:cubicBezTo>
                    <a:cubicBezTo>
                      <a:pt x="362" y="0"/>
                      <a:pt x="378" y="0"/>
                      <a:pt x="394" y="0"/>
                    </a:cubicBezTo>
                    <a:cubicBezTo>
                      <a:pt x="403" y="9"/>
                      <a:pt x="430" y="1"/>
                      <a:pt x="446" y="4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" name="Freeform 2178"/>
              <p:cNvSpPr>
                <a:spLocks/>
              </p:cNvSpPr>
              <p:nvPr/>
            </p:nvSpPr>
            <p:spPr bwMode="gray">
              <a:xfrm>
                <a:off x="-9191626" y="-4195763"/>
                <a:ext cx="1393825" cy="638175"/>
              </a:xfrm>
              <a:custGeom>
                <a:avLst/>
                <a:gdLst>
                  <a:gd name="T0" fmla="*/ 9 w 778"/>
                  <a:gd name="T1" fmla="*/ 0 h 356"/>
                  <a:gd name="T2" fmla="*/ 345 w 778"/>
                  <a:gd name="T3" fmla="*/ 160 h 356"/>
                  <a:gd name="T4" fmla="*/ 433 w 778"/>
                  <a:gd name="T5" fmla="*/ 160 h 356"/>
                  <a:gd name="T6" fmla="*/ 769 w 778"/>
                  <a:gd name="T7" fmla="*/ 0 h 356"/>
                  <a:gd name="T8" fmla="*/ 773 w 778"/>
                  <a:gd name="T9" fmla="*/ 184 h 356"/>
                  <a:gd name="T10" fmla="*/ 753 w 778"/>
                  <a:gd name="T11" fmla="*/ 228 h 356"/>
                  <a:gd name="T12" fmla="*/ 749 w 778"/>
                  <a:gd name="T13" fmla="*/ 228 h 356"/>
                  <a:gd name="T14" fmla="*/ 709 w 778"/>
                  <a:gd name="T15" fmla="*/ 272 h 356"/>
                  <a:gd name="T16" fmla="*/ 461 w 778"/>
                  <a:gd name="T17" fmla="*/ 352 h 356"/>
                  <a:gd name="T18" fmla="*/ 413 w 778"/>
                  <a:gd name="T19" fmla="*/ 356 h 356"/>
                  <a:gd name="T20" fmla="*/ 365 w 778"/>
                  <a:gd name="T21" fmla="*/ 356 h 356"/>
                  <a:gd name="T22" fmla="*/ 317 w 778"/>
                  <a:gd name="T23" fmla="*/ 352 h 356"/>
                  <a:gd name="T24" fmla="*/ 69 w 778"/>
                  <a:gd name="T25" fmla="*/ 272 h 356"/>
                  <a:gd name="T26" fmla="*/ 69 w 778"/>
                  <a:gd name="T27" fmla="*/ 268 h 356"/>
                  <a:gd name="T28" fmla="*/ 25 w 778"/>
                  <a:gd name="T29" fmla="*/ 228 h 356"/>
                  <a:gd name="T30" fmla="*/ 5 w 778"/>
                  <a:gd name="T31" fmla="*/ 184 h 356"/>
                  <a:gd name="T32" fmla="*/ 9 w 778"/>
                  <a:gd name="T33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8" h="356">
                    <a:moveTo>
                      <a:pt x="9" y="0"/>
                    </a:moveTo>
                    <a:cubicBezTo>
                      <a:pt x="63" y="112"/>
                      <a:pt x="185" y="154"/>
                      <a:pt x="345" y="160"/>
                    </a:cubicBezTo>
                    <a:cubicBezTo>
                      <a:pt x="365" y="167"/>
                      <a:pt x="413" y="167"/>
                      <a:pt x="433" y="160"/>
                    </a:cubicBezTo>
                    <a:cubicBezTo>
                      <a:pt x="593" y="154"/>
                      <a:pt x="715" y="112"/>
                      <a:pt x="769" y="0"/>
                    </a:cubicBezTo>
                    <a:cubicBezTo>
                      <a:pt x="778" y="53"/>
                      <a:pt x="770" y="124"/>
                      <a:pt x="773" y="184"/>
                    </a:cubicBezTo>
                    <a:cubicBezTo>
                      <a:pt x="766" y="199"/>
                      <a:pt x="759" y="213"/>
                      <a:pt x="753" y="228"/>
                    </a:cubicBezTo>
                    <a:cubicBezTo>
                      <a:pt x="752" y="228"/>
                      <a:pt x="750" y="228"/>
                      <a:pt x="749" y="228"/>
                    </a:cubicBezTo>
                    <a:cubicBezTo>
                      <a:pt x="741" y="248"/>
                      <a:pt x="722" y="257"/>
                      <a:pt x="709" y="272"/>
                    </a:cubicBezTo>
                    <a:cubicBezTo>
                      <a:pt x="642" y="315"/>
                      <a:pt x="560" y="342"/>
                      <a:pt x="461" y="352"/>
                    </a:cubicBezTo>
                    <a:cubicBezTo>
                      <a:pt x="446" y="355"/>
                      <a:pt x="421" y="347"/>
                      <a:pt x="413" y="356"/>
                    </a:cubicBezTo>
                    <a:cubicBezTo>
                      <a:pt x="397" y="356"/>
                      <a:pt x="381" y="356"/>
                      <a:pt x="365" y="356"/>
                    </a:cubicBezTo>
                    <a:cubicBezTo>
                      <a:pt x="357" y="347"/>
                      <a:pt x="332" y="355"/>
                      <a:pt x="317" y="352"/>
                    </a:cubicBezTo>
                    <a:cubicBezTo>
                      <a:pt x="218" y="342"/>
                      <a:pt x="136" y="315"/>
                      <a:pt x="69" y="272"/>
                    </a:cubicBezTo>
                    <a:cubicBezTo>
                      <a:pt x="69" y="271"/>
                      <a:pt x="69" y="269"/>
                      <a:pt x="69" y="268"/>
                    </a:cubicBezTo>
                    <a:cubicBezTo>
                      <a:pt x="49" y="260"/>
                      <a:pt x="40" y="241"/>
                      <a:pt x="25" y="228"/>
                    </a:cubicBezTo>
                    <a:cubicBezTo>
                      <a:pt x="19" y="213"/>
                      <a:pt x="12" y="199"/>
                      <a:pt x="5" y="184"/>
                    </a:cubicBezTo>
                    <a:cubicBezTo>
                      <a:pt x="8" y="124"/>
                      <a:pt x="0" y="53"/>
                      <a:pt x="9" y="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" name="Freeform 2182"/>
              <p:cNvSpPr>
                <a:spLocks/>
              </p:cNvSpPr>
              <p:nvPr/>
            </p:nvSpPr>
            <p:spPr bwMode="gray">
              <a:xfrm>
                <a:off x="-7978776" y="-3735388"/>
                <a:ext cx="180975" cy="185738"/>
              </a:xfrm>
              <a:custGeom>
                <a:avLst/>
                <a:gdLst>
                  <a:gd name="T0" fmla="*/ 48 w 101"/>
                  <a:gd name="T1" fmla="*/ 104 h 104"/>
                  <a:gd name="T2" fmla="*/ 0 w 101"/>
                  <a:gd name="T3" fmla="*/ 104 h 104"/>
                  <a:gd name="T4" fmla="*/ 32 w 101"/>
                  <a:gd name="T5" fmla="*/ 76 h 104"/>
                  <a:gd name="T6" fmla="*/ 72 w 101"/>
                  <a:gd name="T7" fmla="*/ 36 h 104"/>
                  <a:gd name="T8" fmla="*/ 92 w 101"/>
                  <a:gd name="T9" fmla="*/ 0 h 104"/>
                  <a:gd name="T10" fmla="*/ 96 w 101"/>
                  <a:gd name="T11" fmla="*/ 100 h 104"/>
                  <a:gd name="T12" fmla="*/ 48 w 101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04">
                    <a:moveTo>
                      <a:pt x="48" y="104"/>
                    </a:moveTo>
                    <a:cubicBezTo>
                      <a:pt x="32" y="104"/>
                      <a:pt x="16" y="104"/>
                      <a:pt x="0" y="104"/>
                    </a:cubicBezTo>
                    <a:cubicBezTo>
                      <a:pt x="5" y="89"/>
                      <a:pt x="25" y="89"/>
                      <a:pt x="32" y="76"/>
                    </a:cubicBezTo>
                    <a:cubicBezTo>
                      <a:pt x="50" y="68"/>
                      <a:pt x="64" y="54"/>
                      <a:pt x="72" y="36"/>
                    </a:cubicBezTo>
                    <a:cubicBezTo>
                      <a:pt x="82" y="27"/>
                      <a:pt x="90" y="16"/>
                      <a:pt x="92" y="0"/>
                    </a:cubicBezTo>
                    <a:cubicBezTo>
                      <a:pt x="101" y="25"/>
                      <a:pt x="93" y="68"/>
                      <a:pt x="96" y="100"/>
                    </a:cubicBezTo>
                    <a:cubicBezTo>
                      <a:pt x="81" y="103"/>
                      <a:pt x="56" y="95"/>
                      <a:pt x="48" y="104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" name="Freeform 2195"/>
              <p:cNvSpPr>
                <a:spLocks/>
              </p:cNvSpPr>
              <p:nvPr/>
            </p:nvSpPr>
            <p:spPr bwMode="gray">
              <a:xfrm>
                <a:off x="-8888413" y="-3049588"/>
                <a:ext cx="304800" cy="411163"/>
              </a:xfrm>
              <a:custGeom>
                <a:avLst/>
                <a:gdLst>
                  <a:gd name="T0" fmla="*/ 144 w 170"/>
                  <a:gd name="T1" fmla="*/ 29 h 229"/>
                  <a:gd name="T2" fmla="*/ 156 w 170"/>
                  <a:gd name="T3" fmla="*/ 225 h 229"/>
                  <a:gd name="T4" fmla="*/ 40 w 170"/>
                  <a:gd name="T5" fmla="*/ 209 h 229"/>
                  <a:gd name="T6" fmla="*/ 24 w 170"/>
                  <a:gd name="T7" fmla="*/ 81 h 229"/>
                  <a:gd name="T8" fmla="*/ 0 w 170"/>
                  <a:gd name="T9" fmla="*/ 9 h 229"/>
                  <a:gd name="T10" fmla="*/ 144 w 170"/>
                  <a:gd name="T11" fmla="*/ 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229">
                    <a:moveTo>
                      <a:pt x="144" y="29"/>
                    </a:moveTo>
                    <a:cubicBezTo>
                      <a:pt x="170" y="54"/>
                      <a:pt x="149" y="170"/>
                      <a:pt x="156" y="225"/>
                    </a:cubicBezTo>
                    <a:cubicBezTo>
                      <a:pt x="108" y="229"/>
                      <a:pt x="85" y="208"/>
                      <a:pt x="40" y="209"/>
                    </a:cubicBezTo>
                    <a:cubicBezTo>
                      <a:pt x="12" y="189"/>
                      <a:pt x="40" y="113"/>
                      <a:pt x="24" y="81"/>
                    </a:cubicBezTo>
                    <a:cubicBezTo>
                      <a:pt x="27" y="46"/>
                      <a:pt x="9" y="32"/>
                      <a:pt x="0" y="9"/>
                    </a:cubicBezTo>
                    <a:cubicBezTo>
                      <a:pt x="48" y="0"/>
                      <a:pt x="92" y="29"/>
                      <a:pt x="144" y="29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" name="Freeform 2206"/>
              <p:cNvSpPr>
                <a:spLocks/>
              </p:cNvSpPr>
              <p:nvPr/>
            </p:nvSpPr>
            <p:spPr bwMode="gray">
              <a:xfrm>
                <a:off x="-8847138" y="-2566988"/>
                <a:ext cx="238125" cy="387350"/>
              </a:xfrm>
              <a:custGeom>
                <a:avLst/>
                <a:gdLst>
                  <a:gd name="T0" fmla="*/ 105 w 133"/>
                  <a:gd name="T1" fmla="*/ 16 h 216"/>
                  <a:gd name="T2" fmla="*/ 105 w 133"/>
                  <a:gd name="T3" fmla="*/ 20 h 216"/>
                  <a:gd name="T4" fmla="*/ 133 w 133"/>
                  <a:gd name="T5" fmla="*/ 24 h 216"/>
                  <a:gd name="T6" fmla="*/ 133 w 133"/>
                  <a:gd name="T7" fmla="*/ 212 h 216"/>
                  <a:gd name="T8" fmla="*/ 17 w 133"/>
                  <a:gd name="T9" fmla="*/ 196 h 216"/>
                  <a:gd name="T10" fmla="*/ 9 w 133"/>
                  <a:gd name="T11" fmla="*/ 192 h 216"/>
                  <a:gd name="T12" fmla="*/ 5 w 133"/>
                  <a:gd name="T13" fmla="*/ 0 h 216"/>
                  <a:gd name="T14" fmla="*/ 105 w 133"/>
                  <a:gd name="T15" fmla="*/ 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216">
                    <a:moveTo>
                      <a:pt x="105" y="16"/>
                    </a:moveTo>
                    <a:cubicBezTo>
                      <a:pt x="105" y="17"/>
                      <a:pt x="105" y="19"/>
                      <a:pt x="105" y="20"/>
                    </a:cubicBezTo>
                    <a:cubicBezTo>
                      <a:pt x="113" y="22"/>
                      <a:pt x="131" y="15"/>
                      <a:pt x="133" y="24"/>
                    </a:cubicBezTo>
                    <a:cubicBezTo>
                      <a:pt x="133" y="87"/>
                      <a:pt x="133" y="149"/>
                      <a:pt x="133" y="212"/>
                    </a:cubicBezTo>
                    <a:cubicBezTo>
                      <a:pt x="85" y="216"/>
                      <a:pt x="62" y="195"/>
                      <a:pt x="17" y="196"/>
                    </a:cubicBezTo>
                    <a:cubicBezTo>
                      <a:pt x="16" y="193"/>
                      <a:pt x="14" y="191"/>
                      <a:pt x="9" y="192"/>
                    </a:cubicBezTo>
                    <a:cubicBezTo>
                      <a:pt x="0" y="136"/>
                      <a:pt x="8" y="63"/>
                      <a:pt x="5" y="0"/>
                    </a:cubicBezTo>
                    <a:cubicBezTo>
                      <a:pt x="37" y="7"/>
                      <a:pt x="64" y="19"/>
                      <a:pt x="105" y="16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258" name="Group 257"/>
          <p:cNvGrpSpPr>
            <a:grpSpLocks noChangeAspect="1"/>
          </p:cNvGrpSpPr>
          <p:nvPr/>
        </p:nvGrpSpPr>
        <p:grpSpPr bwMode="gray">
          <a:xfrm>
            <a:off x="6660232" y="3005627"/>
            <a:ext cx="344286" cy="370815"/>
            <a:chOff x="-19734213" y="-4891088"/>
            <a:chExt cx="2760663" cy="2973388"/>
          </a:xfrm>
        </p:grpSpPr>
        <p:sp>
          <p:nvSpPr>
            <p:cNvPr id="259" name="Freeform 2342"/>
            <p:cNvSpPr>
              <a:spLocks/>
            </p:cNvSpPr>
            <p:nvPr/>
          </p:nvSpPr>
          <p:spPr bwMode="gray">
            <a:xfrm>
              <a:off x="-18592801" y="-4891088"/>
              <a:ext cx="477838" cy="1368425"/>
            </a:xfrm>
            <a:custGeom>
              <a:avLst/>
              <a:gdLst>
                <a:gd name="T0" fmla="*/ 5 w 266"/>
                <a:gd name="T1" fmla="*/ 48 h 763"/>
                <a:gd name="T2" fmla="*/ 57 w 266"/>
                <a:gd name="T3" fmla="*/ 0 h 763"/>
                <a:gd name="T4" fmla="*/ 209 w 266"/>
                <a:gd name="T5" fmla="*/ 0 h 763"/>
                <a:gd name="T6" fmla="*/ 261 w 266"/>
                <a:gd name="T7" fmla="*/ 48 h 763"/>
                <a:gd name="T8" fmla="*/ 257 w 266"/>
                <a:gd name="T9" fmla="*/ 716 h 763"/>
                <a:gd name="T10" fmla="*/ 217 w 266"/>
                <a:gd name="T11" fmla="*/ 756 h 763"/>
                <a:gd name="T12" fmla="*/ 49 w 266"/>
                <a:gd name="T13" fmla="*/ 756 h 763"/>
                <a:gd name="T14" fmla="*/ 9 w 266"/>
                <a:gd name="T15" fmla="*/ 716 h 763"/>
                <a:gd name="T16" fmla="*/ 5 w 266"/>
                <a:gd name="T17" fmla="*/ 48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763">
                  <a:moveTo>
                    <a:pt x="5" y="48"/>
                  </a:moveTo>
                  <a:cubicBezTo>
                    <a:pt x="16" y="25"/>
                    <a:pt x="30" y="6"/>
                    <a:pt x="57" y="0"/>
                  </a:cubicBezTo>
                  <a:cubicBezTo>
                    <a:pt x="108" y="0"/>
                    <a:pt x="158" y="0"/>
                    <a:pt x="209" y="0"/>
                  </a:cubicBezTo>
                  <a:cubicBezTo>
                    <a:pt x="236" y="6"/>
                    <a:pt x="250" y="25"/>
                    <a:pt x="261" y="48"/>
                  </a:cubicBezTo>
                  <a:cubicBezTo>
                    <a:pt x="258" y="269"/>
                    <a:pt x="266" y="501"/>
                    <a:pt x="257" y="716"/>
                  </a:cubicBezTo>
                  <a:cubicBezTo>
                    <a:pt x="250" y="736"/>
                    <a:pt x="237" y="749"/>
                    <a:pt x="217" y="756"/>
                  </a:cubicBezTo>
                  <a:cubicBezTo>
                    <a:pt x="170" y="763"/>
                    <a:pt x="96" y="763"/>
                    <a:pt x="49" y="756"/>
                  </a:cubicBezTo>
                  <a:cubicBezTo>
                    <a:pt x="29" y="749"/>
                    <a:pt x="16" y="736"/>
                    <a:pt x="9" y="716"/>
                  </a:cubicBezTo>
                  <a:cubicBezTo>
                    <a:pt x="0" y="501"/>
                    <a:pt x="8" y="269"/>
                    <a:pt x="5" y="48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2343"/>
            <p:cNvSpPr>
              <a:spLocks/>
            </p:cNvSpPr>
            <p:nvPr/>
          </p:nvSpPr>
          <p:spPr bwMode="gray">
            <a:xfrm>
              <a:off x="-19734213" y="-4660900"/>
              <a:ext cx="2760663" cy="2743200"/>
            </a:xfrm>
            <a:custGeom>
              <a:avLst/>
              <a:gdLst>
                <a:gd name="T0" fmla="*/ 254 w 1540"/>
                <a:gd name="T1" fmla="*/ 192 h 1530"/>
                <a:gd name="T2" fmla="*/ 510 w 1540"/>
                <a:gd name="T3" fmla="*/ 112 h 1530"/>
                <a:gd name="T4" fmla="*/ 510 w 1540"/>
                <a:gd name="T5" fmla="*/ 308 h 1530"/>
                <a:gd name="T6" fmla="*/ 390 w 1540"/>
                <a:gd name="T7" fmla="*/ 420 h 1530"/>
                <a:gd name="T8" fmla="*/ 262 w 1540"/>
                <a:gd name="T9" fmla="*/ 716 h 1530"/>
                <a:gd name="T10" fmla="*/ 262 w 1540"/>
                <a:gd name="T11" fmla="*/ 820 h 1530"/>
                <a:gd name="T12" fmla="*/ 386 w 1540"/>
                <a:gd name="T13" fmla="*/ 1108 h 1530"/>
                <a:gd name="T14" fmla="*/ 430 w 1540"/>
                <a:gd name="T15" fmla="*/ 1152 h 1530"/>
                <a:gd name="T16" fmla="*/ 734 w 1540"/>
                <a:gd name="T17" fmla="*/ 1276 h 1530"/>
                <a:gd name="T18" fmla="*/ 806 w 1540"/>
                <a:gd name="T19" fmla="*/ 1276 h 1530"/>
                <a:gd name="T20" fmla="*/ 1110 w 1540"/>
                <a:gd name="T21" fmla="*/ 1152 h 1530"/>
                <a:gd name="T22" fmla="*/ 1154 w 1540"/>
                <a:gd name="T23" fmla="*/ 1108 h 1530"/>
                <a:gd name="T24" fmla="*/ 1278 w 1540"/>
                <a:gd name="T25" fmla="*/ 820 h 1530"/>
                <a:gd name="T26" fmla="*/ 1278 w 1540"/>
                <a:gd name="T27" fmla="*/ 716 h 1530"/>
                <a:gd name="T28" fmla="*/ 1094 w 1540"/>
                <a:gd name="T29" fmla="*/ 368 h 1530"/>
                <a:gd name="T30" fmla="*/ 1030 w 1540"/>
                <a:gd name="T31" fmla="*/ 308 h 1530"/>
                <a:gd name="T32" fmla="*/ 1030 w 1540"/>
                <a:gd name="T33" fmla="*/ 112 h 1530"/>
                <a:gd name="T34" fmla="*/ 1286 w 1540"/>
                <a:gd name="T35" fmla="*/ 192 h 1530"/>
                <a:gd name="T36" fmla="*/ 1338 w 1540"/>
                <a:gd name="T37" fmla="*/ 244 h 1530"/>
                <a:gd name="T38" fmla="*/ 1534 w 1540"/>
                <a:gd name="T39" fmla="*/ 688 h 1530"/>
                <a:gd name="T40" fmla="*/ 1534 w 1540"/>
                <a:gd name="T41" fmla="*/ 832 h 1530"/>
                <a:gd name="T42" fmla="*/ 1338 w 1540"/>
                <a:gd name="T43" fmla="*/ 1276 h 1530"/>
                <a:gd name="T44" fmla="*/ 1286 w 1540"/>
                <a:gd name="T45" fmla="*/ 1328 h 1530"/>
                <a:gd name="T46" fmla="*/ 842 w 1540"/>
                <a:gd name="T47" fmla="*/ 1524 h 1530"/>
                <a:gd name="T48" fmla="*/ 698 w 1540"/>
                <a:gd name="T49" fmla="*/ 1524 h 1530"/>
                <a:gd name="T50" fmla="*/ 254 w 1540"/>
                <a:gd name="T51" fmla="*/ 1328 h 1530"/>
                <a:gd name="T52" fmla="*/ 202 w 1540"/>
                <a:gd name="T53" fmla="*/ 1276 h 1530"/>
                <a:gd name="T54" fmla="*/ 6 w 1540"/>
                <a:gd name="T55" fmla="*/ 832 h 1530"/>
                <a:gd name="T56" fmla="*/ 6 w 1540"/>
                <a:gd name="T57" fmla="*/ 688 h 1530"/>
                <a:gd name="T58" fmla="*/ 202 w 1540"/>
                <a:gd name="T59" fmla="*/ 244 h 1530"/>
                <a:gd name="T60" fmla="*/ 254 w 1540"/>
                <a:gd name="T61" fmla="*/ 19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40" h="1530">
                  <a:moveTo>
                    <a:pt x="254" y="192"/>
                  </a:moveTo>
                  <a:cubicBezTo>
                    <a:pt x="310" y="154"/>
                    <a:pt x="452" y="0"/>
                    <a:pt x="510" y="112"/>
                  </a:cubicBezTo>
                  <a:cubicBezTo>
                    <a:pt x="517" y="169"/>
                    <a:pt x="517" y="251"/>
                    <a:pt x="510" y="308"/>
                  </a:cubicBezTo>
                  <a:cubicBezTo>
                    <a:pt x="495" y="342"/>
                    <a:pt x="422" y="385"/>
                    <a:pt x="390" y="420"/>
                  </a:cubicBezTo>
                  <a:cubicBezTo>
                    <a:pt x="319" y="497"/>
                    <a:pt x="276" y="587"/>
                    <a:pt x="262" y="716"/>
                  </a:cubicBezTo>
                  <a:cubicBezTo>
                    <a:pt x="255" y="741"/>
                    <a:pt x="255" y="795"/>
                    <a:pt x="262" y="820"/>
                  </a:cubicBezTo>
                  <a:cubicBezTo>
                    <a:pt x="272" y="947"/>
                    <a:pt x="325" y="1031"/>
                    <a:pt x="386" y="1108"/>
                  </a:cubicBezTo>
                  <a:cubicBezTo>
                    <a:pt x="399" y="1124"/>
                    <a:pt x="414" y="1139"/>
                    <a:pt x="430" y="1152"/>
                  </a:cubicBezTo>
                  <a:cubicBezTo>
                    <a:pt x="510" y="1215"/>
                    <a:pt x="598" y="1270"/>
                    <a:pt x="734" y="1276"/>
                  </a:cubicBezTo>
                  <a:cubicBezTo>
                    <a:pt x="749" y="1283"/>
                    <a:pt x="791" y="1283"/>
                    <a:pt x="806" y="1276"/>
                  </a:cubicBezTo>
                  <a:cubicBezTo>
                    <a:pt x="942" y="1270"/>
                    <a:pt x="1030" y="1215"/>
                    <a:pt x="1110" y="1152"/>
                  </a:cubicBezTo>
                  <a:cubicBezTo>
                    <a:pt x="1126" y="1139"/>
                    <a:pt x="1141" y="1124"/>
                    <a:pt x="1154" y="1108"/>
                  </a:cubicBezTo>
                  <a:cubicBezTo>
                    <a:pt x="1215" y="1031"/>
                    <a:pt x="1268" y="947"/>
                    <a:pt x="1278" y="820"/>
                  </a:cubicBezTo>
                  <a:cubicBezTo>
                    <a:pt x="1285" y="795"/>
                    <a:pt x="1285" y="741"/>
                    <a:pt x="1278" y="716"/>
                  </a:cubicBezTo>
                  <a:cubicBezTo>
                    <a:pt x="1260" y="557"/>
                    <a:pt x="1196" y="451"/>
                    <a:pt x="1094" y="368"/>
                  </a:cubicBezTo>
                  <a:cubicBezTo>
                    <a:pt x="1070" y="348"/>
                    <a:pt x="1036" y="335"/>
                    <a:pt x="1030" y="308"/>
                  </a:cubicBezTo>
                  <a:cubicBezTo>
                    <a:pt x="1023" y="251"/>
                    <a:pt x="1023" y="169"/>
                    <a:pt x="1030" y="112"/>
                  </a:cubicBezTo>
                  <a:cubicBezTo>
                    <a:pt x="1083" y="0"/>
                    <a:pt x="1230" y="151"/>
                    <a:pt x="1286" y="192"/>
                  </a:cubicBezTo>
                  <a:cubicBezTo>
                    <a:pt x="1302" y="211"/>
                    <a:pt x="1319" y="228"/>
                    <a:pt x="1338" y="244"/>
                  </a:cubicBezTo>
                  <a:cubicBezTo>
                    <a:pt x="1438" y="357"/>
                    <a:pt x="1514" y="495"/>
                    <a:pt x="1534" y="688"/>
                  </a:cubicBezTo>
                  <a:cubicBezTo>
                    <a:pt x="1540" y="733"/>
                    <a:pt x="1539" y="787"/>
                    <a:pt x="1534" y="832"/>
                  </a:cubicBezTo>
                  <a:cubicBezTo>
                    <a:pt x="1514" y="1025"/>
                    <a:pt x="1438" y="1163"/>
                    <a:pt x="1338" y="1276"/>
                  </a:cubicBezTo>
                  <a:cubicBezTo>
                    <a:pt x="1319" y="1292"/>
                    <a:pt x="1302" y="1309"/>
                    <a:pt x="1286" y="1328"/>
                  </a:cubicBezTo>
                  <a:cubicBezTo>
                    <a:pt x="1173" y="1428"/>
                    <a:pt x="1035" y="1504"/>
                    <a:pt x="842" y="1524"/>
                  </a:cubicBezTo>
                  <a:cubicBezTo>
                    <a:pt x="798" y="1530"/>
                    <a:pt x="742" y="1530"/>
                    <a:pt x="698" y="1524"/>
                  </a:cubicBezTo>
                  <a:cubicBezTo>
                    <a:pt x="505" y="1504"/>
                    <a:pt x="367" y="1428"/>
                    <a:pt x="254" y="1328"/>
                  </a:cubicBezTo>
                  <a:cubicBezTo>
                    <a:pt x="238" y="1309"/>
                    <a:pt x="221" y="1292"/>
                    <a:pt x="202" y="1276"/>
                  </a:cubicBezTo>
                  <a:cubicBezTo>
                    <a:pt x="102" y="1163"/>
                    <a:pt x="26" y="1025"/>
                    <a:pt x="6" y="832"/>
                  </a:cubicBezTo>
                  <a:cubicBezTo>
                    <a:pt x="1" y="787"/>
                    <a:pt x="0" y="733"/>
                    <a:pt x="6" y="688"/>
                  </a:cubicBezTo>
                  <a:cubicBezTo>
                    <a:pt x="26" y="495"/>
                    <a:pt x="102" y="357"/>
                    <a:pt x="202" y="244"/>
                  </a:cubicBezTo>
                  <a:cubicBezTo>
                    <a:pt x="221" y="228"/>
                    <a:pt x="238" y="211"/>
                    <a:pt x="254" y="19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61" name="Group 260"/>
          <p:cNvGrpSpPr>
            <a:grpSpLocks noChangeAspect="1"/>
          </p:cNvGrpSpPr>
          <p:nvPr/>
        </p:nvGrpSpPr>
        <p:grpSpPr bwMode="gray">
          <a:xfrm>
            <a:off x="1043608" y="3005626"/>
            <a:ext cx="358022" cy="370816"/>
            <a:chOff x="11895962" y="2907140"/>
            <a:chExt cx="656785" cy="680253"/>
          </a:xfrm>
        </p:grpSpPr>
        <p:grpSp>
          <p:nvGrpSpPr>
            <p:cNvPr id="262" name="Group 261"/>
            <p:cNvGrpSpPr>
              <a:grpSpLocks noChangeAspect="1"/>
            </p:cNvGrpSpPr>
            <p:nvPr/>
          </p:nvGrpSpPr>
          <p:grpSpPr bwMode="gray">
            <a:xfrm>
              <a:off x="11895962" y="2907140"/>
              <a:ext cx="656785" cy="680253"/>
              <a:chOff x="-24255413" y="-6030913"/>
              <a:chExt cx="3198813" cy="3313112"/>
            </a:xfrm>
          </p:grpSpPr>
          <p:sp>
            <p:nvSpPr>
              <p:cNvPr id="268" name="Freeform 2305"/>
              <p:cNvSpPr>
                <a:spLocks noEditPoints="1"/>
              </p:cNvSpPr>
              <p:nvPr/>
            </p:nvSpPr>
            <p:spPr bwMode="gray">
              <a:xfrm>
                <a:off x="-24255413" y="-4997451"/>
                <a:ext cx="3198813" cy="2279650"/>
              </a:xfrm>
              <a:custGeom>
                <a:avLst/>
                <a:gdLst>
                  <a:gd name="T0" fmla="*/ 0 w 1784"/>
                  <a:gd name="T1" fmla="*/ 44 h 1272"/>
                  <a:gd name="T2" fmla="*/ 0 w 1784"/>
                  <a:gd name="T3" fmla="*/ 32 h 1272"/>
                  <a:gd name="T4" fmla="*/ 44 w 1784"/>
                  <a:gd name="T5" fmla="*/ 0 h 1272"/>
                  <a:gd name="T6" fmla="*/ 1740 w 1784"/>
                  <a:gd name="T7" fmla="*/ 0 h 1272"/>
                  <a:gd name="T8" fmla="*/ 1784 w 1784"/>
                  <a:gd name="T9" fmla="*/ 44 h 1272"/>
                  <a:gd name="T10" fmla="*/ 1784 w 1784"/>
                  <a:gd name="T11" fmla="*/ 1228 h 1272"/>
                  <a:gd name="T12" fmla="*/ 1740 w 1784"/>
                  <a:gd name="T13" fmla="*/ 1272 h 1272"/>
                  <a:gd name="T14" fmla="*/ 44 w 1784"/>
                  <a:gd name="T15" fmla="*/ 1272 h 1272"/>
                  <a:gd name="T16" fmla="*/ 0 w 1784"/>
                  <a:gd name="T17" fmla="*/ 1228 h 1272"/>
                  <a:gd name="T18" fmla="*/ 0 w 1784"/>
                  <a:gd name="T19" fmla="*/ 44 h 1272"/>
                  <a:gd name="T20" fmla="*/ 120 w 1784"/>
                  <a:gd name="T21" fmla="*/ 132 h 1272"/>
                  <a:gd name="T22" fmla="*/ 120 w 1784"/>
                  <a:gd name="T23" fmla="*/ 1148 h 1272"/>
                  <a:gd name="T24" fmla="*/ 1660 w 1784"/>
                  <a:gd name="T25" fmla="*/ 1152 h 1272"/>
                  <a:gd name="T26" fmla="*/ 1664 w 1784"/>
                  <a:gd name="T27" fmla="*/ 124 h 1272"/>
                  <a:gd name="T28" fmla="*/ 128 w 1784"/>
                  <a:gd name="T29" fmla="*/ 120 h 1272"/>
                  <a:gd name="T30" fmla="*/ 120 w 1784"/>
                  <a:gd name="T31" fmla="*/ 132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4" h="1272">
                    <a:moveTo>
                      <a:pt x="0" y="44"/>
                    </a:moveTo>
                    <a:cubicBezTo>
                      <a:pt x="0" y="40"/>
                      <a:pt x="0" y="36"/>
                      <a:pt x="0" y="32"/>
                    </a:cubicBezTo>
                    <a:cubicBezTo>
                      <a:pt x="14" y="21"/>
                      <a:pt x="20" y="1"/>
                      <a:pt x="44" y="0"/>
                    </a:cubicBezTo>
                    <a:cubicBezTo>
                      <a:pt x="609" y="0"/>
                      <a:pt x="1175" y="0"/>
                      <a:pt x="1740" y="0"/>
                    </a:cubicBezTo>
                    <a:cubicBezTo>
                      <a:pt x="1765" y="5"/>
                      <a:pt x="1779" y="19"/>
                      <a:pt x="1784" y="44"/>
                    </a:cubicBezTo>
                    <a:cubicBezTo>
                      <a:pt x="1784" y="439"/>
                      <a:pt x="1784" y="833"/>
                      <a:pt x="1784" y="1228"/>
                    </a:cubicBezTo>
                    <a:cubicBezTo>
                      <a:pt x="1779" y="1253"/>
                      <a:pt x="1765" y="1267"/>
                      <a:pt x="1740" y="1272"/>
                    </a:cubicBezTo>
                    <a:cubicBezTo>
                      <a:pt x="1175" y="1272"/>
                      <a:pt x="609" y="1272"/>
                      <a:pt x="44" y="1272"/>
                    </a:cubicBezTo>
                    <a:cubicBezTo>
                      <a:pt x="19" y="1267"/>
                      <a:pt x="5" y="1253"/>
                      <a:pt x="0" y="1228"/>
                    </a:cubicBezTo>
                    <a:cubicBezTo>
                      <a:pt x="0" y="833"/>
                      <a:pt x="0" y="439"/>
                      <a:pt x="0" y="44"/>
                    </a:cubicBezTo>
                    <a:close/>
                    <a:moveTo>
                      <a:pt x="120" y="132"/>
                    </a:moveTo>
                    <a:cubicBezTo>
                      <a:pt x="120" y="471"/>
                      <a:pt x="120" y="809"/>
                      <a:pt x="120" y="1148"/>
                    </a:cubicBezTo>
                    <a:cubicBezTo>
                      <a:pt x="625" y="1157"/>
                      <a:pt x="1148" y="1149"/>
                      <a:pt x="1660" y="1152"/>
                    </a:cubicBezTo>
                    <a:cubicBezTo>
                      <a:pt x="1669" y="817"/>
                      <a:pt x="1661" y="465"/>
                      <a:pt x="1664" y="124"/>
                    </a:cubicBezTo>
                    <a:cubicBezTo>
                      <a:pt x="1160" y="115"/>
                      <a:pt x="639" y="123"/>
                      <a:pt x="128" y="120"/>
                    </a:cubicBezTo>
                    <a:cubicBezTo>
                      <a:pt x="123" y="122"/>
                      <a:pt x="120" y="125"/>
                      <a:pt x="120" y="132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" name="Freeform 2308"/>
              <p:cNvSpPr>
                <a:spLocks/>
              </p:cNvSpPr>
              <p:nvPr/>
            </p:nvSpPr>
            <p:spPr bwMode="gray">
              <a:xfrm>
                <a:off x="-23825201" y="-6030913"/>
                <a:ext cx="2330450" cy="903288"/>
              </a:xfrm>
              <a:custGeom>
                <a:avLst/>
                <a:gdLst>
                  <a:gd name="T0" fmla="*/ 560 w 1300"/>
                  <a:gd name="T1" fmla="*/ 32 h 504"/>
                  <a:gd name="T2" fmla="*/ 632 w 1300"/>
                  <a:gd name="T3" fmla="*/ 0 h 504"/>
                  <a:gd name="T4" fmla="*/ 672 w 1300"/>
                  <a:gd name="T5" fmla="*/ 0 h 504"/>
                  <a:gd name="T6" fmla="*/ 680 w 1300"/>
                  <a:gd name="T7" fmla="*/ 0 h 504"/>
                  <a:gd name="T8" fmla="*/ 744 w 1300"/>
                  <a:gd name="T9" fmla="*/ 32 h 504"/>
                  <a:gd name="T10" fmla="*/ 744 w 1300"/>
                  <a:gd name="T11" fmla="*/ 36 h 504"/>
                  <a:gd name="T12" fmla="*/ 1300 w 1300"/>
                  <a:gd name="T13" fmla="*/ 504 h 504"/>
                  <a:gd name="T14" fmla="*/ 1216 w 1300"/>
                  <a:gd name="T15" fmla="*/ 504 h 504"/>
                  <a:gd name="T16" fmla="*/ 784 w 1300"/>
                  <a:gd name="T17" fmla="*/ 144 h 504"/>
                  <a:gd name="T18" fmla="*/ 780 w 1300"/>
                  <a:gd name="T19" fmla="*/ 144 h 504"/>
                  <a:gd name="T20" fmla="*/ 672 w 1300"/>
                  <a:gd name="T21" fmla="*/ 248 h 504"/>
                  <a:gd name="T22" fmla="*/ 632 w 1300"/>
                  <a:gd name="T23" fmla="*/ 248 h 504"/>
                  <a:gd name="T24" fmla="*/ 528 w 1300"/>
                  <a:gd name="T25" fmla="*/ 144 h 504"/>
                  <a:gd name="T26" fmla="*/ 520 w 1300"/>
                  <a:gd name="T27" fmla="*/ 144 h 504"/>
                  <a:gd name="T28" fmla="*/ 84 w 1300"/>
                  <a:gd name="T29" fmla="*/ 504 h 504"/>
                  <a:gd name="T30" fmla="*/ 0 w 1300"/>
                  <a:gd name="T31" fmla="*/ 504 h 504"/>
                  <a:gd name="T32" fmla="*/ 560 w 1300"/>
                  <a:gd name="T33" fmla="*/ 32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0" h="504">
                    <a:moveTo>
                      <a:pt x="560" y="32"/>
                    </a:moveTo>
                    <a:cubicBezTo>
                      <a:pt x="582" y="19"/>
                      <a:pt x="599" y="2"/>
                      <a:pt x="632" y="0"/>
                    </a:cubicBezTo>
                    <a:cubicBezTo>
                      <a:pt x="645" y="0"/>
                      <a:pt x="659" y="0"/>
                      <a:pt x="672" y="0"/>
                    </a:cubicBezTo>
                    <a:cubicBezTo>
                      <a:pt x="675" y="0"/>
                      <a:pt x="677" y="0"/>
                      <a:pt x="680" y="0"/>
                    </a:cubicBezTo>
                    <a:cubicBezTo>
                      <a:pt x="707" y="5"/>
                      <a:pt x="725" y="19"/>
                      <a:pt x="744" y="32"/>
                    </a:cubicBezTo>
                    <a:cubicBezTo>
                      <a:pt x="744" y="33"/>
                      <a:pt x="744" y="35"/>
                      <a:pt x="744" y="36"/>
                    </a:cubicBezTo>
                    <a:cubicBezTo>
                      <a:pt x="928" y="191"/>
                      <a:pt x="1129" y="350"/>
                      <a:pt x="1300" y="504"/>
                    </a:cubicBezTo>
                    <a:cubicBezTo>
                      <a:pt x="1272" y="504"/>
                      <a:pt x="1244" y="504"/>
                      <a:pt x="1216" y="504"/>
                    </a:cubicBezTo>
                    <a:cubicBezTo>
                      <a:pt x="1073" y="383"/>
                      <a:pt x="929" y="263"/>
                      <a:pt x="784" y="144"/>
                    </a:cubicBezTo>
                    <a:cubicBezTo>
                      <a:pt x="783" y="144"/>
                      <a:pt x="781" y="144"/>
                      <a:pt x="780" y="144"/>
                    </a:cubicBezTo>
                    <a:cubicBezTo>
                      <a:pt x="763" y="198"/>
                      <a:pt x="735" y="240"/>
                      <a:pt x="672" y="248"/>
                    </a:cubicBezTo>
                    <a:cubicBezTo>
                      <a:pt x="659" y="248"/>
                      <a:pt x="645" y="248"/>
                      <a:pt x="632" y="248"/>
                    </a:cubicBezTo>
                    <a:cubicBezTo>
                      <a:pt x="572" y="238"/>
                      <a:pt x="538" y="204"/>
                      <a:pt x="528" y="144"/>
                    </a:cubicBezTo>
                    <a:cubicBezTo>
                      <a:pt x="525" y="144"/>
                      <a:pt x="523" y="144"/>
                      <a:pt x="520" y="144"/>
                    </a:cubicBezTo>
                    <a:cubicBezTo>
                      <a:pt x="373" y="263"/>
                      <a:pt x="232" y="387"/>
                      <a:pt x="84" y="504"/>
                    </a:cubicBezTo>
                    <a:cubicBezTo>
                      <a:pt x="56" y="504"/>
                      <a:pt x="28" y="504"/>
                      <a:pt x="0" y="504"/>
                    </a:cubicBezTo>
                    <a:cubicBezTo>
                      <a:pt x="184" y="344"/>
                      <a:pt x="377" y="193"/>
                      <a:pt x="560" y="32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63" name="Group 262"/>
            <p:cNvGrpSpPr>
              <a:grpSpLocks noChangeAspect="1"/>
            </p:cNvGrpSpPr>
            <p:nvPr/>
          </p:nvGrpSpPr>
          <p:grpSpPr bwMode="gray">
            <a:xfrm>
              <a:off x="11985598" y="3275135"/>
              <a:ext cx="450786" cy="157759"/>
              <a:chOff x="-23818851" y="-4238626"/>
              <a:chExt cx="2195513" cy="768351"/>
            </a:xfrm>
          </p:grpSpPr>
          <p:sp>
            <p:nvSpPr>
              <p:cNvPr id="264" name="Freeform 2295"/>
              <p:cNvSpPr>
                <a:spLocks noEditPoints="1"/>
              </p:cNvSpPr>
              <p:nvPr/>
            </p:nvSpPr>
            <p:spPr bwMode="gray">
              <a:xfrm>
                <a:off x="-23818851" y="-4224338"/>
                <a:ext cx="655638" cy="754063"/>
              </a:xfrm>
              <a:custGeom>
                <a:avLst/>
                <a:gdLst>
                  <a:gd name="T0" fmla="*/ 185 w 366"/>
                  <a:gd name="T1" fmla="*/ 12 h 420"/>
                  <a:gd name="T2" fmla="*/ 321 w 366"/>
                  <a:gd name="T3" fmla="*/ 252 h 420"/>
                  <a:gd name="T4" fmla="*/ 81 w 366"/>
                  <a:gd name="T5" fmla="*/ 92 h 420"/>
                  <a:gd name="T6" fmla="*/ 185 w 366"/>
                  <a:gd name="T7" fmla="*/ 12 h 420"/>
                  <a:gd name="T8" fmla="*/ 137 w 366"/>
                  <a:gd name="T9" fmla="*/ 120 h 420"/>
                  <a:gd name="T10" fmla="*/ 265 w 366"/>
                  <a:gd name="T11" fmla="*/ 224 h 420"/>
                  <a:gd name="T12" fmla="*/ 265 w 366"/>
                  <a:gd name="T13" fmla="*/ 120 h 420"/>
                  <a:gd name="T14" fmla="*/ 137 w 366"/>
                  <a:gd name="T15" fmla="*/ 1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6" h="420">
                    <a:moveTo>
                      <a:pt x="185" y="12"/>
                    </a:moveTo>
                    <a:cubicBezTo>
                      <a:pt x="306" y="0"/>
                      <a:pt x="366" y="134"/>
                      <a:pt x="321" y="252"/>
                    </a:cubicBezTo>
                    <a:cubicBezTo>
                      <a:pt x="256" y="420"/>
                      <a:pt x="0" y="303"/>
                      <a:pt x="81" y="92"/>
                    </a:cubicBezTo>
                    <a:cubicBezTo>
                      <a:pt x="91" y="65"/>
                      <a:pt x="133" y="17"/>
                      <a:pt x="185" y="12"/>
                    </a:cubicBezTo>
                    <a:close/>
                    <a:moveTo>
                      <a:pt x="137" y="120"/>
                    </a:moveTo>
                    <a:cubicBezTo>
                      <a:pt x="101" y="251"/>
                      <a:pt x="215" y="317"/>
                      <a:pt x="265" y="224"/>
                    </a:cubicBezTo>
                    <a:cubicBezTo>
                      <a:pt x="265" y="189"/>
                      <a:pt x="265" y="155"/>
                      <a:pt x="265" y="120"/>
                    </a:cubicBezTo>
                    <a:cubicBezTo>
                      <a:pt x="251" y="64"/>
                      <a:pt x="151" y="64"/>
                      <a:pt x="137" y="120"/>
                    </a:cubicBezTo>
                    <a:close/>
                  </a:path>
                </a:pathLst>
              </a:custGeom>
              <a:solidFill>
                <a:srgbClr val="9293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" name="Freeform 2296"/>
              <p:cNvSpPr>
                <a:spLocks noEditPoints="1"/>
              </p:cNvSpPr>
              <p:nvPr/>
            </p:nvSpPr>
            <p:spPr bwMode="gray">
              <a:xfrm>
                <a:off x="-23115588" y="-4238626"/>
                <a:ext cx="465138" cy="609600"/>
              </a:xfrm>
              <a:custGeom>
                <a:avLst/>
                <a:gdLst>
                  <a:gd name="T0" fmla="*/ 64 w 259"/>
                  <a:gd name="T1" fmla="*/ 212 h 340"/>
                  <a:gd name="T2" fmla="*/ 64 w 259"/>
                  <a:gd name="T3" fmla="*/ 340 h 340"/>
                  <a:gd name="T4" fmla="*/ 0 w 259"/>
                  <a:gd name="T5" fmla="*/ 340 h 340"/>
                  <a:gd name="T6" fmla="*/ 0 w 259"/>
                  <a:gd name="T7" fmla="*/ 20 h 340"/>
                  <a:gd name="T8" fmla="*/ 256 w 259"/>
                  <a:gd name="T9" fmla="*/ 112 h 340"/>
                  <a:gd name="T10" fmla="*/ 64 w 259"/>
                  <a:gd name="T11" fmla="*/ 212 h 340"/>
                  <a:gd name="T12" fmla="*/ 64 w 259"/>
                  <a:gd name="T13" fmla="*/ 84 h 340"/>
                  <a:gd name="T14" fmla="*/ 64 w 259"/>
                  <a:gd name="T15" fmla="*/ 148 h 340"/>
                  <a:gd name="T16" fmla="*/ 188 w 259"/>
                  <a:gd name="T17" fmla="*/ 136 h 340"/>
                  <a:gd name="T18" fmla="*/ 64 w 259"/>
                  <a:gd name="T19" fmla="*/ 84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9" h="340">
                    <a:moveTo>
                      <a:pt x="64" y="212"/>
                    </a:moveTo>
                    <a:cubicBezTo>
                      <a:pt x="64" y="255"/>
                      <a:pt x="64" y="297"/>
                      <a:pt x="64" y="340"/>
                    </a:cubicBezTo>
                    <a:cubicBezTo>
                      <a:pt x="43" y="340"/>
                      <a:pt x="21" y="340"/>
                      <a:pt x="0" y="340"/>
                    </a:cubicBezTo>
                    <a:cubicBezTo>
                      <a:pt x="0" y="233"/>
                      <a:pt x="0" y="127"/>
                      <a:pt x="0" y="20"/>
                    </a:cubicBezTo>
                    <a:cubicBezTo>
                      <a:pt x="122" y="20"/>
                      <a:pt x="252" y="0"/>
                      <a:pt x="256" y="112"/>
                    </a:cubicBezTo>
                    <a:cubicBezTo>
                      <a:pt x="259" y="197"/>
                      <a:pt x="178" y="224"/>
                      <a:pt x="64" y="212"/>
                    </a:cubicBezTo>
                    <a:close/>
                    <a:moveTo>
                      <a:pt x="64" y="84"/>
                    </a:moveTo>
                    <a:cubicBezTo>
                      <a:pt x="64" y="105"/>
                      <a:pt x="64" y="127"/>
                      <a:pt x="64" y="148"/>
                    </a:cubicBezTo>
                    <a:cubicBezTo>
                      <a:pt x="105" y="144"/>
                      <a:pt x="165" y="158"/>
                      <a:pt x="188" y="136"/>
                    </a:cubicBezTo>
                    <a:cubicBezTo>
                      <a:pt x="215" y="66"/>
                      <a:pt x="118" y="86"/>
                      <a:pt x="64" y="84"/>
                    </a:cubicBezTo>
                    <a:close/>
                  </a:path>
                </a:pathLst>
              </a:custGeom>
              <a:solidFill>
                <a:srgbClr val="9293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" name="Freeform 2297"/>
              <p:cNvSpPr>
                <a:spLocks/>
              </p:cNvSpPr>
              <p:nvPr/>
            </p:nvSpPr>
            <p:spPr bwMode="gray">
              <a:xfrm>
                <a:off x="-22547263" y="-4229101"/>
                <a:ext cx="350838" cy="609600"/>
              </a:xfrm>
              <a:custGeom>
                <a:avLst/>
                <a:gdLst>
                  <a:gd name="T0" fmla="*/ 195 w 195"/>
                  <a:gd name="T1" fmla="*/ 15 h 340"/>
                  <a:gd name="T2" fmla="*/ 195 w 195"/>
                  <a:gd name="T3" fmla="*/ 79 h 340"/>
                  <a:gd name="T4" fmla="*/ 71 w 195"/>
                  <a:gd name="T5" fmla="*/ 79 h 340"/>
                  <a:gd name="T6" fmla="*/ 67 w 195"/>
                  <a:gd name="T7" fmla="*/ 143 h 340"/>
                  <a:gd name="T8" fmla="*/ 131 w 195"/>
                  <a:gd name="T9" fmla="*/ 143 h 340"/>
                  <a:gd name="T10" fmla="*/ 131 w 195"/>
                  <a:gd name="T11" fmla="*/ 207 h 340"/>
                  <a:gd name="T12" fmla="*/ 71 w 195"/>
                  <a:gd name="T13" fmla="*/ 207 h 340"/>
                  <a:gd name="T14" fmla="*/ 67 w 195"/>
                  <a:gd name="T15" fmla="*/ 271 h 340"/>
                  <a:gd name="T16" fmla="*/ 195 w 195"/>
                  <a:gd name="T17" fmla="*/ 271 h 340"/>
                  <a:gd name="T18" fmla="*/ 195 w 195"/>
                  <a:gd name="T19" fmla="*/ 335 h 340"/>
                  <a:gd name="T20" fmla="*/ 7 w 195"/>
                  <a:gd name="T21" fmla="*/ 331 h 340"/>
                  <a:gd name="T22" fmla="*/ 7 w 195"/>
                  <a:gd name="T23" fmla="*/ 27 h 340"/>
                  <a:gd name="T24" fmla="*/ 195 w 195"/>
                  <a:gd name="T25" fmla="*/ 15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5" h="340">
                    <a:moveTo>
                      <a:pt x="195" y="15"/>
                    </a:moveTo>
                    <a:cubicBezTo>
                      <a:pt x="195" y="36"/>
                      <a:pt x="195" y="58"/>
                      <a:pt x="195" y="79"/>
                    </a:cubicBezTo>
                    <a:cubicBezTo>
                      <a:pt x="154" y="79"/>
                      <a:pt x="112" y="79"/>
                      <a:pt x="71" y="79"/>
                    </a:cubicBezTo>
                    <a:cubicBezTo>
                      <a:pt x="62" y="92"/>
                      <a:pt x="70" y="123"/>
                      <a:pt x="67" y="143"/>
                    </a:cubicBezTo>
                    <a:cubicBezTo>
                      <a:pt x="88" y="143"/>
                      <a:pt x="110" y="143"/>
                      <a:pt x="131" y="143"/>
                    </a:cubicBezTo>
                    <a:cubicBezTo>
                      <a:pt x="131" y="164"/>
                      <a:pt x="131" y="186"/>
                      <a:pt x="131" y="207"/>
                    </a:cubicBezTo>
                    <a:cubicBezTo>
                      <a:pt x="111" y="207"/>
                      <a:pt x="91" y="207"/>
                      <a:pt x="71" y="207"/>
                    </a:cubicBezTo>
                    <a:cubicBezTo>
                      <a:pt x="62" y="220"/>
                      <a:pt x="70" y="251"/>
                      <a:pt x="67" y="271"/>
                    </a:cubicBezTo>
                    <a:cubicBezTo>
                      <a:pt x="110" y="271"/>
                      <a:pt x="152" y="271"/>
                      <a:pt x="195" y="271"/>
                    </a:cubicBezTo>
                    <a:cubicBezTo>
                      <a:pt x="195" y="292"/>
                      <a:pt x="195" y="314"/>
                      <a:pt x="195" y="335"/>
                    </a:cubicBezTo>
                    <a:cubicBezTo>
                      <a:pt x="133" y="333"/>
                      <a:pt x="62" y="340"/>
                      <a:pt x="7" y="331"/>
                    </a:cubicBezTo>
                    <a:cubicBezTo>
                      <a:pt x="0" y="239"/>
                      <a:pt x="0" y="119"/>
                      <a:pt x="7" y="27"/>
                    </a:cubicBezTo>
                    <a:cubicBezTo>
                      <a:pt x="47" y="0"/>
                      <a:pt x="135" y="22"/>
                      <a:pt x="195" y="15"/>
                    </a:cubicBezTo>
                    <a:close/>
                  </a:path>
                </a:pathLst>
              </a:custGeom>
              <a:solidFill>
                <a:srgbClr val="9293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" name="Freeform 2298"/>
              <p:cNvSpPr>
                <a:spLocks/>
              </p:cNvSpPr>
              <p:nvPr/>
            </p:nvSpPr>
            <p:spPr bwMode="gray">
              <a:xfrm>
                <a:off x="-22082126" y="-4211638"/>
                <a:ext cx="458788" cy="592138"/>
              </a:xfrm>
              <a:custGeom>
                <a:avLst/>
                <a:gdLst>
                  <a:gd name="T0" fmla="*/ 192 w 256"/>
                  <a:gd name="T1" fmla="*/ 205 h 330"/>
                  <a:gd name="T2" fmla="*/ 192 w 256"/>
                  <a:gd name="T3" fmla="*/ 5 h 330"/>
                  <a:gd name="T4" fmla="*/ 256 w 256"/>
                  <a:gd name="T5" fmla="*/ 5 h 330"/>
                  <a:gd name="T6" fmla="*/ 256 w 256"/>
                  <a:gd name="T7" fmla="*/ 325 h 330"/>
                  <a:gd name="T8" fmla="*/ 196 w 256"/>
                  <a:gd name="T9" fmla="*/ 321 h 330"/>
                  <a:gd name="T10" fmla="*/ 64 w 256"/>
                  <a:gd name="T11" fmla="*/ 125 h 330"/>
                  <a:gd name="T12" fmla="*/ 64 w 256"/>
                  <a:gd name="T13" fmla="*/ 325 h 330"/>
                  <a:gd name="T14" fmla="*/ 0 w 256"/>
                  <a:gd name="T15" fmla="*/ 325 h 330"/>
                  <a:gd name="T16" fmla="*/ 0 w 256"/>
                  <a:gd name="T17" fmla="*/ 5 h 330"/>
                  <a:gd name="T18" fmla="*/ 60 w 256"/>
                  <a:gd name="T19" fmla="*/ 9 h 330"/>
                  <a:gd name="T20" fmla="*/ 192 w 256"/>
                  <a:gd name="T21" fmla="*/ 20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330">
                    <a:moveTo>
                      <a:pt x="192" y="205"/>
                    </a:moveTo>
                    <a:cubicBezTo>
                      <a:pt x="192" y="138"/>
                      <a:pt x="192" y="72"/>
                      <a:pt x="192" y="5"/>
                    </a:cubicBezTo>
                    <a:cubicBezTo>
                      <a:pt x="213" y="5"/>
                      <a:pt x="235" y="5"/>
                      <a:pt x="256" y="5"/>
                    </a:cubicBezTo>
                    <a:cubicBezTo>
                      <a:pt x="256" y="112"/>
                      <a:pt x="256" y="218"/>
                      <a:pt x="256" y="325"/>
                    </a:cubicBezTo>
                    <a:cubicBezTo>
                      <a:pt x="237" y="322"/>
                      <a:pt x="208" y="330"/>
                      <a:pt x="196" y="321"/>
                    </a:cubicBezTo>
                    <a:cubicBezTo>
                      <a:pt x="145" y="263"/>
                      <a:pt x="112" y="187"/>
                      <a:pt x="64" y="125"/>
                    </a:cubicBezTo>
                    <a:cubicBezTo>
                      <a:pt x="64" y="192"/>
                      <a:pt x="64" y="258"/>
                      <a:pt x="64" y="325"/>
                    </a:cubicBezTo>
                    <a:cubicBezTo>
                      <a:pt x="43" y="325"/>
                      <a:pt x="21" y="325"/>
                      <a:pt x="0" y="325"/>
                    </a:cubicBezTo>
                    <a:cubicBezTo>
                      <a:pt x="0" y="218"/>
                      <a:pt x="0" y="112"/>
                      <a:pt x="0" y="5"/>
                    </a:cubicBezTo>
                    <a:cubicBezTo>
                      <a:pt x="19" y="8"/>
                      <a:pt x="48" y="0"/>
                      <a:pt x="60" y="9"/>
                    </a:cubicBezTo>
                    <a:cubicBezTo>
                      <a:pt x="111" y="67"/>
                      <a:pt x="144" y="143"/>
                      <a:pt x="192" y="205"/>
                    </a:cubicBezTo>
                    <a:close/>
                  </a:path>
                </a:pathLst>
              </a:custGeom>
              <a:solidFill>
                <a:srgbClr val="9293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270" name="Freeform 2282"/>
          <p:cNvSpPr>
            <a:spLocks noChangeAspect="1"/>
          </p:cNvSpPr>
          <p:nvPr/>
        </p:nvSpPr>
        <p:spPr bwMode="gray">
          <a:xfrm>
            <a:off x="1691680" y="3005626"/>
            <a:ext cx="426429" cy="370816"/>
          </a:xfrm>
          <a:custGeom>
            <a:avLst/>
            <a:gdLst>
              <a:gd name="T0" fmla="*/ 913 w 1922"/>
              <a:gd name="T1" fmla="*/ 6 h 1671"/>
              <a:gd name="T2" fmla="*/ 1009 w 1922"/>
              <a:gd name="T3" fmla="*/ 6 h 1671"/>
              <a:gd name="T4" fmla="*/ 1213 w 1922"/>
              <a:gd name="T5" fmla="*/ 162 h 1671"/>
              <a:gd name="T6" fmla="*/ 1213 w 1922"/>
              <a:gd name="T7" fmla="*/ 226 h 1671"/>
              <a:gd name="T8" fmla="*/ 1181 w 1922"/>
              <a:gd name="T9" fmla="*/ 298 h 1671"/>
              <a:gd name="T10" fmla="*/ 1181 w 1922"/>
              <a:gd name="T11" fmla="*/ 346 h 1671"/>
              <a:gd name="T12" fmla="*/ 1221 w 1922"/>
              <a:gd name="T13" fmla="*/ 382 h 1671"/>
              <a:gd name="T14" fmla="*/ 1465 w 1922"/>
              <a:gd name="T15" fmla="*/ 386 h 1671"/>
              <a:gd name="T16" fmla="*/ 1537 w 1922"/>
              <a:gd name="T17" fmla="*/ 390 h 1671"/>
              <a:gd name="T18" fmla="*/ 1537 w 1922"/>
              <a:gd name="T19" fmla="*/ 482 h 1671"/>
              <a:gd name="T20" fmla="*/ 1541 w 1922"/>
              <a:gd name="T21" fmla="*/ 746 h 1671"/>
              <a:gd name="T22" fmla="*/ 1709 w 1922"/>
              <a:gd name="T23" fmla="*/ 750 h 1671"/>
              <a:gd name="T24" fmla="*/ 1749 w 1922"/>
              <a:gd name="T25" fmla="*/ 750 h 1671"/>
              <a:gd name="T26" fmla="*/ 1917 w 1922"/>
              <a:gd name="T27" fmla="*/ 954 h 1671"/>
              <a:gd name="T28" fmla="*/ 1917 w 1922"/>
              <a:gd name="T29" fmla="*/ 1054 h 1671"/>
              <a:gd name="T30" fmla="*/ 1753 w 1922"/>
              <a:gd name="T31" fmla="*/ 1258 h 1671"/>
              <a:gd name="T32" fmla="*/ 1705 w 1922"/>
              <a:gd name="T33" fmla="*/ 1258 h 1671"/>
              <a:gd name="T34" fmla="*/ 1541 w 1922"/>
              <a:gd name="T35" fmla="*/ 1262 h 1671"/>
              <a:gd name="T36" fmla="*/ 1537 w 1922"/>
              <a:gd name="T37" fmla="*/ 1666 h 1671"/>
              <a:gd name="T38" fmla="*/ 1217 w 1922"/>
              <a:gd name="T39" fmla="*/ 1662 h 1671"/>
              <a:gd name="T40" fmla="*/ 1213 w 1922"/>
              <a:gd name="T41" fmla="*/ 1438 h 1671"/>
              <a:gd name="T42" fmla="*/ 705 w 1922"/>
              <a:gd name="T43" fmla="*/ 1450 h 1671"/>
              <a:gd name="T44" fmla="*/ 705 w 1922"/>
              <a:gd name="T45" fmla="*/ 1662 h 1671"/>
              <a:gd name="T46" fmla="*/ 385 w 1922"/>
              <a:gd name="T47" fmla="*/ 1666 h 1671"/>
              <a:gd name="T48" fmla="*/ 381 w 1922"/>
              <a:gd name="T49" fmla="*/ 1262 h 1671"/>
              <a:gd name="T50" fmla="*/ 217 w 1922"/>
              <a:gd name="T51" fmla="*/ 1258 h 1671"/>
              <a:gd name="T52" fmla="*/ 169 w 1922"/>
              <a:gd name="T53" fmla="*/ 1258 h 1671"/>
              <a:gd name="T54" fmla="*/ 5 w 1922"/>
              <a:gd name="T55" fmla="*/ 1054 h 1671"/>
              <a:gd name="T56" fmla="*/ 5 w 1922"/>
              <a:gd name="T57" fmla="*/ 954 h 1671"/>
              <a:gd name="T58" fmla="*/ 173 w 1922"/>
              <a:gd name="T59" fmla="*/ 750 h 1671"/>
              <a:gd name="T60" fmla="*/ 213 w 1922"/>
              <a:gd name="T61" fmla="*/ 750 h 1671"/>
              <a:gd name="T62" fmla="*/ 381 w 1922"/>
              <a:gd name="T63" fmla="*/ 746 h 1671"/>
              <a:gd name="T64" fmla="*/ 389 w 1922"/>
              <a:gd name="T65" fmla="*/ 386 h 1671"/>
              <a:gd name="T66" fmla="*/ 701 w 1922"/>
              <a:gd name="T67" fmla="*/ 382 h 1671"/>
              <a:gd name="T68" fmla="*/ 741 w 1922"/>
              <a:gd name="T69" fmla="*/ 346 h 1671"/>
              <a:gd name="T70" fmla="*/ 741 w 1922"/>
              <a:gd name="T71" fmla="*/ 298 h 1671"/>
              <a:gd name="T72" fmla="*/ 709 w 1922"/>
              <a:gd name="T73" fmla="*/ 226 h 1671"/>
              <a:gd name="T74" fmla="*/ 709 w 1922"/>
              <a:gd name="T75" fmla="*/ 162 h 1671"/>
              <a:gd name="T76" fmla="*/ 913 w 1922"/>
              <a:gd name="T77" fmla="*/ 6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22" h="1671">
                <a:moveTo>
                  <a:pt x="913" y="6"/>
                </a:moveTo>
                <a:cubicBezTo>
                  <a:pt x="941" y="0"/>
                  <a:pt x="981" y="0"/>
                  <a:pt x="1009" y="6"/>
                </a:cubicBezTo>
                <a:cubicBezTo>
                  <a:pt x="1112" y="24"/>
                  <a:pt x="1185" y="70"/>
                  <a:pt x="1213" y="162"/>
                </a:cubicBezTo>
                <a:cubicBezTo>
                  <a:pt x="1218" y="181"/>
                  <a:pt x="1218" y="207"/>
                  <a:pt x="1213" y="226"/>
                </a:cubicBezTo>
                <a:cubicBezTo>
                  <a:pt x="1208" y="256"/>
                  <a:pt x="1190" y="272"/>
                  <a:pt x="1181" y="298"/>
                </a:cubicBezTo>
                <a:cubicBezTo>
                  <a:pt x="1174" y="305"/>
                  <a:pt x="1174" y="339"/>
                  <a:pt x="1181" y="346"/>
                </a:cubicBezTo>
                <a:cubicBezTo>
                  <a:pt x="1186" y="367"/>
                  <a:pt x="1199" y="378"/>
                  <a:pt x="1221" y="382"/>
                </a:cubicBezTo>
                <a:cubicBezTo>
                  <a:pt x="1264" y="389"/>
                  <a:pt x="1388" y="386"/>
                  <a:pt x="1465" y="386"/>
                </a:cubicBezTo>
                <a:cubicBezTo>
                  <a:pt x="1485" y="386"/>
                  <a:pt x="1531" y="383"/>
                  <a:pt x="1537" y="390"/>
                </a:cubicBezTo>
                <a:cubicBezTo>
                  <a:pt x="1542" y="396"/>
                  <a:pt x="1537" y="463"/>
                  <a:pt x="1537" y="482"/>
                </a:cubicBezTo>
                <a:cubicBezTo>
                  <a:pt x="1537" y="569"/>
                  <a:pt x="1534" y="670"/>
                  <a:pt x="1541" y="746"/>
                </a:cubicBezTo>
                <a:cubicBezTo>
                  <a:pt x="1568" y="829"/>
                  <a:pt x="1656" y="765"/>
                  <a:pt x="1709" y="750"/>
                </a:cubicBezTo>
                <a:cubicBezTo>
                  <a:pt x="1722" y="750"/>
                  <a:pt x="1736" y="750"/>
                  <a:pt x="1749" y="750"/>
                </a:cubicBezTo>
                <a:cubicBezTo>
                  <a:pt x="1851" y="772"/>
                  <a:pt x="1896" y="851"/>
                  <a:pt x="1917" y="954"/>
                </a:cubicBezTo>
                <a:cubicBezTo>
                  <a:pt x="1922" y="985"/>
                  <a:pt x="1922" y="1023"/>
                  <a:pt x="1917" y="1054"/>
                </a:cubicBezTo>
                <a:cubicBezTo>
                  <a:pt x="1897" y="1157"/>
                  <a:pt x="1852" y="1234"/>
                  <a:pt x="1753" y="1258"/>
                </a:cubicBezTo>
                <a:cubicBezTo>
                  <a:pt x="1737" y="1258"/>
                  <a:pt x="1721" y="1258"/>
                  <a:pt x="1705" y="1258"/>
                </a:cubicBezTo>
                <a:cubicBezTo>
                  <a:pt x="1654" y="1241"/>
                  <a:pt x="1567" y="1180"/>
                  <a:pt x="1541" y="1262"/>
                </a:cubicBezTo>
                <a:cubicBezTo>
                  <a:pt x="1532" y="1389"/>
                  <a:pt x="1540" y="1533"/>
                  <a:pt x="1537" y="1666"/>
                </a:cubicBezTo>
                <a:cubicBezTo>
                  <a:pt x="1432" y="1663"/>
                  <a:pt x="1316" y="1671"/>
                  <a:pt x="1217" y="1662"/>
                </a:cubicBezTo>
                <a:cubicBezTo>
                  <a:pt x="1126" y="1615"/>
                  <a:pt x="1233" y="1529"/>
                  <a:pt x="1213" y="1438"/>
                </a:cubicBezTo>
                <a:cubicBezTo>
                  <a:pt x="1164" y="1221"/>
                  <a:pt x="732" y="1238"/>
                  <a:pt x="705" y="1450"/>
                </a:cubicBezTo>
                <a:cubicBezTo>
                  <a:pt x="693" y="1547"/>
                  <a:pt x="800" y="1613"/>
                  <a:pt x="705" y="1662"/>
                </a:cubicBezTo>
                <a:cubicBezTo>
                  <a:pt x="606" y="1671"/>
                  <a:pt x="490" y="1663"/>
                  <a:pt x="385" y="1666"/>
                </a:cubicBezTo>
                <a:cubicBezTo>
                  <a:pt x="382" y="1533"/>
                  <a:pt x="390" y="1389"/>
                  <a:pt x="381" y="1262"/>
                </a:cubicBezTo>
                <a:cubicBezTo>
                  <a:pt x="355" y="1180"/>
                  <a:pt x="268" y="1241"/>
                  <a:pt x="217" y="1258"/>
                </a:cubicBezTo>
                <a:cubicBezTo>
                  <a:pt x="201" y="1258"/>
                  <a:pt x="185" y="1258"/>
                  <a:pt x="169" y="1258"/>
                </a:cubicBezTo>
                <a:cubicBezTo>
                  <a:pt x="70" y="1234"/>
                  <a:pt x="25" y="1157"/>
                  <a:pt x="5" y="1054"/>
                </a:cubicBezTo>
                <a:cubicBezTo>
                  <a:pt x="0" y="1023"/>
                  <a:pt x="0" y="985"/>
                  <a:pt x="5" y="954"/>
                </a:cubicBezTo>
                <a:cubicBezTo>
                  <a:pt x="26" y="851"/>
                  <a:pt x="71" y="772"/>
                  <a:pt x="173" y="750"/>
                </a:cubicBezTo>
                <a:cubicBezTo>
                  <a:pt x="186" y="750"/>
                  <a:pt x="200" y="750"/>
                  <a:pt x="213" y="750"/>
                </a:cubicBezTo>
                <a:cubicBezTo>
                  <a:pt x="266" y="765"/>
                  <a:pt x="354" y="829"/>
                  <a:pt x="381" y="746"/>
                </a:cubicBezTo>
                <a:cubicBezTo>
                  <a:pt x="393" y="635"/>
                  <a:pt x="377" y="497"/>
                  <a:pt x="389" y="386"/>
                </a:cubicBezTo>
                <a:cubicBezTo>
                  <a:pt x="492" y="383"/>
                  <a:pt x="605" y="391"/>
                  <a:pt x="701" y="382"/>
                </a:cubicBezTo>
                <a:cubicBezTo>
                  <a:pt x="723" y="378"/>
                  <a:pt x="736" y="367"/>
                  <a:pt x="741" y="346"/>
                </a:cubicBezTo>
                <a:cubicBezTo>
                  <a:pt x="752" y="337"/>
                  <a:pt x="752" y="307"/>
                  <a:pt x="741" y="298"/>
                </a:cubicBezTo>
                <a:cubicBezTo>
                  <a:pt x="733" y="272"/>
                  <a:pt x="714" y="256"/>
                  <a:pt x="709" y="226"/>
                </a:cubicBezTo>
                <a:cubicBezTo>
                  <a:pt x="704" y="207"/>
                  <a:pt x="704" y="181"/>
                  <a:pt x="709" y="162"/>
                </a:cubicBezTo>
                <a:cubicBezTo>
                  <a:pt x="737" y="70"/>
                  <a:pt x="811" y="24"/>
                  <a:pt x="913" y="6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71" name="Group 270"/>
          <p:cNvGrpSpPr>
            <a:grpSpLocks noChangeAspect="1"/>
          </p:cNvGrpSpPr>
          <p:nvPr/>
        </p:nvGrpSpPr>
        <p:grpSpPr bwMode="gray">
          <a:xfrm>
            <a:off x="6084168" y="3005626"/>
            <a:ext cx="361752" cy="370816"/>
            <a:chOff x="-20083463" y="-1233488"/>
            <a:chExt cx="2978150" cy="3052763"/>
          </a:xfrm>
        </p:grpSpPr>
        <p:sp>
          <p:nvSpPr>
            <p:cNvPr id="272" name="Freeform 2250"/>
            <p:cNvSpPr>
              <a:spLocks noEditPoints="1"/>
            </p:cNvSpPr>
            <p:nvPr/>
          </p:nvSpPr>
          <p:spPr bwMode="gray">
            <a:xfrm>
              <a:off x="-18138776" y="-1233488"/>
              <a:ext cx="1033463" cy="1054100"/>
            </a:xfrm>
            <a:custGeom>
              <a:avLst/>
              <a:gdLst>
                <a:gd name="T0" fmla="*/ 192 w 576"/>
                <a:gd name="T1" fmla="*/ 32 h 588"/>
                <a:gd name="T2" fmla="*/ 356 w 576"/>
                <a:gd name="T3" fmla="*/ 40 h 588"/>
                <a:gd name="T4" fmla="*/ 544 w 576"/>
                <a:gd name="T5" fmla="*/ 228 h 588"/>
                <a:gd name="T6" fmla="*/ 576 w 576"/>
                <a:gd name="T7" fmla="*/ 296 h 588"/>
                <a:gd name="T8" fmla="*/ 576 w 576"/>
                <a:gd name="T9" fmla="*/ 340 h 588"/>
                <a:gd name="T10" fmla="*/ 548 w 576"/>
                <a:gd name="T11" fmla="*/ 400 h 588"/>
                <a:gd name="T12" fmla="*/ 360 w 576"/>
                <a:gd name="T13" fmla="*/ 588 h 588"/>
                <a:gd name="T14" fmla="*/ 356 w 576"/>
                <a:gd name="T15" fmla="*/ 588 h 588"/>
                <a:gd name="T16" fmla="*/ 0 w 576"/>
                <a:gd name="T17" fmla="*/ 232 h 588"/>
                <a:gd name="T18" fmla="*/ 0 w 576"/>
                <a:gd name="T19" fmla="*/ 228 h 588"/>
                <a:gd name="T20" fmla="*/ 192 w 576"/>
                <a:gd name="T21" fmla="*/ 32 h 588"/>
                <a:gd name="T22" fmla="*/ 276 w 576"/>
                <a:gd name="T23" fmla="*/ 292 h 588"/>
                <a:gd name="T24" fmla="*/ 256 w 576"/>
                <a:gd name="T25" fmla="*/ 164 h 588"/>
                <a:gd name="T26" fmla="*/ 276 w 576"/>
                <a:gd name="T27" fmla="*/ 292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6" h="588">
                  <a:moveTo>
                    <a:pt x="192" y="32"/>
                  </a:moveTo>
                  <a:cubicBezTo>
                    <a:pt x="237" y="0"/>
                    <a:pt x="317" y="5"/>
                    <a:pt x="356" y="40"/>
                  </a:cubicBezTo>
                  <a:cubicBezTo>
                    <a:pt x="417" y="104"/>
                    <a:pt x="479" y="167"/>
                    <a:pt x="544" y="228"/>
                  </a:cubicBezTo>
                  <a:cubicBezTo>
                    <a:pt x="556" y="249"/>
                    <a:pt x="571" y="267"/>
                    <a:pt x="576" y="296"/>
                  </a:cubicBezTo>
                  <a:cubicBezTo>
                    <a:pt x="576" y="311"/>
                    <a:pt x="576" y="325"/>
                    <a:pt x="576" y="340"/>
                  </a:cubicBezTo>
                  <a:cubicBezTo>
                    <a:pt x="571" y="365"/>
                    <a:pt x="560" y="383"/>
                    <a:pt x="548" y="400"/>
                  </a:cubicBezTo>
                  <a:cubicBezTo>
                    <a:pt x="483" y="461"/>
                    <a:pt x="421" y="524"/>
                    <a:pt x="360" y="588"/>
                  </a:cubicBezTo>
                  <a:cubicBezTo>
                    <a:pt x="358" y="588"/>
                    <a:pt x="357" y="588"/>
                    <a:pt x="356" y="588"/>
                  </a:cubicBezTo>
                  <a:cubicBezTo>
                    <a:pt x="239" y="468"/>
                    <a:pt x="120" y="349"/>
                    <a:pt x="0" y="232"/>
                  </a:cubicBezTo>
                  <a:cubicBezTo>
                    <a:pt x="0" y="231"/>
                    <a:pt x="0" y="229"/>
                    <a:pt x="0" y="228"/>
                  </a:cubicBezTo>
                  <a:cubicBezTo>
                    <a:pt x="61" y="160"/>
                    <a:pt x="130" y="100"/>
                    <a:pt x="192" y="32"/>
                  </a:cubicBezTo>
                  <a:close/>
                  <a:moveTo>
                    <a:pt x="276" y="292"/>
                  </a:moveTo>
                  <a:cubicBezTo>
                    <a:pt x="358" y="285"/>
                    <a:pt x="348" y="150"/>
                    <a:pt x="256" y="164"/>
                  </a:cubicBezTo>
                  <a:cubicBezTo>
                    <a:pt x="173" y="177"/>
                    <a:pt x="203" y="298"/>
                    <a:pt x="276" y="292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2268"/>
            <p:cNvSpPr>
              <a:spLocks noEditPoints="1"/>
            </p:cNvSpPr>
            <p:nvPr/>
          </p:nvSpPr>
          <p:spPr bwMode="gray">
            <a:xfrm>
              <a:off x="-20083463" y="-738188"/>
              <a:ext cx="2503488" cy="2557463"/>
            </a:xfrm>
            <a:custGeom>
              <a:avLst/>
              <a:gdLst>
                <a:gd name="T0" fmla="*/ 537 w 1397"/>
                <a:gd name="T1" fmla="*/ 1220 h 1427"/>
                <a:gd name="T2" fmla="*/ 181 w 1397"/>
                <a:gd name="T3" fmla="*/ 1356 h 1427"/>
                <a:gd name="T4" fmla="*/ 5 w 1397"/>
                <a:gd name="T5" fmla="*/ 1336 h 1427"/>
                <a:gd name="T6" fmla="*/ 45 w 1397"/>
                <a:gd name="T7" fmla="*/ 1212 h 1427"/>
                <a:gd name="T8" fmla="*/ 177 w 1397"/>
                <a:gd name="T9" fmla="*/ 856 h 1427"/>
                <a:gd name="T10" fmla="*/ 1041 w 1397"/>
                <a:gd name="T11" fmla="*/ 0 h 1427"/>
                <a:gd name="T12" fmla="*/ 1397 w 1397"/>
                <a:gd name="T13" fmla="*/ 356 h 1427"/>
                <a:gd name="T14" fmla="*/ 1397 w 1397"/>
                <a:gd name="T15" fmla="*/ 360 h 1427"/>
                <a:gd name="T16" fmla="*/ 537 w 1397"/>
                <a:gd name="T17" fmla="*/ 1220 h 1427"/>
                <a:gd name="T18" fmla="*/ 1089 w 1397"/>
                <a:gd name="T19" fmla="*/ 304 h 1427"/>
                <a:gd name="T20" fmla="*/ 997 w 1397"/>
                <a:gd name="T21" fmla="*/ 220 h 1427"/>
                <a:gd name="T22" fmla="*/ 993 w 1397"/>
                <a:gd name="T23" fmla="*/ 220 h 1427"/>
                <a:gd name="T24" fmla="*/ 401 w 1397"/>
                <a:gd name="T25" fmla="*/ 812 h 1427"/>
                <a:gd name="T26" fmla="*/ 401 w 1397"/>
                <a:gd name="T27" fmla="*/ 816 h 1427"/>
                <a:gd name="T28" fmla="*/ 485 w 1397"/>
                <a:gd name="T29" fmla="*/ 908 h 1427"/>
                <a:gd name="T30" fmla="*/ 489 w 1397"/>
                <a:gd name="T31" fmla="*/ 908 h 1427"/>
                <a:gd name="T32" fmla="*/ 1089 w 1397"/>
                <a:gd name="T33" fmla="*/ 308 h 1427"/>
                <a:gd name="T34" fmla="*/ 1089 w 1397"/>
                <a:gd name="T35" fmla="*/ 304 h 1427"/>
                <a:gd name="T36" fmla="*/ 481 w 1397"/>
                <a:gd name="T37" fmla="*/ 1172 h 1427"/>
                <a:gd name="T38" fmla="*/ 425 w 1397"/>
                <a:gd name="T39" fmla="*/ 1104 h 1427"/>
                <a:gd name="T40" fmla="*/ 293 w 1397"/>
                <a:gd name="T41" fmla="*/ 972 h 1427"/>
                <a:gd name="T42" fmla="*/ 225 w 1397"/>
                <a:gd name="T43" fmla="*/ 912 h 1427"/>
                <a:gd name="T44" fmla="*/ 221 w 1397"/>
                <a:gd name="T45" fmla="*/ 920 h 1427"/>
                <a:gd name="T46" fmla="*/ 129 w 1397"/>
                <a:gd name="T47" fmla="*/ 1168 h 1427"/>
                <a:gd name="T48" fmla="*/ 221 w 1397"/>
                <a:gd name="T49" fmla="*/ 1268 h 1427"/>
                <a:gd name="T50" fmla="*/ 233 w 1397"/>
                <a:gd name="T51" fmla="*/ 1264 h 1427"/>
                <a:gd name="T52" fmla="*/ 473 w 1397"/>
                <a:gd name="T53" fmla="*/ 1176 h 1427"/>
                <a:gd name="T54" fmla="*/ 481 w 1397"/>
                <a:gd name="T55" fmla="*/ 1172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7" h="1427">
                  <a:moveTo>
                    <a:pt x="537" y="1220"/>
                  </a:moveTo>
                  <a:cubicBezTo>
                    <a:pt x="418" y="1257"/>
                    <a:pt x="300" y="1311"/>
                    <a:pt x="181" y="1356"/>
                  </a:cubicBezTo>
                  <a:cubicBezTo>
                    <a:pt x="121" y="1379"/>
                    <a:pt x="16" y="1427"/>
                    <a:pt x="5" y="1336"/>
                  </a:cubicBezTo>
                  <a:cubicBezTo>
                    <a:pt x="0" y="1301"/>
                    <a:pt x="29" y="1253"/>
                    <a:pt x="45" y="1212"/>
                  </a:cubicBezTo>
                  <a:cubicBezTo>
                    <a:pt x="87" y="1097"/>
                    <a:pt x="140" y="963"/>
                    <a:pt x="177" y="856"/>
                  </a:cubicBezTo>
                  <a:cubicBezTo>
                    <a:pt x="468" y="574"/>
                    <a:pt x="746" y="279"/>
                    <a:pt x="1041" y="0"/>
                  </a:cubicBezTo>
                  <a:cubicBezTo>
                    <a:pt x="1158" y="120"/>
                    <a:pt x="1276" y="239"/>
                    <a:pt x="1397" y="356"/>
                  </a:cubicBezTo>
                  <a:cubicBezTo>
                    <a:pt x="1397" y="357"/>
                    <a:pt x="1397" y="359"/>
                    <a:pt x="1397" y="360"/>
                  </a:cubicBezTo>
                  <a:cubicBezTo>
                    <a:pt x="1108" y="645"/>
                    <a:pt x="822" y="932"/>
                    <a:pt x="537" y="1220"/>
                  </a:cubicBezTo>
                  <a:close/>
                  <a:moveTo>
                    <a:pt x="1089" y="304"/>
                  </a:moveTo>
                  <a:cubicBezTo>
                    <a:pt x="1137" y="246"/>
                    <a:pt x="1047" y="168"/>
                    <a:pt x="997" y="220"/>
                  </a:cubicBezTo>
                  <a:cubicBezTo>
                    <a:pt x="995" y="220"/>
                    <a:pt x="994" y="220"/>
                    <a:pt x="993" y="220"/>
                  </a:cubicBezTo>
                  <a:cubicBezTo>
                    <a:pt x="794" y="416"/>
                    <a:pt x="596" y="613"/>
                    <a:pt x="401" y="812"/>
                  </a:cubicBezTo>
                  <a:cubicBezTo>
                    <a:pt x="401" y="813"/>
                    <a:pt x="401" y="815"/>
                    <a:pt x="401" y="816"/>
                  </a:cubicBezTo>
                  <a:cubicBezTo>
                    <a:pt x="348" y="866"/>
                    <a:pt x="427" y="956"/>
                    <a:pt x="485" y="908"/>
                  </a:cubicBezTo>
                  <a:cubicBezTo>
                    <a:pt x="486" y="908"/>
                    <a:pt x="487" y="908"/>
                    <a:pt x="489" y="908"/>
                  </a:cubicBezTo>
                  <a:cubicBezTo>
                    <a:pt x="690" y="710"/>
                    <a:pt x="890" y="510"/>
                    <a:pt x="1089" y="308"/>
                  </a:cubicBezTo>
                  <a:cubicBezTo>
                    <a:pt x="1089" y="307"/>
                    <a:pt x="1089" y="305"/>
                    <a:pt x="1089" y="304"/>
                  </a:cubicBezTo>
                  <a:close/>
                  <a:moveTo>
                    <a:pt x="481" y="1172"/>
                  </a:moveTo>
                  <a:cubicBezTo>
                    <a:pt x="496" y="1161"/>
                    <a:pt x="445" y="1125"/>
                    <a:pt x="425" y="1104"/>
                  </a:cubicBezTo>
                  <a:cubicBezTo>
                    <a:pt x="379" y="1058"/>
                    <a:pt x="335" y="1015"/>
                    <a:pt x="293" y="972"/>
                  </a:cubicBezTo>
                  <a:cubicBezTo>
                    <a:pt x="270" y="949"/>
                    <a:pt x="231" y="899"/>
                    <a:pt x="225" y="912"/>
                  </a:cubicBezTo>
                  <a:cubicBezTo>
                    <a:pt x="221" y="913"/>
                    <a:pt x="220" y="915"/>
                    <a:pt x="221" y="920"/>
                  </a:cubicBezTo>
                  <a:cubicBezTo>
                    <a:pt x="190" y="1003"/>
                    <a:pt x="156" y="1082"/>
                    <a:pt x="129" y="1168"/>
                  </a:cubicBezTo>
                  <a:cubicBezTo>
                    <a:pt x="142" y="1203"/>
                    <a:pt x="191" y="1236"/>
                    <a:pt x="221" y="1268"/>
                  </a:cubicBezTo>
                  <a:cubicBezTo>
                    <a:pt x="225" y="1267"/>
                    <a:pt x="232" y="1269"/>
                    <a:pt x="233" y="1264"/>
                  </a:cubicBezTo>
                  <a:cubicBezTo>
                    <a:pt x="315" y="1237"/>
                    <a:pt x="393" y="1206"/>
                    <a:pt x="473" y="1176"/>
                  </a:cubicBezTo>
                  <a:cubicBezTo>
                    <a:pt x="476" y="1175"/>
                    <a:pt x="480" y="1176"/>
                    <a:pt x="481" y="1172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74" name="Freeform 2244"/>
          <p:cNvSpPr>
            <a:spLocks noChangeAspect="1"/>
          </p:cNvSpPr>
          <p:nvPr/>
        </p:nvSpPr>
        <p:spPr bwMode="gray">
          <a:xfrm>
            <a:off x="7308304" y="3005627"/>
            <a:ext cx="173969" cy="370816"/>
          </a:xfrm>
          <a:custGeom>
            <a:avLst/>
            <a:gdLst>
              <a:gd name="T0" fmla="*/ 403 w 902"/>
              <a:gd name="T1" fmla="*/ 6 h 1924"/>
              <a:gd name="T2" fmla="*/ 499 w 902"/>
              <a:gd name="T3" fmla="*/ 6 h 1924"/>
              <a:gd name="T4" fmla="*/ 731 w 902"/>
              <a:gd name="T5" fmla="*/ 98 h 1924"/>
              <a:gd name="T6" fmla="*/ 731 w 902"/>
              <a:gd name="T7" fmla="*/ 102 h 1924"/>
              <a:gd name="T8" fmla="*/ 803 w 902"/>
              <a:gd name="T9" fmla="*/ 170 h 1924"/>
              <a:gd name="T10" fmla="*/ 895 w 902"/>
              <a:gd name="T11" fmla="*/ 402 h 1924"/>
              <a:gd name="T12" fmla="*/ 895 w 902"/>
              <a:gd name="T13" fmla="*/ 1454 h 1924"/>
              <a:gd name="T14" fmla="*/ 891 w 902"/>
              <a:gd name="T15" fmla="*/ 1466 h 1924"/>
              <a:gd name="T16" fmla="*/ 879 w 902"/>
              <a:gd name="T17" fmla="*/ 1470 h 1924"/>
              <a:gd name="T18" fmla="*/ 791 w 902"/>
              <a:gd name="T19" fmla="*/ 1470 h 1924"/>
              <a:gd name="T20" fmla="*/ 779 w 902"/>
              <a:gd name="T21" fmla="*/ 1466 h 1924"/>
              <a:gd name="T22" fmla="*/ 775 w 902"/>
              <a:gd name="T23" fmla="*/ 1454 h 1924"/>
              <a:gd name="T24" fmla="*/ 767 w 902"/>
              <a:gd name="T25" fmla="*/ 410 h 1924"/>
              <a:gd name="T26" fmla="*/ 699 w 902"/>
              <a:gd name="T27" fmla="*/ 250 h 1924"/>
              <a:gd name="T28" fmla="*/ 651 w 902"/>
              <a:gd name="T29" fmla="*/ 202 h 1924"/>
              <a:gd name="T30" fmla="*/ 251 w 902"/>
              <a:gd name="T31" fmla="*/ 202 h 1924"/>
              <a:gd name="T32" fmla="*/ 203 w 902"/>
              <a:gd name="T33" fmla="*/ 250 h 1924"/>
              <a:gd name="T34" fmla="*/ 135 w 902"/>
              <a:gd name="T35" fmla="*/ 410 h 1924"/>
              <a:gd name="T36" fmla="*/ 135 w 902"/>
              <a:gd name="T37" fmla="*/ 1606 h 1924"/>
              <a:gd name="T38" fmla="*/ 179 w 902"/>
              <a:gd name="T39" fmla="*/ 1706 h 1924"/>
              <a:gd name="T40" fmla="*/ 179 w 902"/>
              <a:gd name="T41" fmla="*/ 1710 h 1924"/>
              <a:gd name="T42" fmla="*/ 219 w 902"/>
              <a:gd name="T43" fmla="*/ 1746 h 1924"/>
              <a:gd name="T44" fmla="*/ 491 w 902"/>
              <a:gd name="T45" fmla="*/ 1746 h 1924"/>
              <a:gd name="T46" fmla="*/ 495 w 902"/>
              <a:gd name="T47" fmla="*/ 1746 h 1924"/>
              <a:gd name="T48" fmla="*/ 531 w 902"/>
              <a:gd name="T49" fmla="*/ 1706 h 1924"/>
              <a:gd name="T50" fmla="*/ 575 w 902"/>
              <a:gd name="T51" fmla="*/ 1606 h 1924"/>
              <a:gd name="T52" fmla="*/ 575 w 902"/>
              <a:gd name="T53" fmla="*/ 682 h 1924"/>
              <a:gd name="T54" fmla="*/ 327 w 902"/>
              <a:gd name="T55" fmla="*/ 682 h 1924"/>
              <a:gd name="T56" fmla="*/ 319 w 902"/>
              <a:gd name="T57" fmla="*/ 1326 h 1924"/>
              <a:gd name="T58" fmla="*/ 315 w 902"/>
              <a:gd name="T59" fmla="*/ 1338 h 1924"/>
              <a:gd name="T60" fmla="*/ 303 w 902"/>
              <a:gd name="T61" fmla="*/ 1342 h 1924"/>
              <a:gd name="T62" fmla="*/ 215 w 902"/>
              <a:gd name="T63" fmla="*/ 1342 h 1924"/>
              <a:gd name="T64" fmla="*/ 203 w 902"/>
              <a:gd name="T65" fmla="*/ 1338 h 1924"/>
              <a:gd name="T66" fmla="*/ 199 w 902"/>
              <a:gd name="T67" fmla="*/ 1326 h 1924"/>
              <a:gd name="T68" fmla="*/ 199 w 902"/>
              <a:gd name="T69" fmla="*/ 670 h 1924"/>
              <a:gd name="T70" fmla="*/ 415 w 902"/>
              <a:gd name="T71" fmla="*/ 454 h 1924"/>
              <a:gd name="T72" fmla="*/ 487 w 902"/>
              <a:gd name="T73" fmla="*/ 454 h 1924"/>
              <a:gd name="T74" fmla="*/ 703 w 902"/>
              <a:gd name="T75" fmla="*/ 670 h 1924"/>
              <a:gd name="T76" fmla="*/ 703 w 902"/>
              <a:gd name="T77" fmla="*/ 1614 h 1924"/>
              <a:gd name="T78" fmla="*/ 399 w 902"/>
              <a:gd name="T79" fmla="*/ 1918 h 1924"/>
              <a:gd name="T80" fmla="*/ 311 w 902"/>
              <a:gd name="T81" fmla="*/ 1918 h 1924"/>
              <a:gd name="T82" fmla="*/ 7 w 902"/>
              <a:gd name="T83" fmla="*/ 1614 h 1924"/>
              <a:gd name="T84" fmla="*/ 7 w 902"/>
              <a:gd name="T85" fmla="*/ 402 h 1924"/>
              <a:gd name="T86" fmla="*/ 99 w 902"/>
              <a:gd name="T87" fmla="*/ 170 h 1924"/>
              <a:gd name="T88" fmla="*/ 171 w 902"/>
              <a:gd name="T89" fmla="*/ 98 h 1924"/>
              <a:gd name="T90" fmla="*/ 403 w 902"/>
              <a:gd name="T91" fmla="*/ 6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2" h="1924">
                <a:moveTo>
                  <a:pt x="403" y="6"/>
                </a:moveTo>
                <a:cubicBezTo>
                  <a:pt x="429" y="0"/>
                  <a:pt x="473" y="0"/>
                  <a:pt x="499" y="6"/>
                </a:cubicBezTo>
                <a:cubicBezTo>
                  <a:pt x="598" y="15"/>
                  <a:pt x="666" y="55"/>
                  <a:pt x="731" y="98"/>
                </a:cubicBezTo>
                <a:cubicBezTo>
                  <a:pt x="731" y="99"/>
                  <a:pt x="731" y="101"/>
                  <a:pt x="731" y="102"/>
                </a:cubicBezTo>
                <a:cubicBezTo>
                  <a:pt x="760" y="120"/>
                  <a:pt x="778" y="148"/>
                  <a:pt x="803" y="170"/>
                </a:cubicBezTo>
                <a:cubicBezTo>
                  <a:pt x="846" y="235"/>
                  <a:pt x="886" y="303"/>
                  <a:pt x="895" y="402"/>
                </a:cubicBezTo>
                <a:cubicBezTo>
                  <a:pt x="902" y="743"/>
                  <a:pt x="902" y="1113"/>
                  <a:pt x="895" y="1454"/>
                </a:cubicBezTo>
                <a:cubicBezTo>
                  <a:pt x="893" y="1457"/>
                  <a:pt x="891" y="1460"/>
                  <a:pt x="891" y="1466"/>
                </a:cubicBezTo>
                <a:cubicBezTo>
                  <a:pt x="885" y="1465"/>
                  <a:pt x="884" y="1470"/>
                  <a:pt x="879" y="1470"/>
                </a:cubicBezTo>
                <a:cubicBezTo>
                  <a:pt x="858" y="1477"/>
                  <a:pt x="812" y="1477"/>
                  <a:pt x="791" y="1470"/>
                </a:cubicBezTo>
                <a:cubicBezTo>
                  <a:pt x="788" y="1468"/>
                  <a:pt x="785" y="1466"/>
                  <a:pt x="779" y="1466"/>
                </a:cubicBezTo>
                <a:cubicBezTo>
                  <a:pt x="780" y="1460"/>
                  <a:pt x="775" y="1459"/>
                  <a:pt x="775" y="1454"/>
                </a:cubicBezTo>
                <a:cubicBezTo>
                  <a:pt x="763" y="1115"/>
                  <a:pt x="779" y="749"/>
                  <a:pt x="767" y="410"/>
                </a:cubicBezTo>
                <a:cubicBezTo>
                  <a:pt x="761" y="340"/>
                  <a:pt x="735" y="290"/>
                  <a:pt x="699" y="250"/>
                </a:cubicBezTo>
                <a:cubicBezTo>
                  <a:pt x="688" y="229"/>
                  <a:pt x="672" y="213"/>
                  <a:pt x="651" y="202"/>
                </a:cubicBezTo>
                <a:cubicBezTo>
                  <a:pt x="572" y="108"/>
                  <a:pt x="330" y="108"/>
                  <a:pt x="251" y="202"/>
                </a:cubicBezTo>
                <a:cubicBezTo>
                  <a:pt x="230" y="213"/>
                  <a:pt x="214" y="229"/>
                  <a:pt x="203" y="250"/>
                </a:cubicBezTo>
                <a:cubicBezTo>
                  <a:pt x="167" y="290"/>
                  <a:pt x="141" y="340"/>
                  <a:pt x="135" y="410"/>
                </a:cubicBezTo>
                <a:cubicBezTo>
                  <a:pt x="128" y="799"/>
                  <a:pt x="128" y="1217"/>
                  <a:pt x="135" y="1606"/>
                </a:cubicBezTo>
                <a:cubicBezTo>
                  <a:pt x="139" y="1650"/>
                  <a:pt x="157" y="1680"/>
                  <a:pt x="179" y="1706"/>
                </a:cubicBezTo>
                <a:cubicBezTo>
                  <a:pt x="179" y="1707"/>
                  <a:pt x="179" y="1709"/>
                  <a:pt x="179" y="1710"/>
                </a:cubicBezTo>
                <a:cubicBezTo>
                  <a:pt x="191" y="1723"/>
                  <a:pt x="201" y="1739"/>
                  <a:pt x="219" y="1746"/>
                </a:cubicBezTo>
                <a:cubicBezTo>
                  <a:pt x="272" y="1809"/>
                  <a:pt x="438" y="1809"/>
                  <a:pt x="491" y="1746"/>
                </a:cubicBezTo>
                <a:cubicBezTo>
                  <a:pt x="492" y="1746"/>
                  <a:pt x="494" y="1746"/>
                  <a:pt x="495" y="1746"/>
                </a:cubicBezTo>
                <a:cubicBezTo>
                  <a:pt x="508" y="1734"/>
                  <a:pt x="524" y="1724"/>
                  <a:pt x="531" y="1706"/>
                </a:cubicBezTo>
                <a:cubicBezTo>
                  <a:pt x="553" y="1680"/>
                  <a:pt x="571" y="1650"/>
                  <a:pt x="575" y="1606"/>
                </a:cubicBezTo>
                <a:cubicBezTo>
                  <a:pt x="582" y="1307"/>
                  <a:pt x="582" y="981"/>
                  <a:pt x="575" y="682"/>
                </a:cubicBezTo>
                <a:cubicBezTo>
                  <a:pt x="571" y="547"/>
                  <a:pt x="331" y="547"/>
                  <a:pt x="327" y="682"/>
                </a:cubicBezTo>
                <a:cubicBezTo>
                  <a:pt x="315" y="887"/>
                  <a:pt x="331" y="1121"/>
                  <a:pt x="319" y="1326"/>
                </a:cubicBezTo>
                <a:cubicBezTo>
                  <a:pt x="317" y="1329"/>
                  <a:pt x="315" y="1332"/>
                  <a:pt x="315" y="1338"/>
                </a:cubicBezTo>
                <a:cubicBezTo>
                  <a:pt x="309" y="1337"/>
                  <a:pt x="308" y="1342"/>
                  <a:pt x="303" y="1342"/>
                </a:cubicBezTo>
                <a:cubicBezTo>
                  <a:pt x="282" y="1349"/>
                  <a:pt x="236" y="1349"/>
                  <a:pt x="215" y="1342"/>
                </a:cubicBezTo>
                <a:cubicBezTo>
                  <a:pt x="212" y="1340"/>
                  <a:pt x="209" y="1338"/>
                  <a:pt x="203" y="1338"/>
                </a:cubicBezTo>
                <a:cubicBezTo>
                  <a:pt x="204" y="1332"/>
                  <a:pt x="199" y="1331"/>
                  <a:pt x="199" y="1326"/>
                </a:cubicBezTo>
                <a:cubicBezTo>
                  <a:pt x="192" y="1117"/>
                  <a:pt x="192" y="879"/>
                  <a:pt x="199" y="670"/>
                </a:cubicBezTo>
                <a:cubicBezTo>
                  <a:pt x="221" y="548"/>
                  <a:pt x="293" y="476"/>
                  <a:pt x="415" y="454"/>
                </a:cubicBezTo>
                <a:cubicBezTo>
                  <a:pt x="433" y="448"/>
                  <a:pt x="469" y="448"/>
                  <a:pt x="487" y="454"/>
                </a:cubicBezTo>
                <a:cubicBezTo>
                  <a:pt x="609" y="476"/>
                  <a:pt x="681" y="548"/>
                  <a:pt x="703" y="670"/>
                </a:cubicBezTo>
                <a:cubicBezTo>
                  <a:pt x="710" y="975"/>
                  <a:pt x="710" y="1309"/>
                  <a:pt x="703" y="1614"/>
                </a:cubicBezTo>
                <a:cubicBezTo>
                  <a:pt x="673" y="1787"/>
                  <a:pt x="572" y="1888"/>
                  <a:pt x="399" y="1918"/>
                </a:cubicBezTo>
                <a:cubicBezTo>
                  <a:pt x="375" y="1924"/>
                  <a:pt x="335" y="1924"/>
                  <a:pt x="311" y="1918"/>
                </a:cubicBezTo>
                <a:cubicBezTo>
                  <a:pt x="138" y="1888"/>
                  <a:pt x="37" y="1787"/>
                  <a:pt x="7" y="1614"/>
                </a:cubicBezTo>
                <a:cubicBezTo>
                  <a:pt x="0" y="1219"/>
                  <a:pt x="0" y="797"/>
                  <a:pt x="7" y="402"/>
                </a:cubicBezTo>
                <a:cubicBezTo>
                  <a:pt x="16" y="303"/>
                  <a:pt x="56" y="235"/>
                  <a:pt x="99" y="170"/>
                </a:cubicBezTo>
                <a:cubicBezTo>
                  <a:pt x="123" y="146"/>
                  <a:pt x="147" y="122"/>
                  <a:pt x="171" y="98"/>
                </a:cubicBezTo>
                <a:cubicBezTo>
                  <a:pt x="236" y="55"/>
                  <a:pt x="304" y="15"/>
                  <a:pt x="403" y="6"/>
                </a:cubicBezTo>
                <a:close/>
              </a:path>
            </a:pathLst>
          </a:custGeom>
          <a:solidFill>
            <a:srgbClr val="0F4D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75" name="Group 274"/>
          <p:cNvGrpSpPr>
            <a:grpSpLocks noChangeAspect="1"/>
          </p:cNvGrpSpPr>
          <p:nvPr/>
        </p:nvGrpSpPr>
        <p:grpSpPr bwMode="gray">
          <a:xfrm>
            <a:off x="5436096" y="3005626"/>
            <a:ext cx="364867" cy="370816"/>
            <a:chOff x="-20870863" y="2671763"/>
            <a:chExt cx="3213100" cy="3265487"/>
          </a:xfrm>
        </p:grpSpPr>
        <p:sp>
          <p:nvSpPr>
            <p:cNvPr id="276" name="Freeform 2050"/>
            <p:cNvSpPr>
              <a:spLocks/>
            </p:cNvSpPr>
            <p:nvPr/>
          </p:nvSpPr>
          <p:spPr bwMode="gray">
            <a:xfrm>
              <a:off x="-20870863" y="4373563"/>
              <a:ext cx="366713" cy="974725"/>
            </a:xfrm>
            <a:custGeom>
              <a:avLst/>
              <a:gdLst>
                <a:gd name="T0" fmla="*/ 0 w 204"/>
                <a:gd name="T1" fmla="*/ 0 h 544"/>
                <a:gd name="T2" fmla="*/ 40 w 204"/>
                <a:gd name="T3" fmla="*/ 56 h 544"/>
                <a:gd name="T4" fmla="*/ 116 w 204"/>
                <a:gd name="T5" fmla="*/ 336 h 544"/>
                <a:gd name="T6" fmla="*/ 168 w 204"/>
                <a:gd name="T7" fmla="*/ 404 h 544"/>
                <a:gd name="T8" fmla="*/ 204 w 204"/>
                <a:gd name="T9" fmla="*/ 544 h 544"/>
                <a:gd name="T10" fmla="*/ 0 w 204"/>
                <a:gd name="T1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544">
                  <a:moveTo>
                    <a:pt x="0" y="0"/>
                  </a:moveTo>
                  <a:cubicBezTo>
                    <a:pt x="19" y="13"/>
                    <a:pt x="25" y="39"/>
                    <a:pt x="40" y="56"/>
                  </a:cubicBezTo>
                  <a:cubicBezTo>
                    <a:pt x="30" y="184"/>
                    <a:pt x="61" y="261"/>
                    <a:pt x="116" y="336"/>
                  </a:cubicBezTo>
                  <a:cubicBezTo>
                    <a:pt x="132" y="358"/>
                    <a:pt x="157" y="380"/>
                    <a:pt x="168" y="404"/>
                  </a:cubicBezTo>
                  <a:cubicBezTo>
                    <a:pt x="188" y="447"/>
                    <a:pt x="180" y="497"/>
                    <a:pt x="204" y="544"/>
                  </a:cubicBezTo>
                  <a:cubicBezTo>
                    <a:pt x="92" y="407"/>
                    <a:pt x="10" y="239"/>
                    <a:pt x="0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77" name="Group 276"/>
            <p:cNvGrpSpPr/>
            <p:nvPr/>
          </p:nvGrpSpPr>
          <p:grpSpPr bwMode="gray">
            <a:xfrm>
              <a:off x="-20862925" y="2671763"/>
              <a:ext cx="3205162" cy="3265487"/>
              <a:chOff x="-20862925" y="2671763"/>
              <a:chExt cx="3205162" cy="3265487"/>
            </a:xfrm>
          </p:grpSpPr>
          <p:sp>
            <p:nvSpPr>
              <p:cNvPr id="278" name="Freeform 2037"/>
              <p:cNvSpPr>
                <a:spLocks/>
              </p:cNvSpPr>
              <p:nvPr/>
            </p:nvSpPr>
            <p:spPr bwMode="gray">
              <a:xfrm>
                <a:off x="-20862925" y="2671763"/>
                <a:ext cx="1752600" cy="3063875"/>
              </a:xfrm>
              <a:custGeom>
                <a:avLst/>
                <a:gdLst>
                  <a:gd name="T0" fmla="*/ 304 w 978"/>
                  <a:gd name="T1" fmla="*/ 249 h 1709"/>
                  <a:gd name="T2" fmla="*/ 732 w 978"/>
                  <a:gd name="T3" fmla="*/ 45 h 1709"/>
                  <a:gd name="T4" fmla="*/ 976 w 978"/>
                  <a:gd name="T5" fmla="*/ 73 h 1709"/>
                  <a:gd name="T6" fmla="*/ 900 w 978"/>
                  <a:gd name="T7" fmla="*/ 153 h 1709"/>
                  <a:gd name="T8" fmla="*/ 748 w 978"/>
                  <a:gd name="T9" fmla="*/ 185 h 1709"/>
                  <a:gd name="T10" fmla="*/ 608 w 978"/>
                  <a:gd name="T11" fmla="*/ 261 h 1709"/>
                  <a:gd name="T12" fmla="*/ 628 w 978"/>
                  <a:gd name="T13" fmla="*/ 145 h 1709"/>
                  <a:gd name="T14" fmla="*/ 444 w 978"/>
                  <a:gd name="T15" fmla="*/ 177 h 1709"/>
                  <a:gd name="T16" fmla="*/ 500 w 978"/>
                  <a:gd name="T17" fmla="*/ 217 h 1709"/>
                  <a:gd name="T18" fmla="*/ 440 w 978"/>
                  <a:gd name="T19" fmla="*/ 281 h 1709"/>
                  <a:gd name="T20" fmla="*/ 440 w 978"/>
                  <a:gd name="T21" fmla="*/ 417 h 1709"/>
                  <a:gd name="T22" fmla="*/ 348 w 978"/>
                  <a:gd name="T23" fmla="*/ 461 h 1709"/>
                  <a:gd name="T24" fmla="*/ 200 w 978"/>
                  <a:gd name="T25" fmla="*/ 553 h 1709"/>
                  <a:gd name="T26" fmla="*/ 164 w 978"/>
                  <a:gd name="T27" fmla="*/ 633 h 1709"/>
                  <a:gd name="T28" fmla="*/ 48 w 978"/>
                  <a:gd name="T29" fmla="*/ 725 h 1709"/>
                  <a:gd name="T30" fmla="*/ 116 w 978"/>
                  <a:gd name="T31" fmla="*/ 925 h 1709"/>
                  <a:gd name="T32" fmla="*/ 228 w 978"/>
                  <a:gd name="T33" fmla="*/ 937 h 1709"/>
                  <a:gd name="T34" fmla="*/ 276 w 978"/>
                  <a:gd name="T35" fmla="*/ 981 h 1709"/>
                  <a:gd name="T36" fmla="*/ 356 w 978"/>
                  <a:gd name="T37" fmla="*/ 1013 h 1709"/>
                  <a:gd name="T38" fmla="*/ 484 w 978"/>
                  <a:gd name="T39" fmla="*/ 1137 h 1709"/>
                  <a:gd name="T40" fmla="*/ 580 w 978"/>
                  <a:gd name="T41" fmla="*/ 1201 h 1709"/>
                  <a:gd name="T42" fmla="*/ 544 w 978"/>
                  <a:gd name="T43" fmla="*/ 1293 h 1709"/>
                  <a:gd name="T44" fmla="*/ 540 w 978"/>
                  <a:gd name="T45" fmla="*/ 1389 h 1709"/>
                  <a:gd name="T46" fmla="*/ 452 w 978"/>
                  <a:gd name="T47" fmla="*/ 1521 h 1709"/>
                  <a:gd name="T48" fmla="*/ 384 w 978"/>
                  <a:gd name="T49" fmla="*/ 1553 h 1709"/>
                  <a:gd name="T50" fmla="*/ 460 w 978"/>
                  <a:gd name="T51" fmla="*/ 1709 h 1709"/>
                  <a:gd name="T52" fmla="*/ 260 w 978"/>
                  <a:gd name="T53" fmla="*/ 1469 h 1709"/>
                  <a:gd name="T54" fmla="*/ 224 w 978"/>
                  <a:gd name="T55" fmla="*/ 1329 h 1709"/>
                  <a:gd name="T56" fmla="*/ 100 w 978"/>
                  <a:gd name="T57" fmla="*/ 1061 h 1709"/>
                  <a:gd name="T58" fmla="*/ 100 w 978"/>
                  <a:gd name="T59" fmla="*/ 1005 h 1709"/>
                  <a:gd name="T60" fmla="*/ 0 w 978"/>
                  <a:gd name="T61" fmla="*/ 845 h 1709"/>
                  <a:gd name="T62" fmla="*/ 212 w 978"/>
                  <a:gd name="T63" fmla="*/ 341 h 1709"/>
                  <a:gd name="T64" fmla="*/ 304 w 978"/>
                  <a:gd name="T65" fmla="*/ 249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8" h="1709">
                    <a:moveTo>
                      <a:pt x="304" y="249"/>
                    </a:moveTo>
                    <a:cubicBezTo>
                      <a:pt x="408" y="160"/>
                      <a:pt x="555" y="78"/>
                      <a:pt x="732" y="45"/>
                    </a:cubicBezTo>
                    <a:cubicBezTo>
                      <a:pt x="789" y="35"/>
                      <a:pt x="978" y="0"/>
                      <a:pt x="976" y="73"/>
                    </a:cubicBezTo>
                    <a:cubicBezTo>
                      <a:pt x="975" y="93"/>
                      <a:pt x="922" y="139"/>
                      <a:pt x="900" y="153"/>
                    </a:cubicBezTo>
                    <a:cubicBezTo>
                      <a:pt x="856" y="180"/>
                      <a:pt x="792" y="171"/>
                      <a:pt x="748" y="185"/>
                    </a:cubicBezTo>
                    <a:cubicBezTo>
                      <a:pt x="684" y="205"/>
                      <a:pt x="668" y="249"/>
                      <a:pt x="608" y="261"/>
                    </a:cubicBezTo>
                    <a:cubicBezTo>
                      <a:pt x="596" y="220"/>
                      <a:pt x="632" y="192"/>
                      <a:pt x="628" y="145"/>
                    </a:cubicBezTo>
                    <a:cubicBezTo>
                      <a:pt x="573" y="121"/>
                      <a:pt x="486" y="150"/>
                      <a:pt x="444" y="177"/>
                    </a:cubicBezTo>
                    <a:cubicBezTo>
                      <a:pt x="452" y="201"/>
                      <a:pt x="477" y="208"/>
                      <a:pt x="500" y="217"/>
                    </a:cubicBezTo>
                    <a:cubicBezTo>
                      <a:pt x="479" y="246"/>
                      <a:pt x="445" y="243"/>
                      <a:pt x="440" y="281"/>
                    </a:cubicBezTo>
                    <a:cubicBezTo>
                      <a:pt x="434" y="324"/>
                      <a:pt x="499" y="388"/>
                      <a:pt x="440" y="417"/>
                    </a:cubicBezTo>
                    <a:cubicBezTo>
                      <a:pt x="396" y="386"/>
                      <a:pt x="348" y="374"/>
                      <a:pt x="348" y="461"/>
                    </a:cubicBezTo>
                    <a:cubicBezTo>
                      <a:pt x="304" y="474"/>
                      <a:pt x="235" y="505"/>
                      <a:pt x="200" y="553"/>
                    </a:cubicBezTo>
                    <a:cubicBezTo>
                      <a:pt x="185" y="574"/>
                      <a:pt x="182" y="609"/>
                      <a:pt x="164" y="633"/>
                    </a:cubicBezTo>
                    <a:cubicBezTo>
                      <a:pt x="129" y="679"/>
                      <a:pt x="66" y="687"/>
                      <a:pt x="48" y="725"/>
                    </a:cubicBezTo>
                    <a:cubicBezTo>
                      <a:pt x="17" y="789"/>
                      <a:pt x="67" y="915"/>
                      <a:pt x="116" y="925"/>
                    </a:cubicBezTo>
                    <a:cubicBezTo>
                      <a:pt x="158" y="934"/>
                      <a:pt x="194" y="894"/>
                      <a:pt x="228" y="937"/>
                    </a:cubicBezTo>
                    <a:cubicBezTo>
                      <a:pt x="245" y="951"/>
                      <a:pt x="259" y="967"/>
                      <a:pt x="276" y="981"/>
                    </a:cubicBezTo>
                    <a:cubicBezTo>
                      <a:pt x="290" y="1004"/>
                      <a:pt x="331" y="1001"/>
                      <a:pt x="356" y="1013"/>
                    </a:cubicBezTo>
                    <a:cubicBezTo>
                      <a:pt x="371" y="1095"/>
                      <a:pt x="412" y="1108"/>
                      <a:pt x="484" y="1137"/>
                    </a:cubicBezTo>
                    <a:cubicBezTo>
                      <a:pt x="515" y="1150"/>
                      <a:pt x="577" y="1171"/>
                      <a:pt x="580" y="1201"/>
                    </a:cubicBezTo>
                    <a:cubicBezTo>
                      <a:pt x="583" y="1235"/>
                      <a:pt x="552" y="1256"/>
                      <a:pt x="544" y="1293"/>
                    </a:cubicBezTo>
                    <a:cubicBezTo>
                      <a:pt x="537" y="1327"/>
                      <a:pt x="552" y="1350"/>
                      <a:pt x="540" y="1389"/>
                    </a:cubicBezTo>
                    <a:cubicBezTo>
                      <a:pt x="503" y="1426"/>
                      <a:pt x="440" y="1436"/>
                      <a:pt x="452" y="1521"/>
                    </a:cubicBezTo>
                    <a:cubicBezTo>
                      <a:pt x="431" y="1533"/>
                      <a:pt x="393" y="1529"/>
                      <a:pt x="384" y="1553"/>
                    </a:cubicBezTo>
                    <a:cubicBezTo>
                      <a:pt x="391" y="1624"/>
                      <a:pt x="436" y="1656"/>
                      <a:pt x="460" y="1709"/>
                    </a:cubicBezTo>
                    <a:cubicBezTo>
                      <a:pt x="388" y="1630"/>
                      <a:pt x="307" y="1571"/>
                      <a:pt x="260" y="1469"/>
                    </a:cubicBezTo>
                    <a:cubicBezTo>
                      <a:pt x="241" y="1427"/>
                      <a:pt x="243" y="1375"/>
                      <a:pt x="224" y="1329"/>
                    </a:cubicBezTo>
                    <a:cubicBezTo>
                      <a:pt x="189" y="1244"/>
                      <a:pt x="83" y="1187"/>
                      <a:pt x="100" y="1061"/>
                    </a:cubicBezTo>
                    <a:cubicBezTo>
                      <a:pt x="100" y="1042"/>
                      <a:pt x="100" y="1024"/>
                      <a:pt x="100" y="1005"/>
                    </a:cubicBezTo>
                    <a:cubicBezTo>
                      <a:pt x="81" y="937"/>
                      <a:pt x="38" y="893"/>
                      <a:pt x="0" y="845"/>
                    </a:cubicBezTo>
                    <a:cubicBezTo>
                      <a:pt x="22" y="629"/>
                      <a:pt x="106" y="473"/>
                      <a:pt x="212" y="341"/>
                    </a:cubicBezTo>
                    <a:cubicBezTo>
                      <a:pt x="242" y="310"/>
                      <a:pt x="272" y="278"/>
                      <a:pt x="304" y="249"/>
                    </a:cubicBezTo>
                    <a:close/>
                  </a:path>
                </a:pathLst>
              </a:custGeom>
              <a:solidFill>
                <a:srgbClr val="9293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" name="Freeform 2038"/>
              <p:cNvSpPr>
                <a:spLocks/>
              </p:cNvSpPr>
              <p:nvPr/>
            </p:nvSpPr>
            <p:spPr bwMode="gray">
              <a:xfrm>
                <a:off x="-19364325" y="2997200"/>
                <a:ext cx="1684338" cy="2444750"/>
              </a:xfrm>
              <a:custGeom>
                <a:avLst/>
                <a:gdLst>
                  <a:gd name="T0" fmla="*/ 244 w 940"/>
                  <a:gd name="T1" fmla="*/ 188 h 1364"/>
                  <a:gd name="T2" fmla="*/ 312 w 940"/>
                  <a:gd name="T3" fmla="*/ 136 h 1364"/>
                  <a:gd name="T4" fmla="*/ 300 w 940"/>
                  <a:gd name="T5" fmla="*/ 68 h 1364"/>
                  <a:gd name="T6" fmla="*/ 416 w 940"/>
                  <a:gd name="T7" fmla="*/ 0 h 1364"/>
                  <a:gd name="T8" fmla="*/ 668 w 940"/>
                  <a:gd name="T9" fmla="*/ 92 h 1364"/>
                  <a:gd name="T10" fmla="*/ 732 w 940"/>
                  <a:gd name="T11" fmla="*/ 156 h 1364"/>
                  <a:gd name="T12" fmla="*/ 940 w 940"/>
                  <a:gd name="T13" fmla="*/ 600 h 1364"/>
                  <a:gd name="T14" fmla="*/ 896 w 940"/>
                  <a:gd name="T15" fmla="*/ 572 h 1364"/>
                  <a:gd name="T16" fmla="*/ 808 w 940"/>
                  <a:gd name="T17" fmla="*/ 692 h 1364"/>
                  <a:gd name="T18" fmla="*/ 832 w 940"/>
                  <a:gd name="T19" fmla="*/ 780 h 1364"/>
                  <a:gd name="T20" fmla="*/ 764 w 940"/>
                  <a:gd name="T21" fmla="*/ 880 h 1364"/>
                  <a:gd name="T22" fmla="*/ 716 w 940"/>
                  <a:gd name="T23" fmla="*/ 996 h 1364"/>
                  <a:gd name="T24" fmla="*/ 712 w 940"/>
                  <a:gd name="T25" fmla="*/ 1100 h 1364"/>
                  <a:gd name="T26" fmla="*/ 660 w 940"/>
                  <a:gd name="T27" fmla="*/ 1132 h 1364"/>
                  <a:gd name="T28" fmla="*/ 644 w 940"/>
                  <a:gd name="T29" fmla="*/ 1212 h 1364"/>
                  <a:gd name="T30" fmla="*/ 472 w 940"/>
                  <a:gd name="T31" fmla="*/ 1364 h 1364"/>
                  <a:gd name="T32" fmla="*/ 428 w 940"/>
                  <a:gd name="T33" fmla="*/ 1240 h 1364"/>
                  <a:gd name="T34" fmla="*/ 400 w 940"/>
                  <a:gd name="T35" fmla="*/ 1172 h 1364"/>
                  <a:gd name="T36" fmla="*/ 424 w 940"/>
                  <a:gd name="T37" fmla="*/ 1044 h 1364"/>
                  <a:gd name="T38" fmla="*/ 384 w 940"/>
                  <a:gd name="T39" fmla="*/ 952 h 1364"/>
                  <a:gd name="T40" fmla="*/ 380 w 940"/>
                  <a:gd name="T41" fmla="*/ 904 h 1364"/>
                  <a:gd name="T42" fmla="*/ 312 w 940"/>
                  <a:gd name="T43" fmla="*/ 816 h 1364"/>
                  <a:gd name="T44" fmla="*/ 148 w 940"/>
                  <a:gd name="T45" fmla="*/ 852 h 1364"/>
                  <a:gd name="T46" fmla="*/ 0 w 940"/>
                  <a:gd name="T47" fmla="*/ 688 h 1364"/>
                  <a:gd name="T48" fmla="*/ 20 w 940"/>
                  <a:gd name="T49" fmla="*/ 628 h 1364"/>
                  <a:gd name="T50" fmla="*/ 44 w 940"/>
                  <a:gd name="T51" fmla="*/ 500 h 1364"/>
                  <a:gd name="T52" fmla="*/ 84 w 940"/>
                  <a:gd name="T53" fmla="*/ 460 h 1364"/>
                  <a:gd name="T54" fmla="*/ 224 w 940"/>
                  <a:gd name="T55" fmla="*/ 380 h 1364"/>
                  <a:gd name="T56" fmla="*/ 336 w 940"/>
                  <a:gd name="T57" fmla="*/ 348 h 1364"/>
                  <a:gd name="T58" fmla="*/ 484 w 940"/>
                  <a:gd name="T59" fmla="*/ 452 h 1364"/>
                  <a:gd name="T60" fmla="*/ 536 w 940"/>
                  <a:gd name="T61" fmla="*/ 436 h 1364"/>
                  <a:gd name="T62" fmla="*/ 648 w 940"/>
                  <a:gd name="T63" fmla="*/ 468 h 1364"/>
                  <a:gd name="T64" fmla="*/ 684 w 940"/>
                  <a:gd name="T65" fmla="*/ 412 h 1364"/>
                  <a:gd name="T66" fmla="*/ 616 w 940"/>
                  <a:gd name="T67" fmla="*/ 384 h 1364"/>
                  <a:gd name="T68" fmla="*/ 536 w 940"/>
                  <a:gd name="T69" fmla="*/ 368 h 1364"/>
                  <a:gd name="T70" fmla="*/ 416 w 940"/>
                  <a:gd name="T71" fmla="*/ 272 h 1364"/>
                  <a:gd name="T72" fmla="*/ 484 w 940"/>
                  <a:gd name="T73" fmla="*/ 336 h 1364"/>
                  <a:gd name="T74" fmla="*/ 456 w 940"/>
                  <a:gd name="T75" fmla="*/ 360 h 1364"/>
                  <a:gd name="T76" fmla="*/ 452 w 940"/>
                  <a:gd name="T77" fmla="*/ 332 h 1364"/>
                  <a:gd name="T78" fmla="*/ 316 w 940"/>
                  <a:gd name="T79" fmla="*/ 260 h 1364"/>
                  <a:gd name="T80" fmla="*/ 208 w 940"/>
                  <a:gd name="T81" fmla="*/ 352 h 1364"/>
                  <a:gd name="T82" fmla="*/ 184 w 940"/>
                  <a:gd name="T83" fmla="*/ 192 h 1364"/>
                  <a:gd name="T84" fmla="*/ 244 w 940"/>
                  <a:gd name="T85" fmla="*/ 188 h 1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0" h="1364">
                    <a:moveTo>
                      <a:pt x="244" y="188"/>
                    </a:moveTo>
                    <a:cubicBezTo>
                      <a:pt x="278" y="182"/>
                      <a:pt x="294" y="158"/>
                      <a:pt x="312" y="136"/>
                    </a:cubicBezTo>
                    <a:cubicBezTo>
                      <a:pt x="314" y="107"/>
                      <a:pt x="294" y="101"/>
                      <a:pt x="300" y="68"/>
                    </a:cubicBezTo>
                    <a:cubicBezTo>
                      <a:pt x="329" y="36"/>
                      <a:pt x="387" y="33"/>
                      <a:pt x="416" y="0"/>
                    </a:cubicBezTo>
                    <a:cubicBezTo>
                      <a:pt x="511" y="20"/>
                      <a:pt x="556" y="90"/>
                      <a:pt x="668" y="92"/>
                    </a:cubicBezTo>
                    <a:cubicBezTo>
                      <a:pt x="693" y="110"/>
                      <a:pt x="709" y="136"/>
                      <a:pt x="732" y="156"/>
                    </a:cubicBezTo>
                    <a:cubicBezTo>
                      <a:pt x="830" y="275"/>
                      <a:pt x="907" y="415"/>
                      <a:pt x="940" y="600"/>
                    </a:cubicBezTo>
                    <a:cubicBezTo>
                      <a:pt x="932" y="614"/>
                      <a:pt x="920" y="568"/>
                      <a:pt x="896" y="572"/>
                    </a:cubicBezTo>
                    <a:cubicBezTo>
                      <a:pt x="875" y="620"/>
                      <a:pt x="859" y="674"/>
                      <a:pt x="808" y="692"/>
                    </a:cubicBezTo>
                    <a:cubicBezTo>
                      <a:pt x="799" y="727"/>
                      <a:pt x="833" y="747"/>
                      <a:pt x="832" y="780"/>
                    </a:cubicBezTo>
                    <a:cubicBezTo>
                      <a:pt x="831" y="817"/>
                      <a:pt x="789" y="845"/>
                      <a:pt x="764" y="880"/>
                    </a:cubicBezTo>
                    <a:cubicBezTo>
                      <a:pt x="744" y="908"/>
                      <a:pt x="718" y="953"/>
                      <a:pt x="716" y="996"/>
                    </a:cubicBezTo>
                    <a:cubicBezTo>
                      <a:pt x="714" y="1037"/>
                      <a:pt x="735" y="1072"/>
                      <a:pt x="712" y="1100"/>
                    </a:cubicBezTo>
                    <a:cubicBezTo>
                      <a:pt x="700" y="1115"/>
                      <a:pt x="673" y="1115"/>
                      <a:pt x="660" y="1132"/>
                    </a:cubicBezTo>
                    <a:cubicBezTo>
                      <a:pt x="640" y="1159"/>
                      <a:pt x="649" y="1177"/>
                      <a:pt x="644" y="1212"/>
                    </a:cubicBezTo>
                    <a:cubicBezTo>
                      <a:pt x="596" y="1272"/>
                      <a:pt x="561" y="1345"/>
                      <a:pt x="472" y="1364"/>
                    </a:cubicBezTo>
                    <a:cubicBezTo>
                      <a:pt x="437" y="1345"/>
                      <a:pt x="442" y="1285"/>
                      <a:pt x="428" y="1240"/>
                    </a:cubicBezTo>
                    <a:cubicBezTo>
                      <a:pt x="420" y="1214"/>
                      <a:pt x="401" y="1195"/>
                      <a:pt x="400" y="1172"/>
                    </a:cubicBezTo>
                    <a:cubicBezTo>
                      <a:pt x="397" y="1116"/>
                      <a:pt x="431" y="1086"/>
                      <a:pt x="424" y="1044"/>
                    </a:cubicBezTo>
                    <a:cubicBezTo>
                      <a:pt x="418" y="1010"/>
                      <a:pt x="392" y="986"/>
                      <a:pt x="384" y="952"/>
                    </a:cubicBezTo>
                    <a:cubicBezTo>
                      <a:pt x="381" y="937"/>
                      <a:pt x="386" y="921"/>
                      <a:pt x="380" y="904"/>
                    </a:cubicBezTo>
                    <a:cubicBezTo>
                      <a:pt x="375" y="890"/>
                      <a:pt x="332" y="824"/>
                      <a:pt x="312" y="816"/>
                    </a:cubicBezTo>
                    <a:cubicBezTo>
                      <a:pt x="268" y="800"/>
                      <a:pt x="215" y="862"/>
                      <a:pt x="148" y="852"/>
                    </a:cubicBezTo>
                    <a:cubicBezTo>
                      <a:pt x="87" y="843"/>
                      <a:pt x="0" y="751"/>
                      <a:pt x="0" y="688"/>
                    </a:cubicBezTo>
                    <a:cubicBezTo>
                      <a:pt x="0" y="668"/>
                      <a:pt x="19" y="648"/>
                      <a:pt x="20" y="628"/>
                    </a:cubicBezTo>
                    <a:cubicBezTo>
                      <a:pt x="23" y="583"/>
                      <a:pt x="4" y="535"/>
                      <a:pt x="44" y="500"/>
                    </a:cubicBezTo>
                    <a:cubicBezTo>
                      <a:pt x="59" y="488"/>
                      <a:pt x="72" y="475"/>
                      <a:pt x="84" y="460"/>
                    </a:cubicBezTo>
                    <a:cubicBezTo>
                      <a:pt x="132" y="436"/>
                      <a:pt x="144" y="335"/>
                      <a:pt x="224" y="380"/>
                    </a:cubicBezTo>
                    <a:cubicBezTo>
                      <a:pt x="256" y="372"/>
                      <a:pt x="293" y="344"/>
                      <a:pt x="336" y="348"/>
                    </a:cubicBezTo>
                    <a:cubicBezTo>
                      <a:pt x="406" y="354"/>
                      <a:pt x="423" y="447"/>
                      <a:pt x="484" y="452"/>
                    </a:cubicBezTo>
                    <a:cubicBezTo>
                      <a:pt x="496" y="453"/>
                      <a:pt x="516" y="437"/>
                      <a:pt x="536" y="436"/>
                    </a:cubicBezTo>
                    <a:cubicBezTo>
                      <a:pt x="568" y="435"/>
                      <a:pt x="609" y="476"/>
                      <a:pt x="648" y="468"/>
                    </a:cubicBezTo>
                    <a:cubicBezTo>
                      <a:pt x="670" y="463"/>
                      <a:pt x="690" y="437"/>
                      <a:pt x="684" y="412"/>
                    </a:cubicBezTo>
                    <a:cubicBezTo>
                      <a:pt x="677" y="384"/>
                      <a:pt x="651" y="394"/>
                      <a:pt x="616" y="384"/>
                    </a:cubicBezTo>
                    <a:cubicBezTo>
                      <a:pt x="597" y="378"/>
                      <a:pt x="575" y="358"/>
                      <a:pt x="536" y="368"/>
                    </a:cubicBezTo>
                    <a:cubicBezTo>
                      <a:pt x="493" y="342"/>
                      <a:pt x="490" y="241"/>
                      <a:pt x="416" y="272"/>
                    </a:cubicBezTo>
                    <a:cubicBezTo>
                      <a:pt x="426" y="306"/>
                      <a:pt x="467" y="309"/>
                      <a:pt x="484" y="336"/>
                    </a:cubicBezTo>
                    <a:cubicBezTo>
                      <a:pt x="478" y="347"/>
                      <a:pt x="474" y="361"/>
                      <a:pt x="456" y="360"/>
                    </a:cubicBezTo>
                    <a:cubicBezTo>
                      <a:pt x="438" y="360"/>
                      <a:pt x="458" y="346"/>
                      <a:pt x="452" y="332"/>
                    </a:cubicBezTo>
                    <a:cubicBezTo>
                      <a:pt x="448" y="322"/>
                      <a:pt x="337" y="259"/>
                      <a:pt x="316" y="260"/>
                    </a:cubicBezTo>
                    <a:cubicBezTo>
                      <a:pt x="267" y="262"/>
                      <a:pt x="254" y="339"/>
                      <a:pt x="208" y="352"/>
                    </a:cubicBezTo>
                    <a:cubicBezTo>
                      <a:pt x="83" y="386"/>
                      <a:pt x="79" y="197"/>
                      <a:pt x="184" y="192"/>
                    </a:cubicBezTo>
                    <a:cubicBezTo>
                      <a:pt x="203" y="189"/>
                      <a:pt x="232" y="197"/>
                      <a:pt x="244" y="188"/>
                    </a:cubicBezTo>
                    <a:close/>
                  </a:path>
                </a:pathLst>
              </a:custGeom>
              <a:solidFill>
                <a:srgbClr val="9293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" name="Freeform 2051"/>
              <p:cNvSpPr>
                <a:spLocks/>
              </p:cNvSpPr>
              <p:nvPr/>
            </p:nvSpPr>
            <p:spPr bwMode="gray">
              <a:xfrm>
                <a:off x="-20677188" y="2746375"/>
                <a:ext cx="3019425" cy="3190875"/>
              </a:xfrm>
              <a:custGeom>
                <a:avLst/>
                <a:gdLst>
                  <a:gd name="T0" fmla="*/ 504 w 1684"/>
                  <a:gd name="T1" fmla="*/ 1300 h 1780"/>
                  <a:gd name="T2" fmla="*/ 528 w 1684"/>
                  <a:gd name="T3" fmla="*/ 1116 h 1780"/>
                  <a:gd name="T4" fmla="*/ 336 w 1684"/>
                  <a:gd name="T5" fmla="*/ 1008 h 1780"/>
                  <a:gd name="T6" fmla="*/ 272 w 1684"/>
                  <a:gd name="T7" fmla="*/ 908 h 1780"/>
                  <a:gd name="T8" fmla="*/ 224 w 1684"/>
                  <a:gd name="T9" fmla="*/ 896 h 1780"/>
                  <a:gd name="T10" fmla="*/ 32 w 1684"/>
                  <a:gd name="T11" fmla="*/ 816 h 1780"/>
                  <a:gd name="T12" fmla="*/ 0 w 1684"/>
                  <a:gd name="T13" fmla="*/ 720 h 1780"/>
                  <a:gd name="T14" fmla="*/ 120 w 1684"/>
                  <a:gd name="T15" fmla="*/ 620 h 1780"/>
                  <a:gd name="T16" fmla="*/ 148 w 1684"/>
                  <a:gd name="T17" fmla="*/ 552 h 1780"/>
                  <a:gd name="T18" fmla="*/ 304 w 1684"/>
                  <a:gd name="T19" fmla="*/ 436 h 1780"/>
                  <a:gd name="T20" fmla="*/ 428 w 1684"/>
                  <a:gd name="T21" fmla="*/ 352 h 1780"/>
                  <a:gd name="T22" fmla="*/ 408 w 1684"/>
                  <a:gd name="T23" fmla="*/ 248 h 1780"/>
                  <a:gd name="T24" fmla="*/ 432 w 1684"/>
                  <a:gd name="T25" fmla="*/ 236 h 1780"/>
                  <a:gd name="T26" fmla="*/ 492 w 1684"/>
                  <a:gd name="T27" fmla="*/ 284 h 1780"/>
                  <a:gd name="T28" fmla="*/ 668 w 1684"/>
                  <a:gd name="T29" fmla="*/ 204 h 1780"/>
                  <a:gd name="T30" fmla="*/ 832 w 1684"/>
                  <a:gd name="T31" fmla="*/ 164 h 1780"/>
                  <a:gd name="T32" fmla="*/ 932 w 1684"/>
                  <a:gd name="T33" fmla="*/ 0 h 1780"/>
                  <a:gd name="T34" fmla="*/ 1160 w 1684"/>
                  <a:gd name="T35" fmla="*/ 68 h 1780"/>
                  <a:gd name="T36" fmla="*/ 1156 w 1684"/>
                  <a:gd name="T37" fmla="*/ 72 h 1780"/>
                  <a:gd name="T38" fmla="*/ 1076 w 1684"/>
                  <a:gd name="T39" fmla="*/ 112 h 1780"/>
                  <a:gd name="T40" fmla="*/ 968 w 1684"/>
                  <a:gd name="T41" fmla="*/ 252 h 1780"/>
                  <a:gd name="T42" fmla="*/ 968 w 1684"/>
                  <a:gd name="T43" fmla="*/ 256 h 1780"/>
                  <a:gd name="T44" fmla="*/ 916 w 1684"/>
                  <a:gd name="T45" fmla="*/ 268 h 1780"/>
                  <a:gd name="T46" fmla="*/ 804 w 1684"/>
                  <a:gd name="T47" fmla="*/ 520 h 1780"/>
                  <a:gd name="T48" fmla="*/ 680 w 1684"/>
                  <a:gd name="T49" fmla="*/ 700 h 1780"/>
                  <a:gd name="T50" fmla="*/ 684 w 1684"/>
                  <a:gd name="T51" fmla="*/ 760 h 1780"/>
                  <a:gd name="T52" fmla="*/ 668 w 1684"/>
                  <a:gd name="T53" fmla="*/ 824 h 1780"/>
                  <a:gd name="T54" fmla="*/ 1012 w 1684"/>
                  <a:gd name="T55" fmla="*/ 1024 h 1780"/>
                  <a:gd name="T56" fmla="*/ 1056 w 1684"/>
                  <a:gd name="T57" fmla="*/ 1112 h 1780"/>
                  <a:gd name="T58" fmla="*/ 1092 w 1684"/>
                  <a:gd name="T59" fmla="*/ 1200 h 1780"/>
                  <a:gd name="T60" fmla="*/ 1068 w 1684"/>
                  <a:gd name="T61" fmla="*/ 1328 h 1780"/>
                  <a:gd name="T62" fmla="*/ 1100 w 1684"/>
                  <a:gd name="T63" fmla="*/ 1404 h 1780"/>
                  <a:gd name="T64" fmla="*/ 1196 w 1684"/>
                  <a:gd name="T65" fmla="*/ 1568 h 1780"/>
                  <a:gd name="T66" fmla="*/ 1320 w 1684"/>
                  <a:gd name="T67" fmla="*/ 1516 h 1780"/>
                  <a:gd name="T68" fmla="*/ 1364 w 1684"/>
                  <a:gd name="T69" fmla="*/ 1472 h 1780"/>
                  <a:gd name="T70" fmla="*/ 1444 w 1684"/>
                  <a:gd name="T71" fmla="*/ 1324 h 1780"/>
                  <a:gd name="T72" fmla="*/ 1520 w 1684"/>
                  <a:gd name="T73" fmla="*/ 1224 h 1780"/>
                  <a:gd name="T74" fmla="*/ 1512 w 1684"/>
                  <a:gd name="T75" fmla="*/ 1144 h 1780"/>
                  <a:gd name="T76" fmla="*/ 1616 w 1684"/>
                  <a:gd name="T77" fmla="*/ 860 h 1780"/>
                  <a:gd name="T78" fmla="*/ 1644 w 1684"/>
                  <a:gd name="T79" fmla="*/ 832 h 1780"/>
                  <a:gd name="T80" fmla="*/ 1684 w 1684"/>
                  <a:gd name="T81" fmla="*/ 884 h 1780"/>
                  <a:gd name="T82" fmla="*/ 1448 w 1684"/>
                  <a:gd name="T83" fmla="*/ 1492 h 1780"/>
                  <a:gd name="T84" fmla="*/ 1396 w 1684"/>
                  <a:gd name="T85" fmla="*/ 1544 h 1780"/>
                  <a:gd name="T86" fmla="*/ 812 w 1684"/>
                  <a:gd name="T87" fmla="*/ 1780 h 1780"/>
                  <a:gd name="T88" fmla="*/ 764 w 1684"/>
                  <a:gd name="T89" fmla="*/ 1780 h 1780"/>
                  <a:gd name="T90" fmla="*/ 468 w 1684"/>
                  <a:gd name="T91" fmla="*/ 1724 h 1780"/>
                  <a:gd name="T92" fmla="*/ 360 w 1684"/>
                  <a:gd name="T93" fmla="*/ 1552 h 1780"/>
                  <a:gd name="T94" fmla="*/ 416 w 1684"/>
                  <a:gd name="T95" fmla="*/ 1448 h 1780"/>
                  <a:gd name="T96" fmla="*/ 504 w 1684"/>
                  <a:gd name="T97" fmla="*/ 1352 h 1780"/>
                  <a:gd name="T98" fmla="*/ 504 w 1684"/>
                  <a:gd name="T99" fmla="*/ 1300 h 1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84" h="1780">
                    <a:moveTo>
                      <a:pt x="504" y="1300"/>
                    </a:moveTo>
                    <a:cubicBezTo>
                      <a:pt x="511" y="1223"/>
                      <a:pt x="561" y="1182"/>
                      <a:pt x="528" y="1116"/>
                    </a:cubicBezTo>
                    <a:cubicBezTo>
                      <a:pt x="494" y="1049"/>
                      <a:pt x="399" y="1049"/>
                      <a:pt x="336" y="1008"/>
                    </a:cubicBezTo>
                    <a:cubicBezTo>
                      <a:pt x="326" y="978"/>
                      <a:pt x="310" y="927"/>
                      <a:pt x="272" y="908"/>
                    </a:cubicBezTo>
                    <a:cubicBezTo>
                      <a:pt x="259" y="901"/>
                      <a:pt x="239" y="903"/>
                      <a:pt x="224" y="896"/>
                    </a:cubicBezTo>
                    <a:cubicBezTo>
                      <a:pt x="156" y="864"/>
                      <a:pt x="128" y="779"/>
                      <a:pt x="32" y="816"/>
                    </a:cubicBezTo>
                    <a:cubicBezTo>
                      <a:pt x="13" y="793"/>
                      <a:pt x="1" y="761"/>
                      <a:pt x="0" y="720"/>
                    </a:cubicBezTo>
                    <a:cubicBezTo>
                      <a:pt x="45" y="678"/>
                      <a:pt x="90" y="666"/>
                      <a:pt x="120" y="620"/>
                    </a:cubicBezTo>
                    <a:cubicBezTo>
                      <a:pt x="133" y="601"/>
                      <a:pt x="133" y="572"/>
                      <a:pt x="148" y="552"/>
                    </a:cubicBezTo>
                    <a:cubicBezTo>
                      <a:pt x="187" y="498"/>
                      <a:pt x="273" y="501"/>
                      <a:pt x="304" y="436"/>
                    </a:cubicBezTo>
                    <a:cubicBezTo>
                      <a:pt x="368" y="449"/>
                      <a:pt x="423" y="408"/>
                      <a:pt x="428" y="352"/>
                    </a:cubicBezTo>
                    <a:cubicBezTo>
                      <a:pt x="432" y="313"/>
                      <a:pt x="407" y="282"/>
                      <a:pt x="408" y="248"/>
                    </a:cubicBezTo>
                    <a:cubicBezTo>
                      <a:pt x="420" y="248"/>
                      <a:pt x="424" y="240"/>
                      <a:pt x="432" y="236"/>
                    </a:cubicBezTo>
                    <a:cubicBezTo>
                      <a:pt x="449" y="243"/>
                      <a:pt x="462" y="279"/>
                      <a:pt x="492" y="284"/>
                    </a:cubicBezTo>
                    <a:cubicBezTo>
                      <a:pt x="566" y="297"/>
                      <a:pt x="604" y="220"/>
                      <a:pt x="668" y="204"/>
                    </a:cubicBezTo>
                    <a:cubicBezTo>
                      <a:pt x="728" y="189"/>
                      <a:pt x="779" y="197"/>
                      <a:pt x="832" y="164"/>
                    </a:cubicBezTo>
                    <a:cubicBezTo>
                      <a:pt x="883" y="132"/>
                      <a:pt x="949" y="80"/>
                      <a:pt x="932" y="0"/>
                    </a:cubicBezTo>
                    <a:cubicBezTo>
                      <a:pt x="1018" y="12"/>
                      <a:pt x="1091" y="38"/>
                      <a:pt x="1160" y="68"/>
                    </a:cubicBezTo>
                    <a:cubicBezTo>
                      <a:pt x="1161" y="71"/>
                      <a:pt x="1158" y="72"/>
                      <a:pt x="1156" y="72"/>
                    </a:cubicBezTo>
                    <a:cubicBezTo>
                      <a:pt x="1118" y="68"/>
                      <a:pt x="1103" y="97"/>
                      <a:pt x="1076" y="112"/>
                    </a:cubicBezTo>
                    <a:cubicBezTo>
                      <a:pt x="1009" y="149"/>
                      <a:pt x="951" y="153"/>
                      <a:pt x="968" y="252"/>
                    </a:cubicBezTo>
                    <a:cubicBezTo>
                      <a:pt x="968" y="253"/>
                      <a:pt x="968" y="255"/>
                      <a:pt x="968" y="256"/>
                    </a:cubicBezTo>
                    <a:cubicBezTo>
                      <a:pt x="965" y="274"/>
                      <a:pt x="925" y="256"/>
                      <a:pt x="916" y="268"/>
                    </a:cubicBezTo>
                    <a:cubicBezTo>
                      <a:pt x="796" y="266"/>
                      <a:pt x="738" y="422"/>
                      <a:pt x="804" y="520"/>
                    </a:cubicBezTo>
                    <a:cubicBezTo>
                      <a:pt x="753" y="583"/>
                      <a:pt x="690" y="616"/>
                      <a:pt x="680" y="700"/>
                    </a:cubicBezTo>
                    <a:cubicBezTo>
                      <a:pt x="678" y="720"/>
                      <a:pt x="686" y="739"/>
                      <a:pt x="684" y="760"/>
                    </a:cubicBezTo>
                    <a:cubicBezTo>
                      <a:pt x="682" y="780"/>
                      <a:pt x="668" y="801"/>
                      <a:pt x="668" y="824"/>
                    </a:cubicBezTo>
                    <a:cubicBezTo>
                      <a:pt x="665" y="971"/>
                      <a:pt x="870" y="1126"/>
                      <a:pt x="1012" y="1024"/>
                    </a:cubicBezTo>
                    <a:cubicBezTo>
                      <a:pt x="1040" y="1038"/>
                      <a:pt x="1044" y="1068"/>
                      <a:pt x="1056" y="1112"/>
                    </a:cubicBezTo>
                    <a:cubicBezTo>
                      <a:pt x="1066" y="1151"/>
                      <a:pt x="1091" y="1179"/>
                      <a:pt x="1092" y="1200"/>
                    </a:cubicBezTo>
                    <a:cubicBezTo>
                      <a:pt x="1094" y="1238"/>
                      <a:pt x="1062" y="1282"/>
                      <a:pt x="1068" y="1328"/>
                    </a:cubicBezTo>
                    <a:cubicBezTo>
                      <a:pt x="1071" y="1349"/>
                      <a:pt x="1092" y="1376"/>
                      <a:pt x="1100" y="1404"/>
                    </a:cubicBezTo>
                    <a:cubicBezTo>
                      <a:pt x="1124" y="1488"/>
                      <a:pt x="1118" y="1557"/>
                      <a:pt x="1196" y="1568"/>
                    </a:cubicBezTo>
                    <a:cubicBezTo>
                      <a:pt x="1256" y="1577"/>
                      <a:pt x="1285" y="1541"/>
                      <a:pt x="1320" y="1516"/>
                    </a:cubicBezTo>
                    <a:cubicBezTo>
                      <a:pt x="1336" y="1503"/>
                      <a:pt x="1351" y="1488"/>
                      <a:pt x="1364" y="1472"/>
                    </a:cubicBezTo>
                    <a:cubicBezTo>
                      <a:pt x="1399" y="1431"/>
                      <a:pt x="1440" y="1396"/>
                      <a:pt x="1444" y="1324"/>
                    </a:cubicBezTo>
                    <a:cubicBezTo>
                      <a:pt x="1475" y="1296"/>
                      <a:pt x="1513" y="1271"/>
                      <a:pt x="1520" y="1224"/>
                    </a:cubicBezTo>
                    <a:cubicBezTo>
                      <a:pt x="1524" y="1196"/>
                      <a:pt x="1511" y="1173"/>
                      <a:pt x="1512" y="1144"/>
                    </a:cubicBezTo>
                    <a:cubicBezTo>
                      <a:pt x="1517" y="1035"/>
                      <a:pt x="1676" y="994"/>
                      <a:pt x="1616" y="860"/>
                    </a:cubicBezTo>
                    <a:cubicBezTo>
                      <a:pt x="1627" y="853"/>
                      <a:pt x="1640" y="847"/>
                      <a:pt x="1644" y="832"/>
                    </a:cubicBezTo>
                    <a:cubicBezTo>
                      <a:pt x="1664" y="843"/>
                      <a:pt x="1670" y="868"/>
                      <a:pt x="1684" y="884"/>
                    </a:cubicBezTo>
                    <a:cubicBezTo>
                      <a:pt x="1680" y="1162"/>
                      <a:pt x="1578" y="1341"/>
                      <a:pt x="1448" y="1492"/>
                    </a:cubicBezTo>
                    <a:cubicBezTo>
                      <a:pt x="1429" y="1508"/>
                      <a:pt x="1412" y="1525"/>
                      <a:pt x="1396" y="1544"/>
                    </a:cubicBezTo>
                    <a:cubicBezTo>
                      <a:pt x="1250" y="1671"/>
                      <a:pt x="1075" y="1769"/>
                      <a:pt x="812" y="1780"/>
                    </a:cubicBezTo>
                    <a:cubicBezTo>
                      <a:pt x="796" y="1780"/>
                      <a:pt x="780" y="1780"/>
                      <a:pt x="764" y="1780"/>
                    </a:cubicBezTo>
                    <a:cubicBezTo>
                      <a:pt x="648" y="1778"/>
                      <a:pt x="558" y="1751"/>
                      <a:pt x="468" y="1724"/>
                    </a:cubicBezTo>
                    <a:cubicBezTo>
                      <a:pt x="433" y="1665"/>
                      <a:pt x="396" y="1609"/>
                      <a:pt x="360" y="1552"/>
                    </a:cubicBezTo>
                    <a:cubicBezTo>
                      <a:pt x="392" y="1531"/>
                      <a:pt x="416" y="1501"/>
                      <a:pt x="416" y="1448"/>
                    </a:cubicBezTo>
                    <a:cubicBezTo>
                      <a:pt x="443" y="1413"/>
                      <a:pt x="502" y="1411"/>
                      <a:pt x="504" y="1352"/>
                    </a:cubicBezTo>
                    <a:cubicBezTo>
                      <a:pt x="511" y="1344"/>
                      <a:pt x="511" y="1308"/>
                      <a:pt x="504" y="130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281" name="Group 280"/>
          <p:cNvGrpSpPr>
            <a:grpSpLocks noChangeAspect="1"/>
          </p:cNvGrpSpPr>
          <p:nvPr/>
        </p:nvGrpSpPr>
        <p:grpSpPr bwMode="gray">
          <a:xfrm>
            <a:off x="4788024" y="3005626"/>
            <a:ext cx="364307" cy="370816"/>
            <a:chOff x="-25854025" y="2416175"/>
            <a:chExt cx="3198812" cy="3255963"/>
          </a:xfrm>
        </p:grpSpPr>
        <p:grpSp>
          <p:nvGrpSpPr>
            <p:cNvPr id="282" name="Group 281"/>
            <p:cNvGrpSpPr/>
            <p:nvPr/>
          </p:nvGrpSpPr>
          <p:grpSpPr bwMode="gray">
            <a:xfrm>
              <a:off x="-25509538" y="2473325"/>
              <a:ext cx="1957388" cy="676275"/>
              <a:chOff x="-25509538" y="2473325"/>
              <a:chExt cx="1957388" cy="676275"/>
            </a:xfrm>
          </p:grpSpPr>
          <p:sp>
            <p:nvSpPr>
              <p:cNvPr id="288" name="Freeform 2085"/>
              <p:cNvSpPr>
                <a:spLocks/>
              </p:cNvSpPr>
              <p:nvPr/>
            </p:nvSpPr>
            <p:spPr bwMode="gray">
              <a:xfrm>
                <a:off x="-25509538" y="2473325"/>
                <a:ext cx="330200" cy="674688"/>
              </a:xfrm>
              <a:custGeom>
                <a:avLst/>
                <a:gdLst>
                  <a:gd name="T0" fmla="*/ 0 w 184"/>
                  <a:gd name="T1" fmla="*/ 44 h 376"/>
                  <a:gd name="T2" fmla="*/ 32 w 184"/>
                  <a:gd name="T3" fmla="*/ 0 h 376"/>
                  <a:gd name="T4" fmla="*/ 44 w 184"/>
                  <a:gd name="T5" fmla="*/ 0 h 376"/>
                  <a:gd name="T6" fmla="*/ 140 w 184"/>
                  <a:gd name="T7" fmla="*/ 0 h 376"/>
                  <a:gd name="T8" fmla="*/ 184 w 184"/>
                  <a:gd name="T9" fmla="*/ 44 h 376"/>
                  <a:gd name="T10" fmla="*/ 184 w 184"/>
                  <a:gd name="T11" fmla="*/ 332 h 376"/>
                  <a:gd name="T12" fmla="*/ 140 w 184"/>
                  <a:gd name="T13" fmla="*/ 376 h 376"/>
                  <a:gd name="T14" fmla="*/ 44 w 184"/>
                  <a:gd name="T15" fmla="*/ 376 h 376"/>
                  <a:gd name="T16" fmla="*/ 0 w 184"/>
                  <a:gd name="T17" fmla="*/ 332 h 376"/>
                  <a:gd name="T18" fmla="*/ 0 w 184"/>
                  <a:gd name="T19" fmla="*/ 4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376">
                    <a:moveTo>
                      <a:pt x="0" y="44"/>
                    </a:moveTo>
                    <a:cubicBezTo>
                      <a:pt x="1" y="20"/>
                      <a:pt x="21" y="14"/>
                      <a:pt x="32" y="0"/>
                    </a:cubicBezTo>
                    <a:cubicBezTo>
                      <a:pt x="36" y="0"/>
                      <a:pt x="40" y="0"/>
                      <a:pt x="44" y="0"/>
                    </a:cubicBezTo>
                    <a:cubicBezTo>
                      <a:pt x="76" y="0"/>
                      <a:pt x="108" y="0"/>
                      <a:pt x="140" y="0"/>
                    </a:cubicBezTo>
                    <a:cubicBezTo>
                      <a:pt x="165" y="5"/>
                      <a:pt x="179" y="19"/>
                      <a:pt x="184" y="44"/>
                    </a:cubicBezTo>
                    <a:cubicBezTo>
                      <a:pt x="184" y="140"/>
                      <a:pt x="184" y="236"/>
                      <a:pt x="184" y="332"/>
                    </a:cubicBezTo>
                    <a:cubicBezTo>
                      <a:pt x="179" y="357"/>
                      <a:pt x="165" y="371"/>
                      <a:pt x="140" y="376"/>
                    </a:cubicBezTo>
                    <a:cubicBezTo>
                      <a:pt x="108" y="376"/>
                      <a:pt x="76" y="376"/>
                      <a:pt x="44" y="376"/>
                    </a:cubicBezTo>
                    <a:cubicBezTo>
                      <a:pt x="19" y="371"/>
                      <a:pt x="5" y="357"/>
                      <a:pt x="0" y="332"/>
                    </a:cubicBezTo>
                    <a:cubicBezTo>
                      <a:pt x="0" y="236"/>
                      <a:pt x="0" y="140"/>
                      <a:pt x="0" y="44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" name="Freeform 2086"/>
              <p:cNvSpPr>
                <a:spLocks/>
              </p:cNvSpPr>
              <p:nvPr/>
            </p:nvSpPr>
            <p:spPr bwMode="gray">
              <a:xfrm>
                <a:off x="-24936450" y="2473325"/>
                <a:ext cx="330200" cy="674688"/>
              </a:xfrm>
              <a:custGeom>
                <a:avLst/>
                <a:gdLst>
                  <a:gd name="T0" fmla="*/ 0 w 184"/>
                  <a:gd name="T1" fmla="*/ 44 h 376"/>
                  <a:gd name="T2" fmla="*/ 32 w 184"/>
                  <a:gd name="T3" fmla="*/ 0 h 376"/>
                  <a:gd name="T4" fmla="*/ 44 w 184"/>
                  <a:gd name="T5" fmla="*/ 0 h 376"/>
                  <a:gd name="T6" fmla="*/ 140 w 184"/>
                  <a:gd name="T7" fmla="*/ 0 h 376"/>
                  <a:gd name="T8" fmla="*/ 184 w 184"/>
                  <a:gd name="T9" fmla="*/ 44 h 376"/>
                  <a:gd name="T10" fmla="*/ 184 w 184"/>
                  <a:gd name="T11" fmla="*/ 332 h 376"/>
                  <a:gd name="T12" fmla="*/ 140 w 184"/>
                  <a:gd name="T13" fmla="*/ 376 h 376"/>
                  <a:gd name="T14" fmla="*/ 44 w 184"/>
                  <a:gd name="T15" fmla="*/ 376 h 376"/>
                  <a:gd name="T16" fmla="*/ 0 w 184"/>
                  <a:gd name="T17" fmla="*/ 332 h 376"/>
                  <a:gd name="T18" fmla="*/ 0 w 184"/>
                  <a:gd name="T19" fmla="*/ 4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376">
                    <a:moveTo>
                      <a:pt x="0" y="44"/>
                    </a:moveTo>
                    <a:cubicBezTo>
                      <a:pt x="1" y="20"/>
                      <a:pt x="21" y="14"/>
                      <a:pt x="32" y="0"/>
                    </a:cubicBezTo>
                    <a:cubicBezTo>
                      <a:pt x="36" y="0"/>
                      <a:pt x="40" y="0"/>
                      <a:pt x="44" y="0"/>
                    </a:cubicBezTo>
                    <a:cubicBezTo>
                      <a:pt x="76" y="0"/>
                      <a:pt x="108" y="0"/>
                      <a:pt x="140" y="0"/>
                    </a:cubicBezTo>
                    <a:cubicBezTo>
                      <a:pt x="165" y="5"/>
                      <a:pt x="179" y="19"/>
                      <a:pt x="184" y="44"/>
                    </a:cubicBezTo>
                    <a:cubicBezTo>
                      <a:pt x="184" y="140"/>
                      <a:pt x="184" y="236"/>
                      <a:pt x="184" y="332"/>
                    </a:cubicBezTo>
                    <a:cubicBezTo>
                      <a:pt x="179" y="357"/>
                      <a:pt x="165" y="371"/>
                      <a:pt x="140" y="376"/>
                    </a:cubicBezTo>
                    <a:cubicBezTo>
                      <a:pt x="108" y="376"/>
                      <a:pt x="76" y="376"/>
                      <a:pt x="44" y="376"/>
                    </a:cubicBezTo>
                    <a:cubicBezTo>
                      <a:pt x="19" y="371"/>
                      <a:pt x="5" y="357"/>
                      <a:pt x="0" y="332"/>
                    </a:cubicBezTo>
                    <a:cubicBezTo>
                      <a:pt x="0" y="236"/>
                      <a:pt x="0" y="140"/>
                      <a:pt x="0" y="44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" name="Freeform 2087"/>
              <p:cNvSpPr>
                <a:spLocks/>
              </p:cNvSpPr>
              <p:nvPr/>
            </p:nvSpPr>
            <p:spPr bwMode="gray">
              <a:xfrm>
                <a:off x="-24361775" y="2473325"/>
                <a:ext cx="358775" cy="676275"/>
              </a:xfrm>
              <a:custGeom>
                <a:avLst/>
                <a:gdLst>
                  <a:gd name="T0" fmla="*/ 0 w 201"/>
                  <a:gd name="T1" fmla="*/ 44 h 377"/>
                  <a:gd name="T2" fmla="*/ 32 w 201"/>
                  <a:gd name="T3" fmla="*/ 0 h 377"/>
                  <a:gd name="T4" fmla="*/ 44 w 201"/>
                  <a:gd name="T5" fmla="*/ 0 h 377"/>
                  <a:gd name="T6" fmla="*/ 140 w 201"/>
                  <a:gd name="T7" fmla="*/ 0 h 377"/>
                  <a:gd name="T8" fmla="*/ 184 w 201"/>
                  <a:gd name="T9" fmla="*/ 44 h 377"/>
                  <a:gd name="T10" fmla="*/ 184 w 201"/>
                  <a:gd name="T11" fmla="*/ 264 h 377"/>
                  <a:gd name="T12" fmla="*/ 68 w 201"/>
                  <a:gd name="T13" fmla="*/ 376 h 377"/>
                  <a:gd name="T14" fmla="*/ 44 w 201"/>
                  <a:gd name="T15" fmla="*/ 376 h 377"/>
                  <a:gd name="T16" fmla="*/ 0 w 201"/>
                  <a:gd name="T17" fmla="*/ 332 h 377"/>
                  <a:gd name="T18" fmla="*/ 0 w 201"/>
                  <a:gd name="T19" fmla="*/ 44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77">
                    <a:moveTo>
                      <a:pt x="0" y="44"/>
                    </a:moveTo>
                    <a:cubicBezTo>
                      <a:pt x="1" y="20"/>
                      <a:pt x="21" y="14"/>
                      <a:pt x="32" y="0"/>
                    </a:cubicBezTo>
                    <a:cubicBezTo>
                      <a:pt x="36" y="0"/>
                      <a:pt x="40" y="0"/>
                      <a:pt x="44" y="0"/>
                    </a:cubicBezTo>
                    <a:cubicBezTo>
                      <a:pt x="76" y="0"/>
                      <a:pt x="108" y="0"/>
                      <a:pt x="140" y="0"/>
                    </a:cubicBezTo>
                    <a:cubicBezTo>
                      <a:pt x="165" y="5"/>
                      <a:pt x="179" y="19"/>
                      <a:pt x="184" y="44"/>
                    </a:cubicBezTo>
                    <a:cubicBezTo>
                      <a:pt x="171" y="117"/>
                      <a:pt x="201" y="201"/>
                      <a:pt x="184" y="264"/>
                    </a:cubicBezTo>
                    <a:cubicBezTo>
                      <a:pt x="177" y="290"/>
                      <a:pt x="96" y="371"/>
                      <a:pt x="68" y="376"/>
                    </a:cubicBezTo>
                    <a:cubicBezTo>
                      <a:pt x="61" y="377"/>
                      <a:pt x="51" y="375"/>
                      <a:pt x="44" y="376"/>
                    </a:cubicBezTo>
                    <a:cubicBezTo>
                      <a:pt x="19" y="371"/>
                      <a:pt x="5" y="357"/>
                      <a:pt x="0" y="332"/>
                    </a:cubicBezTo>
                    <a:cubicBezTo>
                      <a:pt x="0" y="236"/>
                      <a:pt x="0" y="140"/>
                      <a:pt x="0" y="44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" name="Freeform 2089"/>
              <p:cNvSpPr>
                <a:spLocks/>
              </p:cNvSpPr>
              <p:nvPr/>
            </p:nvSpPr>
            <p:spPr bwMode="gray">
              <a:xfrm>
                <a:off x="-23788688" y="2473325"/>
                <a:ext cx="236538" cy="230188"/>
              </a:xfrm>
              <a:custGeom>
                <a:avLst/>
                <a:gdLst>
                  <a:gd name="T0" fmla="*/ 0 w 132"/>
                  <a:gd name="T1" fmla="*/ 44 h 128"/>
                  <a:gd name="T2" fmla="*/ 32 w 132"/>
                  <a:gd name="T3" fmla="*/ 0 h 128"/>
                  <a:gd name="T4" fmla="*/ 44 w 132"/>
                  <a:gd name="T5" fmla="*/ 0 h 128"/>
                  <a:gd name="T6" fmla="*/ 132 w 132"/>
                  <a:gd name="T7" fmla="*/ 0 h 128"/>
                  <a:gd name="T8" fmla="*/ 0 w 132"/>
                  <a:gd name="T9" fmla="*/ 128 h 128"/>
                  <a:gd name="T10" fmla="*/ 0 w 132"/>
                  <a:gd name="T1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28">
                    <a:moveTo>
                      <a:pt x="0" y="44"/>
                    </a:moveTo>
                    <a:cubicBezTo>
                      <a:pt x="1" y="20"/>
                      <a:pt x="21" y="14"/>
                      <a:pt x="32" y="0"/>
                    </a:cubicBezTo>
                    <a:cubicBezTo>
                      <a:pt x="36" y="0"/>
                      <a:pt x="40" y="0"/>
                      <a:pt x="44" y="0"/>
                    </a:cubicBezTo>
                    <a:cubicBezTo>
                      <a:pt x="73" y="0"/>
                      <a:pt x="103" y="0"/>
                      <a:pt x="132" y="0"/>
                    </a:cubicBezTo>
                    <a:cubicBezTo>
                      <a:pt x="90" y="42"/>
                      <a:pt x="42" y="99"/>
                      <a:pt x="0" y="128"/>
                    </a:cubicBezTo>
                    <a:cubicBezTo>
                      <a:pt x="0" y="100"/>
                      <a:pt x="0" y="72"/>
                      <a:pt x="0" y="44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83" name="Group 282"/>
            <p:cNvGrpSpPr/>
            <p:nvPr/>
          </p:nvGrpSpPr>
          <p:grpSpPr bwMode="gray">
            <a:xfrm>
              <a:off x="-25854025" y="2416175"/>
              <a:ext cx="3198812" cy="3255963"/>
              <a:chOff x="-25854025" y="2416175"/>
              <a:chExt cx="3198812" cy="3255963"/>
            </a:xfrm>
          </p:grpSpPr>
          <p:grpSp>
            <p:nvGrpSpPr>
              <p:cNvPr id="284" name="Group 283"/>
              <p:cNvGrpSpPr/>
              <p:nvPr/>
            </p:nvGrpSpPr>
            <p:grpSpPr bwMode="gray">
              <a:xfrm>
                <a:off x="-25190450" y="2416175"/>
                <a:ext cx="2535237" cy="2568575"/>
                <a:chOff x="-25190450" y="2416175"/>
                <a:chExt cx="2535237" cy="2568575"/>
              </a:xfrm>
            </p:grpSpPr>
            <p:sp>
              <p:nvSpPr>
                <p:cNvPr id="286" name="Freeform 2054"/>
                <p:cNvSpPr>
                  <a:spLocks noEditPoints="1"/>
                </p:cNvSpPr>
                <p:nvPr/>
              </p:nvSpPr>
              <p:spPr bwMode="gray">
                <a:xfrm>
                  <a:off x="-23702963" y="2416175"/>
                  <a:ext cx="1047750" cy="1031875"/>
                </a:xfrm>
                <a:custGeom>
                  <a:avLst/>
                  <a:gdLst>
                    <a:gd name="T0" fmla="*/ 188 w 584"/>
                    <a:gd name="T1" fmla="*/ 24 h 576"/>
                    <a:gd name="T2" fmla="*/ 248 w 584"/>
                    <a:gd name="T3" fmla="*/ 0 h 576"/>
                    <a:gd name="T4" fmla="*/ 288 w 584"/>
                    <a:gd name="T5" fmla="*/ 0 h 576"/>
                    <a:gd name="T6" fmla="*/ 348 w 584"/>
                    <a:gd name="T7" fmla="*/ 24 h 576"/>
                    <a:gd name="T8" fmla="*/ 548 w 584"/>
                    <a:gd name="T9" fmla="*/ 224 h 576"/>
                    <a:gd name="T10" fmla="*/ 548 w 584"/>
                    <a:gd name="T11" fmla="*/ 388 h 576"/>
                    <a:gd name="T12" fmla="*/ 360 w 584"/>
                    <a:gd name="T13" fmla="*/ 576 h 576"/>
                    <a:gd name="T14" fmla="*/ 0 w 584"/>
                    <a:gd name="T15" fmla="*/ 216 h 576"/>
                    <a:gd name="T16" fmla="*/ 188 w 584"/>
                    <a:gd name="T17" fmla="*/ 24 h 576"/>
                    <a:gd name="T18" fmla="*/ 204 w 584"/>
                    <a:gd name="T19" fmla="*/ 236 h 576"/>
                    <a:gd name="T20" fmla="*/ 332 w 584"/>
                    <a:gd name="T21" fmla="*/ 236 h 576"/>
                    <a:gd name="T22" fmla="*/ 300 w 584"/>
                    <a:gd name="T23" fmla="*/ 160 h 576"/>
                    <a:gd name="T24" fmla="*/ 204 w 584"/>
                    <a:gd name="T25" fmla="*/ 23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84" h="576">
                      <a:moveTo>
                        <a:pt x="188" y="24"/>
                      </a:moveTo>
                      <a:cubicBezTo>
                        <a:pt x="208" y="16"/>
                        <a:pt x="222" y="2"/>
                        <a:pt x="248" y="0"/>
                      </a:cubicBezTo>
                      <a:cubicBezTo>
                        <a:pt x="261" y="0"/>
                        <a:pt x="275" y="0"/>
                        <a:pt x="288" y="0"/>
                      </a:cubicBezTo>
                      <a:cubicBezTo>
                        <a:pt x="314" y="2"/>
                        <a:pt x="328" y="16"/>
                        <a:pt x="348" y="24"/>
                      </a:cubicBezTo>
                      <a:cubicBezTo>
                        <a:pt x="413" y="92"/>
                        <a:pt x="480" y="159"/>
                        <a:pt x="548" y="224"/>
                      </a:cubicBezTo>
                      <a:cubicBezTo>
                        <a:pt x="584" y="261"/>
                        <a:pt x="584" y="351"/>
                        <a:pt x="548" y="388"/>
                      </a:cubicBezTo>
                      <a:cubicBezTo>
                        <a:pt x="484" y="449"/>
                        <a:pt x="421" y="512"/>
                        <a:pt x="360" y="576"/>
                      </a:cubicBezTo>
                      <a:cubicBezTo>
                        <a:pt x="238" y="458"/>
                        <a:pt x="118" y="338"/>
                        <a:pt x="0" y="216"/>
                      </a:cubicBezTo>
                      <a:cubicBezTo>
                        <a:pt x="60" y="150"/>
                        <a:pt x="128" y="90"/>
                        <a:pt x="188" y="24"/>
                      </a:cubicBezTo>
                      <a:close/>
                      <a:moveTo>
                        <a:pt x="204" y="236"/>
                      </a:moveTo>
                      <a:cubicBezTo>
                        <a:pt x="219" y="297"/>
                        <a:pt x="318" y="294"/>
                        <a:pt x="332" y="236"/>
                      </a:cubicBezTo>
                      <a:cubicBezTo>
                        <a:pt x="342" y="195"/>
                        <a:pt x="326" y="173"/>
                        <a:pt x="300" y="160"/>
                      </a:cubicBezTo>
                      <a:cubicBezTo>
                        <a:pt x="240" y="131"/>
                        <a:pt x="189" y="174"/>
                        <a:pt x="204" y="236"/>
                      </a:cubicBezTo>
                      <a:close/>
                    </a:path>
                  </a:pathLst>
                </a:custGeom>
                <a:solidFill>
                  <a:srgbClr val="9293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87" name="Freeform 2071"/>
                <p:cNvSpPr>
                  <a:spLocks noEditPoints="1"/>
                </p:cNvSpPr>
                <p:nvPr/>
              </p:nvSpPr>
              <p:spPr bwMode="gray">
                <a:xfrm>
                  <a:off x="-25190450" y="2968625"/>
                  <a:ext cx="1960563" cy="2016125"/>
                </a:xfrm>
                <a:custGeom>
                  <a:avLst/>
                  <a:gdLst>
                    <a:gd name="T0" fmla="*/ 734 w 1094"/>
                    <a:gd name="T1" fmla="*/ 0 h 1125"/>
                    <a:gd name="T2" fmla="*/ 738 w 1094"/>
                    <a:gd name="T3" fmla="*/ 0 h 1125"/>
                    <a:gd name="T4" fmla="*/ 1094 w 1094"/>
                    <a:gd name="T5" fmla="*/ 364 h 1125"/>
                    <a:gd name="T6" fmla="*/ 538 w 1094"/>
                    <a:gd name="T7" fmla="*/ 920 h 1125"/>
                    <a:gd name="T8" fmla="*/ 170 w 1094"/>
                    <a:gd name="T9" fmla="*/ 1056 h 1125"/>
                    <a:gd name="T10" fmla="*/ 6 w 1094"/>
                    <a:gd name="T11" fmla="*/ 1044 h 1125"/>
                    <a:gd name="T12" fmla="*/ 42 w 1094"/>
                    <a:gd name="T13" fmla="*/ 916 h 1125"/>
                    <a:gd name="T14" fmla="*/ 178 w 1094"/>
                    <a:gd name="T15" fmla="*/ 556 h 1125"/>
                    <a:gd name="T16" fmla="*/ 734 w 1094"/>
                    <a:gd name="T17" fmla="*/ 0 h 1125"/>
                    <a:gd name="T18" fmla="*/ 786 w 1094"/>
                    <a:gd name="T19" fmla="*/ 308 h 1125"/>
                    <a:gd name="T20" fmla="*/ 702 w 1094"/>
                    <a:gd name="T21" fmla="*/ 216 h 1125"/>
                    <a:gd name="T22" fmla="*/ 694 w 1094"/>
                    <a:gd name="T23" fmla="*/ 220 h 1125"/>
                    <a:gd name="T24" fmla="*/ 398 w 1094"/>
                    <a:gd name="T25" fmla="*/ 516 h 1125"/>
                    <a:gd name="T26" fmla="*/ 394 w 1094"/>
                    <a:gd name="T27" fmla="*/ 524 h 1125"/>
                    <a:gd name="T28" fmla="*/ 486 w 1094"/>
                    <a:gd name="T29" fmla="*/ 608 h 1125"/>
                    <a:gd name="T30" fmla="*/ 786 w 1094"/>
                    <a:gd name="T31" fmla="*/ 308 h 1125"/>
                    <a:gd name="T32" fmla="*/ 226 w 1094"/>
                    <a:gd name="T33" fmla="*/ 612 h 1125"/>
                    <a:gd name="T34" fmla="*/ 130 w 1094"/>
                    <a:gd name="T35" fmla="*/ 864 h 1125"/>
                    <a:gd name="T36" fmla="*/ 226 w 1094"/>
                    <a:gd name="T37" fmla="*/ 968 h 1125"/>
                    <a:gd name="T38" fmla="*/ 234 w 1094"/>
                    <a:gd name="T39" fmla="*/ 964 h 1125"/>
                    <a:gd name="T40" fmla="*/ 482 w 1094"/>
                    <a:gd name="T41" fmla="*/ 872 h 1125"/>
                    <a:gd name="T42" fmla="*/ 486 w 1094"/>
                    <a:gd name="T43" fmla="*/ 872 h 1125"/>
                    <a:gd name="T44" fmla="*/ 362 w 1094"/>
                    <a:gd name="T45" fmla="*/ 740 h 1125"/>
                    <a:gd name="T46" fmla="*/ 230 w 1094"/>
                    <a:gd name="T47" fmla="*/ 608 h 1125"/>
                    <a:gd name="T48" fmla="*/ 226 w 1094"/>
                    <a:gd name="T49" fmla="*/ 612 h 1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4" h="1125">
                      <a:moveTo>
                        <a:pt x="734" y="0"/>
                      </a:moveTo>
                      <a:cubicBezTo>
                        <a:pt x="735" y="0"/>
                        <a:pt x="737" y="0"/>
                        <a:pt x="738" y="0"/>
                      </a:cubicBezTo>
                      <a:cubicBezTo>
                        <a:pt x="854" y="124"/>
                        <a:pt x="982" y="236"/>
                        <a:pt x="1094" y="364"/>
                      </a:cubicBezTo>
                      <a:cubicBezTo>
                        <a:pt x="907" y="548"/>
                        <a:pt x="722" y="733"/>
                        <a:pt x="538" y="920"/>
                      </a:cubicBezTo>
                      <a:cubicBezTo>
                        <a:pt x="429" y="957"/>
                        <a:pt x="298" y="1009"/>
                        <a:pt x="170" y="1056"/>
                      </a:cubicBezTo>
                      <a:cubicBezTo>
                        <a:pt x="117" y="1075"/>
                        <a:pt x="22" y="1125"/>
                        <a:pt x="6" y="1044"/>
                      </a:cubicBezTo>
                      <a:cubicBezTo>
                        <a:pt x="0" y="1011"/>
                        <a:pt x="27" y="955"/>
                        <a:pt x="42" y="916"/>
                      </a:cubicBezTo>
                      <a:cubicBezTo>
                        <a:pt x="85" y="803"/>
                        <a:pt x="143" y="654"/>
                        <a:pt x="178" y="556"/>
                      </a:cubicBezTo>
                      <a:cubicBezTo>
                        <a:pt x="365" y="372"/>
                        <a:pt x="550" y="187"/>
                        <a:pt x="734" y="0"/>
                      </a:cubicBezTo>
                      <a:close/>
                      <a:moveTo>
                        <a:pt x="786" y="308"/>
                      </a:moveTo>
                      <a:cubicBezTo>
                        <a:pt x="835" y="258"/>
                        <a:pt x="759" y="171"/>
                        <a:pt x="702" y="216"/>
                      </a:cubicBezTo>
                      <a:cubicBezTo>
                        <a:pt x="698" y="216"/>
                        <a:pt x="697" y="219"/>
                        <a:pt x="694" y="220"/>
                      </a:cubicBezTo>
                      <a:cubicBezTo>
                        <a:pt x="594" y="317"/>
                        <a:pt x="495" y="416"/>
                        <a:pt x="398" y="516"/>
                      </a:cubicBezTo>
                      <a:cubicBezTo>
                        <a:pt x="398" y="520"/>
                        <a:pt x="395" y="521"/>
                        <a:pt x="394" y="524"/>
                      </a:cubicBezTo>
                      <a:cubicBezTo>
                        <a:pt x="353" y="578"/>
                        <a:pt x="430" y="652"/>
                        <a:pt x="486" y="608"/>
                      </a:cubicBezTo>
                      <a:cubicBezTo>
                        <a:pt x="588" y="510"/>
                        <a:pt x="688" y="410"/>
                        <a:pt x="786" y="308"/>
                      </a:cubicBezTo>
                      <a:close/>
                      <a:moveTo>
                        <a:pt x="226" y="612"/>
                      </a:moveTo>
                      <a:cubicBezTo>
                        <a:pt x="191" y="693"/>
                        <a:pt x="161" y="779"/>
                        <a:pt x="130" y="864"/>
                      </a:cubicBezTo>
                      <a:cubicBezTo>
                        <a:pt x="144" y="900"/>
                        <a:pt x="195" y="935"/>
                        <a:pt x="226" y="968"/>
                      </a:cubicBezTo>
                      <a:cubicBezTo>
                        <a:pt x="229" y="967"/>
                        <a:pt x="234" y="968"/>
                        <a:pt x="234" y="964"/>
                      </a:cubicBezTo>
                      <a:cubicBezTo>
                        <a:pt x="320" y="937"/>
                        <a:pt x="400" y="903"/>
                        <a:pt x="482" y="872"/>
                      </a:cubicBezTo>
                      <a:cubicBezTo>
                        <a:pt x="483" y="872"/>
                        <a:pt x="485" y="872"/>
                        <a:pt x="486" y="872"/>
                      </a:cubicBezTo>
                      <a:cubicBezTo>
                        <a:pt x="468" y="834"/>
                        <a:pt x="405" y="783"/>
                        <a:pt x="362" y="740"/>
                      </a:cubicBezTo>
                      <a:cubicBezTo>
                        <a:pt x="316" y="694"/>
                        <a:pt x="274" y="646"/>
                        <a:pt x="230" y="608"/>
                      </a:cubicBezTo>
                      <a:cubicBezTo>
                        <a:pt x="228" y="608"/>
                        <a:pt x="225" y="609"/>
                        <a:pt x="226" y="612"/>
                      </a:cubicBezTo>
                      <a:close/>
                    </a:path>
                  </a:pathLst>
                </a:custGeom>
                <a:solidFill>
                  <a:srgbClr val="9293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85" name="Freeform 2092"/>
              <p:cNvSpPr>
                <a:spLocks/>
              </p:cNvSpPr>
              <p:nvPr/>
            </p:nvSpPr>
            <p:spPr bwMode="gray">
              <a:xfrm>
                <a:off x="-25854025" y="2817813"/>
                <a:ext cx="2738438" cy="2854325"/>
              </a:xfrm>
              <a:custGeom>
                <a:avLst/>
                <a:gdLst>
                  <a:gd name="T0" fmla="*/ 0 w 1528"/>
                  <a:gd name="T1" fmla="*/ 100 h 1592"/>
                  <a:gd name="T2" fmla="*/ 100 w 1528"/>
                  <a:gd name="T3" fmla="*/ 0 h 1592"/>
                  <a:gd name="T4" fmla="*/ 104 w 1528"/>
                  <a:gd name="T5" fmla="*/ 0 h 1592"/>
                  <a:gd name="T6" fmla="*/ 116 w 1528"/>
                  <a:gd name="T7" fmla="*/ 0 h 1592"/>
                  <a:gd name="T8" fmla="*/ 120 w 1528"/>
                  <a:gd name="T9" fmla="*/ 1468 h 1592"/>
                  <a:gd name="T10" fmla="*/ 1408 w 1528"/>
                  <a:gd name="T11" fmla="*/ 1468 h 1592"/>
                  <a:gd name="T12" fmla="*/ 1408 w 1528"/>
                  <a:gd name="T13" fmla="*/ 820 h 1592"/>
                  <a:gd name="T14" fmla="*/ 1408 w 1528"/>
                  <a:gd name="T15" fmla="*/ 604 h 1592"/>
                  <a:gd name="T16" fmla="*/ 1500 w 1528"/>
                  <a:gd name="T17" fmla="*/ 504 h 1592"/>
                  <a:gd name="T18" fmla="*/ 1528 w 1528"/>
                  <a:gd name="T19" fmla="*/ 488 h 1592"/>
                  <a:gd name="T20" fmla="*/ 1528 w 1528"/>
                  <a:gd name="T21" fmla="*/ 1488 h 1592"/>
                  <a:gd name="T22" fmla="*/ 1528 w 1528"/>
                  <a:gd name="T23" fmla="*/ 1492 h 1592"/>
                  <a:gd name="T24" fmla="*/ 1428 w 1528"/>
                  <a:gd name="T25" fmla="*/ 1592 h 1592"/>
                  <a:gd name="T26" fmla="*/ 1424 w 1528"/>
                  <a:gd name="T27" fmla="*/ 1592 h 1592"/>
                  <a:gd name="T28" fmla="*/ 104 w 1528"/>
                  <a:gd name="T29" fmla="*/ 1592 h 1592"/>
                  <a:gd name="T30" fmla="*/ 100 w 1528"/>
                  <a:gd name="T31" fmla="*/ 1592 h 1592"/>
                  <a:gd name="T32" fmla="*/ 0 w 1528"/>
                  <a:gd name="T33" fmla="*/ 1492 h 1592"/>
                  <a:gd name="T34" fmla="*/ 0 w 1528"/>
                  <a:gd name="T35" fmla="*/ 1488 h 1592"/>
                  <a:gd name="T36" fmla="*/ 0 w 1528"/>
                  <a:gd name="T37" fmla="*/ 104 h 1592"/>
                  <a:gd name="T38" fmla="*/ 0 w 1528"/>
                  <a:gd name="T39" fmla="*/ 100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8" h="1592">
                    <a:moveTo>
                      <a:pt x="0" y="100"/>
                    </a:moveTo>
                    <a:cubicBezTo>
                      <a:pt x="11" y="44"/>
                      <a:pt x="44" y="11"/>
                      <a:pt x="100" y="0"/>
                    </a:cubicBezTo>
                    <a:cubicBezTo>
                      <a:pt x="101" y="0"/>
                      <a:pt x="103" y="0"/>
                      <a:pt x="104" y="0"/>
                    </a:cubicBezTo>
                    <a:cubicBezTo>
                      <a:pt x="108" y="0"/>
                      <a:pt x="112" y="0"/>
                      <a:pt x="116" y="0"/>
                    </a:cubicBezTo>
                    <a:cubicBezTo>
                      <a:pt x="125" y="481"/>
                      <a:pt x="117" y="980"/>
                      <a:pt x="120" y="1468"/>
                    </a:cubicBezTo>
                    <a:cubicBezTo>
                      <a:pt x="540" y="1475"/>
                      <a:pt x="988" y="1475"/>
                      <a:pt x="1408" y="1468"/>
                    </a:cubicBezTo>
                    <a:cubicBezTo>
                      <a:pt x="1408" y="1273"/>
                      <a:pt x="1408" y="1034"/>
                      <a:pt x="1408" y="820"/>
                    </a:cubicBezTo>
                    <a:cubicBezTo>
                      <a:pt x="1408" y="746"/>
                      <a:pt x="1393" y="660"/>
                      <a:pt x="1408" y="604"/>
                    </a:cubicBezTo>
                    <a:cubicBezTo>
                      <a:pt x="1415" y="579"/>
                      <a:pt x="1477" y="526"/>
                      <a:pt x="1500" y="504"/>
                    </a:cubicBezTo>
                    <a:cubicBezTo>
                      <a:pt x="1507" y="497"/>
                      <a:pt x="1520" y="479"/>
                      <a:pt x="1528" y="488"/>
                    </a:cubicBezTo>
                    <a:cubicBezTo>
                      <a:pt x="1528" y="821"/>
                      <a:pt x="1528" y="1155"/>
                      <a:pt x="1528" y="1488"/>
                    </a:cubicBezTo>
                    <a:cubicBezTo>
                      <a:pt x="1528" y="1489"/>
                      <a:pt x="1528" y="1491"/>
                      <a:pt x="1528" y="1492"/>
                    </a:cubicBezTo>
                    <a:cubicBezTo>
                      <a:pt x="1517" y="1548"/>
                      <a:pt x="1484" y="1581"/>
                      <a:pt x="1428" y="1592"/>
                    </a:cubicBezTo>
                    <a:cubicBezTo>
                      <a:pt x="1427" y="1592"/>
                      <a:pt x="1425" y="1592"/>
                      <a:pt x="1424" y="1592"/>
                    </a:cubicBezTo>
                    <a:cubicBezTo>
                      <a:pt x="984" y="1592"/>
                      <a:pt x="544" y="1592"/>
                      <a:pt x="104" y="1592"/>
                    </a:cubicBezTo>
                    <a:cubicBezTo>
                      <a:pt x="103" y="1592"/>
                      <a:pt x="101" y="1592"/>
                      <a:pt x="100" y="1592"/>
                    </a:cubicBezTo>
                    <a:cubicBezTo>
                      <a:pt x="44" y="1581"/>
                      <a:pt x="11" y="1548"/>
                      <a:pt x="0" y="1492"/>
                    </a:cubicBezTo>
                    <a:cubicBezTo>
                      <a:pt x="0" y="1491"/>
                      <a:pt x="0" y="1489"/>
                      <a:pt x="0" y="1488"/>
                    </a:cubicBezTo>
                    <a:cubicBezTo>
                      <a:pt x="0" y="1027"/>
                      <a:pt x="0" y="565"/>
                      <a:pt x="0" y="104"/>
                    </a:cubicBezTo>
                    <a:cubicBezTo>
                      <a:pt x="0" y="103"/>
                      <a:pt x="0" y="101"/>
                      <a:pt x="0" y="100"/>
                    </a:cubicBezTo>
                    <a:close/>
                  </a:path>
                </a:pathLst>
              </a:custGeom>
              <a:solidFill>
                <a:srgbClr val="0F4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292" name="Group 291"/>
          <p:cNvGrpSpPr>
            <a:grpSpLocks noChangeAspect="1"/>
          </p:cNvGrpSpPr>
          <p:nvPr/>
        </p:nvGrpSpPr>
        <p:grpSpPr bwMode="gray">
          <a:xfrm>
            <a:off x="2411760" y="3005625"/>
            <a:ext cx="212079" cy="370817"/>
            <a:chOff x="-25280938" y="6883400"/>
            <a:chExt cx="1836738" cy="3211513"/>
          </a:xfrm>
        </p:grpSpPr>
        <p:sp>
          <p:nvSpPr>
            <p:cNvPr id="293" name="Freeform 1995"/>
            <p:cNvSpPr>
              <a:spLocks/>
            </p:cNvSpPr>
            <p:nvPr/>
          </p:nvSpPr>
          <p:spPr bwMode="gray">
            <a:xfrm>
              <a:off x="-24822150" y="6975475"/>
              <a:ext cx="927100" cy="1082675"/>
            </a:xfrm>
            <a:custGeom>
              <a:avLst/>
              <a:gdLst>
                <a:gd name="T0" fmla="*/ 232 w 517"/>
                <a:gd name="T1" fmla="*/ 13 h 604"/>
                <a:gd name="T2" fmla="*/ 512 w 517"/>
                <a:gd name="T3" fmla="*/ 265 h 604"/>
                <a:gd name="T4" fmla="*/ 0 w 517"/>
                <a:gd name="T5" fmla="*/ 269 h 604"/>
                <a:gd name="T6" fmla="*/ 232 w 517"/>
                <a:gd name="T7" fmla="*/ 1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7" h="604">
                  <a:moveTo>
                    <a:pt x="232" y="13"/>
                  </a:moveTo>
                  <a:cubicBezTo>
                    <a:pt x="386" y="0"/>
                    <a:pt x="510" y="117"/>
                    <a:pt x="512" y="265"/>
                  </a:cubicBezTo>
                  <a:cubicBezTo>
                    <a:pt x="517" y="600"/>
                    <a:pt x="0" y="604"/>
                    <a:pt x="0" y="269"/>
                  </a:cubicBezTo>
                  <a:cubicBezTo>
                    <a:pt x="0" y="131"/>
                    <a:pt x="104" y="24"/>
                    <a:pt x="232" y="13"/>
                  </a:cubicBezTo>
                  <a:close/>
                </a:path>
              </a:pathLst>
            </a:custGeom>
            <a:solidFill>
              <a:srgbClr val="92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Freeform 2018"/>
            <p:cNvSpPr>
              <a:spLocks/>
            </p:cNvSpPr>
            <p:nvPr/>
          </p:nvSpPr>
          <p:spPr bwMode="gray">
            <a:xfrm>
              <a:off x="-25280938" y="6883400"/>
              <a:ext cx="854075" cy="3211513"/>
            </a:xfrm>
            <a:custGeom>
              <a:avLst/>
              <a:gdLst>
                <a:gd name="T0" fmla="*/ 48 w 476"/>
                <a:gd name="T1" fmla="*/ 0 h 1792"/>
                <a:gd name="T2" fmla="*/ 476 w 476"/>
                <a:gd name="T3" fmla="*/ 0 h 1792"/>
                <a:gd name="T4" fmla="*/ 312 w 476"/>
                <a:gd name="T5" fmla="*/ 72 h 1792"/>
                <a:gd name="T6" fmla="*/ 264 w 476"/>
                <a:gd name="T7" fmla="*/ 120 h 1792"/>
                <a:gd name="T8" fmla="*/ 264 w 476"/>
                <a:gd name="T9" fmla="*/ 520 h 1792"/>
                <a:gd name="T10" fmla="*/ 312 w 476"/>
                <a:gd name="T11" fmla="*/ 568 h 1792"/>
                <a:gd name="T12" fmla="*/ 368 w 476"/>
                <a:gd name="T13" fmla="*/ 604 h 1792"/>
                <a:gd name="T14" fmla="*/ 312 w 476"/>
                <a:gd name="T15" fmla="*/ 648 h 1792"/>
                <a:gd name="T16" fmla="*/ 264 w 476"/>
                <a:gd name="T17" fmla="*/ 696 h 1792"/>
                <a:gd name="T18" fmla="*/ 264 w 476"/>
                <a:gd name="T19" fmla="*/ 1096 h 1792"/>
                <a:gd name="T20" fmla="*/ 312 w 476"/>
                <a:gd name="T21" fmla="*/ 1144 h 1792"/>
                <a:gd name="T22" fmla="*/ 368 w 476"/>
                <a:gd name="T23" fmla="*/ 1188 h 1792"/>
                <a:gd name="T24" fmla="*/ 312 w 476"/>
                <a:gd name="T25" fmla="*/ 1224 h 1792"/>
                <a:gd name="T26" fmla="*/ 264 w 476"/>
                <a:gd name="T27" fmla="*/ 1272 h 1792"/>
                <a:gd name="T28" fmla="*/ 264 w 476"/>
                <a:gd name="T29" fmla="*/ 1672 h 1792"/>
                <a:gd name="T30" fmla="*/ 312 w 476"/>
                <a:gd name="T31" fmla="*/ 1720 h 1792"/>
                <a:gd name="T32" fmla="*/ 476 w 476"/>
                <a:gd name="T33" fmla="*/ 1792 h 1792"/>
                <a:gd name="T34" fmla="*/ 48 w 476"/>
                <a:gd name="T35" fmla="*/ 1792 h 1792"/>
                <a:gd name="T36" fmla="*/ 0 w 476"/>
                <a:gd name="T37" fmla="*/ 1744 h 1792"/>
                <a:gd name="T38" fmla="*/ 0 w 476"/>
                <a:gd name="T39" fmla="*/ 48 h 1792"/>
                <a:gd name="T40" fmla="*/ 48 w 476"/>
                <a:gd name="T41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6" h="1792">
                  <a:moveTo>
                    <a:pt x="48" y="0"/>
                  </a:moveTo>
                  <a:cubicBezTo>
                    <a:pt x="191" y="0"/>
                    <a:pt x="333" y="0"/>
                    <a:pt x="476" y="0"/>
                  </a:cubicBezTo>
                  <a:cubicBezTo>
                    <a:pt x="411" y="14"/>
                    <a:pt x="352" y="33"/>
                    <a:pt x="312" y="72"/>
                  </a:cubicBezTo>
                  <a:cubicBezTo>
                    <a:pt x="292" y="84"/>
                    <a:pt x="276" y="100"/>
                    <a:pt x="264" y="120"/>
                  </a:cubicBezTo>
                  <a:cubicBezTo>
                    <a:pt x="171" y="201"/>
                    <a:pt x="171" y="439"/>
                    <a:pt x="264" y="520"/>
                  </a:cubicBezTo>
                  <a:cubicBezTo>
                    <a:pt x="276" y="540"/>
                    <a:pt x="294" y="554"/>
                    <a:pt x="312" y="568"/>
                  </a:cubicBezTo>
                  <a:cubicBezTo>
                    <a:pt x="328" y="583"/>
                    <a:pt x="345" y="596"/>
                    <a:pt x="368" y="604"/>
                  </a:cubicBezTo>
                  <a:cubicBezTo>
                    <a:pt x="355" y="625"/>
                    <a:pt x="326" y="629"/>
                    <a:pt x="312" y="648"/>
                  </a:cubicBezTo>
                  <a:cubicBezTo>
                    <a:pt x="294" y="662"/>
                    <a:pt x="276" y="676"/>
                    <a:pt x="264" y="696"/>
                  </a:cubicBezTo>
                  <a:cubicBezTo>
                    <a:pt x="171" y="777"/>
                    <a:pt x="171" y="1015"/>
                    <a:pt x="264" y="1096"/>
                  </a:cubicBezTo>
                  <a:cubicBezTo>
                    <a:pt x="276" y="1116"/>
                    <a:pt x="294" y="1130"/>
                    <a:pt x="312" y="1144"/>
                  </a:cubicBezTo>
                  <a:cubicBezTo>
                    <a:pt x="326" y="1163"/>
                    <a:pt x="355" y="1167"/>
                    <a:pt x="368" y="1188"/>
                  </a:cubicBezTo>
                  <a:cubicBezTo>
                    <a:pt x="345" y="1196"/>
                    <a:pt x="328" y="1209"/>
                    <a:pt x="312" y="1224"/>
                  </a:cubicBezTo>
                  <a:cubicBezTo>
                    <a:pt x="294" y="1238"/>
                    <a:pt x="276" y="1252"/>
                    <a:pt x="264" y="1272"/>
                  </a:cubicBezTo>
                  <a:cubicBezTo>
                    <a:pt x="171" y="1353"/>
                    <a:pt x="171" y="1591"/>
                    <a:pt x="264" y="1672"/>
                  </a:cubicBezTo>
                  <a:cubicBezTo>
                    <a:pt x="276" y="1692"/>
                    <a:pt x="292" y="1708"/>
                    <a:pt x="312" y="1720"/>
                  </a:cubicBezTo>
                  <a:cubicBezTo>
                    <a:pt x="352" y="1759"/>
                    <a:pt x="411" y="1778"/>
                    <a:pt x="476" y="1792"/>
                  </a:cubicBezTo>
                  <a:cubicBezTo>
                    <a:pt x="333" y="1792"/>
                    <a:pt x="191" y="1792"/>
                    <a:pt x="48" y="1792"/>
                  </a:cubicBezTo>
                  <a:cubicBezTo>
                    <a:pt x="25" y="1783"/>
                    <a:pt x="9" y="1767"/>
                    <a:pt x="0" y="1744"/>
                  </a:cubicBezTo>
                  <a:cubicBezTo>
                    <a:pt x="0" y="1179"/>
                    <a:pt x="0" y="613"/>
                    <a:pt x="0" y="48"/>
                  </a:cubicBezTo>
                  <a:cubicBezTo>
                    <a:pt x="9" y="25"/>
                    <a:pt x="25" y="9"/>
                    <a:pt x="48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" name="Freeform 2019"/>
            <p:cNvSpPr>
              <a:spLocks/>
            </p:cNvSpPr>
            <p:nvPr/>
          </p:nvSpPr>
          <p:spPr bwMode="gray">
            <a:xfrm>
              <a:off x="-24298275" y="6883400"/>
              <a:ext cx="854075" cy="3211513"/>
            </a:xfrm>
            <a:custGeom>
              <a:avLst/>
              <a:gdLst>
                <a:gd name="T0" fmla="*/ 0 w 476"/>
                <a:gd name="T1" fmla="*/ 0 h 1792"/>
                <a:gd name="T2" fmla="*/ 428 w 476"/>
                <a:gd name="T3" fmla="*/ 0 h 1792"/>
                <a:gd name="T4" fmla="*/ 476 w 476"/>
                <a:gd name="T5" fmla="*/ 48 h 1792"/>
                <a:gd name="T6" fmla="*/ 476 w 476"/>
                <a:gd name="T7" fmla="*/ 1744 h 1792"/>
                <a:gd name="T8" fmla="*/ 428 w 476"/>
                <a:gd name="T9" fmla="*/ 1792 h 1792"/>
                <a:gd name="T10" fmla="*/ 0 w 476"/>
                <a:gd name="T11" fmla="*/ 1792 h 1792"/>
                <a:gd name="T12" fmla="*/ 164 w 476"/>
                <a:gd name="T13" fmla="*/ 1720 h 1792"/>
                <a:gd name="T14" fmla="*/ 212 w 476"/>
                <a:gd name="T15" fmla="*/ 1672 h 1792"/>
                <a:gd name="T16" fmla="*/ 212 w 476"/>
                <a:gd name="T17" fmla="*/ 1272 h 1792"/>
                <a:gd name="T18" fmla="*/ 164 w 476"/>
                <a:gd name="T19" fmla="*/ 1224 h 1792"/>
                <a:gd name="T20" fmla="*/ 108 w 476"/>
                <a:gd name="T21" fmla="*/ 1180 h 1792"/>
                <a:gd name="T22" fmla="*/ 164 w 476"/>
                <a:gd name="T23" fmla="*/ 1144 h 1792"/>
                <a:gd name="T24" fmla="*/ 212 w 476"/>
                <a:gd name="T25" fmla="*/ 1096 h 1792"/>
                <a:gd name="T26" fmla="*/ 212 w 476"/>
                <a:gd name="T27" fmla="*/ 696 h 1792"/>
                <a:gd name="T28" fmla="*/ 164 w 476"/>
                <a:gd name="T29" fmla="*/ 648 h 1792"/>
                <a:gd name="T30" fmla="*/ 108 w 476"/>
                <a:gd name="T31" fmla="*/ 612 h 1792"/>
                <a:gd name="T32" fmla="*/ 164 w 476"/>
                <a:gd name="T33" fmla="*/ 568 h 1792"/>
                <a:gd name="T34" fmla="*/ 212 w 476"/>
                <a:gd name="T35" fmla="*/ 520 h 1792"/>
                <a:gd name="T36" fmla="*/ 212 w 476"/>
                <a:gd name="T37" fmla="*/ 120 h 1792"/>
                <a:gd name="T38" fmla="*/ 164 w 476"/>
                <a:gd name="T39" fmla="*/ 72 h 1792"/>
                <a:gd name="T40" fmla="*/ 0 w 476"/>
                <a:gd name="T41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6" h="1792">
                  <a:moveTo>
                    <a:pt x="0" y="0"/>
                  </a:moveTo>
                  <a:cubicBezTo>
                    <a:pt x="143" y="0"/>
                    <a:pt x="285" y="0"/>
                    <a:pt x="428" y="0"/>
                  </a:cubicBezTo>
                  <a:cubicBezTo>
                    <a:pt x="451" y="9"/>
                    <a:pt x="467" y="25"/>
                    <a:pt x="476" y="48"/>
                  </a:cubicBezTo>
                  <a:cubicBezTo>
                    <a:pt x="476" y="613"/>
                    <a:pt x="476" y="1179"/>
                    <a:pt x="476" y="1744"/>
                  </a:cubicBezTo>
                  <a:cubicBezTo>
                    <a:pt x="467" y="1767"/>
                    <a:pt x="451" y="1783"/>
                    <a:pt x="428" y="1792"/>
                  </a:cubicBezTo>
                  <a:cubicBezTo>
                    <a:pt x="285" y="1792"/>
                    <a:pt x="143" y="1792"/>
                    <a:pt x="0" y="1792"/>
                  </a:cubicBezTo>
                  <a:cubicBezTo>
                    <a:pt x="65" y="1778"/>
                    <a:pt x="124" y="1759"/>
                    <a:pt x="164" y="1720"/>
                  </a:cubicBezTo>
                  <a:cubicBezTo>
                    <a:pt x="184" y="1708"/>
                    <a:pt x="200" y="1692"/>
                    <a:pt x="212" y="1672"/>
                  </a:cubicBezTo>
                  <a:cubicBezTo>
                    <a:pt x="305" y="1591"/>
                    <a:pt x="305" y="1353"/>
                    <a:pt x="212" y="1272"/>
                  </a:cubicBezTo>
                  <a:cubicBezTo>
                    <a:pt x="200" y="1252"/>
                    <a:pt x="182" y="1238"/>
                    <a:pt x="164" y="1224"/>
                  </a:cubicBezTo>
                  <a:cubicBezTo>
                    <a:pt x="150" y="1205"/>
                    <a:pt x="121" y="1201"/>
                    <a:pt x="108" y="1180"/>
                  </a:cubicBezTo>
                  <a:cubicBezTo>
                    <a:pt x="131" y="1172"/>
                    <a:pt x="148" y="1159"/>
                    <a:pt x="164" y="1144"/>
                  </a:cubicBezTo>
                  <a:cubicBezTo>
                    <a:pt x="182" y="1130"/>
                    <a:pt x="200" y="1116"/>
                    <a:pt x="212" y="1096"/>
                  </a:cubicBezTo>
                  <a:cubicBezTo>
                    <a:pt x="305" y="1015"/>
                    <a:pt x="305" y="777"/>
                    <a:pt x="212" y="696"/>
                  </a:cubicBezTo>
                  <a:cubicBezTo>
                    <a:pt x="200" y="676"/>
                    <a:pt x="182" y="662"/>
                    <a:pt x="164" y="648"/>
                  </a:cubicBezTo>
                  <a:cubicBezTo>
                    <a:pt x="148" y="633"/>
                    <a:pt x="131" y="620"/>
                    <a:pt x="108" y="612"/>
                  </a:cubicBezTo>
                  <a:cubicBezTo>
                    <a:pt x="121" y="591"/>
                    <a:pt x="150" y="587"/>
                    <a:pt x="164" y="568"/>
                  </a:cubicBezTo>
                  <a:cubicBezTo>
                    <a:pt x="182" y="554"/>
                    <a:pt x="200" y="540"/>
                    <a:pt x="212" y="520"/>
                  </a:cubicBezTo>
                  <a:cubicBezTo>
                    <a:pt x="305" y="439"/>
                    <a:pt x="305" y="201"/>
                    <a:pt x="212" y="120"/>
                  </a:cubicBezTo>
                  <a:cubicBezTo>
                    <a:pt x="200" y="100"/>
                    <a:pt x="184" y="84"/>
                    <a:pt x="164" y="72"/>
                  </a:cubicBezTo>
                  <a:cubicBezTo>
                    <a:pt x="124" y="33"/>
                    <a:pt x="65" y="14"/>
                    <a:pt x="0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" name="Freeform 2020"/>
            <p:cNvSpPr>
              <a:spLocks/>
            </p:cNvSpPr>
            <p:nvPr/>
          </p:nvSpPr>
          <p:spPr bwMode="gray">
            <a:xfrm>
              <a:off x="-24822150" y="8031163"/>
              <a:ext cx="919163" cy="917575"/>
            </a:xfrm>
            <a:custGeom>
              <a:avLst/>
              <a:gdLst>
                <a:gd name="T0" fmla="*/ 224 w 512"/>
                <a:gd name="T1" fmla="*/ 0 h 512"/>
                <a:gd name="T2" fmla="*/ 288 w 512"/>
                <a:gd name="T3" fmla="*/ 0 h 512"/>
                <a:gd name="T4" fmla="*/ 512 w 512"/>
                <a:gd name="T5" fmla="*/ 224 h 512"/>
                <a:gd name="T6" fmla="*/ 512 w 512"/>
                <a:gd name="T7" fmla="*/ 288 h 512"/>
                <a:gd name="T8" fmla="*/ 288 w 512"/>
                <a:gd name="T9" fmla="*/ 512 h 512"/>
                <a:gd name="T10" fmla="*/ 224 w 512"/>
                <a:gd name="T11" fmla="*/ 512 h 512"/>
                <a:gd name="T12" fmla="*/ 0 w 512"/>
                <a:gd name="T13" fmla="*/ 288 h 512"/>
                <a:gd name="T14" fmla="*/ 0 w 512"/>
                <a:gd name="T15" fmla="*/ 224 h 512"/>
                <a:gd name="T16" fmla="*/ 224 w 512"/>
                <a:gd name="T1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12">
                  <a:moveTo>
                    <a:pt x="224" y="0"/>
                  </a:moveTo>
                  <a:cubicBezTo>
                    <a:pt x="245" y="0"/>
                    <a:pt x="267" y="0"/>
                    <a:pt x="288" y="0"/>
                  </a:cubicBezTo>
                  <a:cubicBezTo>
                    <a:pt x="413" y="25"/>
                    <a:pt x="487" y="99"/>
                    <a:pt x="512" y="224"/>
                  </a:cubicBezTo>
                  <a:cubicBezTo>
                    <a:pt x="512" y="245"/>
                    <a:pt x="512" y="267"/>
                    <a:pt x="512" y="288"/>
                  </a:cubicBezTo>
                  <a:cubicBezTo>
                    <a:pt x="487" y="413"/>
                    <a:pt x="413" y="487"/>
                    <a:pt x="288" y="512"/>
                  </a:cubicBezTo>
                  <a:cubicBezTo>
                    <a:pt x="267" y="512"/>
                    <a:pt x="245" y="512"/>
                    <a:pt x="224" y="512"/>
                  </a:cubicBezTo>
                  <a:cubicBezTo>
                    <a:pt x="99" y="487"/>
                    <a:pt x="25" y="413"/>
                    <a:pt x="0" y="288"/>
                  </a:cubicBezTo>
                  <a:cubicBezTo>
                    <a:pt x="0" y="267"/>
                    <a:pt x="0" y="245"/>
                    <a:pt x="0" y="224"/>
                  </a:cubicBezTo>
                  <a:cubicBezTo>
                    <a:pt x="25" y="99"/>
                    <a:pt x="99" y="25"/>
                    <a:pt x="224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Freeform 2021"/>
            <p:cNvSpPr>
              <a:spLocks/>
            </p:cNvSpPr>
            <p:nvPr/>
          </p:nvSpPr>
          <p:spPr bwMode="gray">
            <a:xfrm>
              <a:off x="-24822150" y="9063038"/>
              <a:ext cx="919163" cy="917575"/>
            </a:xfrm>
            <a:custGeom>
              <a:avLst/>
              <a:gdLst>
                <a:gd name="T0" fmla="*/ 224 w 512"/>
                <a:gd name="T1" fmla="*/ 0 h 512"/>
                <a:gd name="T2" fmla="*/ 288 w 512"/>
                <a:gd name="T3" fmla="*/ 0 h 512"/>
                <a:gd name="T4" fmla="*/ 512 w 512"/>
                <a:gd name="T5" fmla="*/ 224 h 512"/>
                <a:gd name="T6" fmla="*/ 512 w 512"/>
                <a:gd name="T7" fmla="*/ 288 h 512"/>
                <a:gd name="T8" fmla="*/ 288 w 512"/>
                <a:gd name="T9" fmla="*/ 512 h 512"/>
                <a:gd name="T10" fmla="*/ 224 w 512"/>
                <a:gd name="T11" fmla="*/ 512 h 512"/>
                <a:gd name="T12" fmla="*/ 0 w 512"/>
                <a:gd name="T13" fmla="*/ 288 h 512"/>
                <a:gd name="T14" fmla="*/ 0 w 512"/>
                <a:gd name="T15" fmla="*/ 224 h 512"/>
                <a:gd name="T16" fmla="*/ 224 w 512"/>
                <a:gd name="T1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12">
                  <a:moveTo>
                    <a:pt x="224" y="0"/>
                  </a:moveTo>
                  <a:cubicBezTo>
                    <a:pt x="245" y="0"/>
                    <a:pt x="267" y="0"/>
                    <a:pt x="288" y="0"/>
                  </a:cubicBezTo>
                  <a:cubicBezTo>
                    <a:pt x="413" y="25"/>
                    <a:pt x="487" y="99"/>
                    <a:pt x="512" y="224"/>
                  </a:cubicBezTo>
                  <a:cubicBezTo>
                    <a:pt x="512" y="245"/>
                    <a:pt x="512" y="267"/>
                    <a:pt x="512" y="288"/>
                  </a:cubicBezTo>
                  <a:cubicBezTo>
                    <a:pt x="487" y="413"/>
                    <a:pt x="413" y="487"/>
                    <a:pt x="288" y="512"/>
                  </a:cubicBezTo>
                  <a:cubicBezTo>
                    <a:pt x="267" y="512"/>
                    <a:pt x="245" y="512"/>
                    <a:pt x="224" y="512"/>
                  </a:cubicBezTo>
                  <a:cubicBezTo>
                    <a:pt x="99" y="487"/>
                    <a:pt x="25" y="413"/>
                    <a:pt x="0" y="288"/>
                  </a:cubicBezTo>
                  <a:cubicBezTo>
                    <a:pt x="0" y="267"/>
                    <a:pt x="0" y="245"/>
                    <a:pt x="0" y="224"/>
                  </a:cubicBezTo>
                  <a:cubicBezTo>
                    <a:pt x="25" y="99"/>
                    <a:pt x="99" y="25"/>
                    <a:pt x="224" y="0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98" name="Group 297"/>
          <p:cNvGrpSpPr>
            <a:grpSpLocks noChangeAspect="1"/>
          </p:cNvGrpSpPr>
          <p:nvPr/>
        </p:nvGrpSpPr>
        <p:grpSpPr bwMode="gray">
          <a:xfrm>
            <a:off x="2843808" y="3005626"/>
            <a:ext cx="505363" cy="370816"/>
            <a:chOff x="12452030" y="5652926"/>
            <a:chExt cx="707633" cy="519235"/>
          </a:xfrm>
        </p:grpSpPr>
        <p:sp>
          <p:nvSpPr>
            <p:cNvPr id="299" name="Freeform 1976"/>
            <p:cNvSpPr>
              <a:spLocks noChangeAspect="1"/>
            </p:cNvSpPr>
            <p:nvPr/>
          </p:nvSpPr>
          <p:spPr bwMode="gray">
            <a:xfrm>
              <a:off x="12452030" y="5652926"/>
              <a:ext cx="707633" cy="236312"/>
            </a:xfrm>
            <a:custGeom>
              <a:avLst/>
              <a:gdLst>
                <a:gd name="T0" fmla="*/ 1093 w 1922"/>
                <a:gd name="T1" fmla="*/ 4 h 642"/>
                <a:gd name="T2" fmla="*/ 1185 w 1922"/>
                <a:gd name="T3" fmla="*/ 8 h 642"/>
                <a:gd name="T4" fmla="*/ 1797 w 1922"/>
                <a:gd name="T5" fmla="*/ 144 h 642"/>
                <a:gd name="T6" fmla="*/ 1797 w 1922"/>
                <a:gd name="T7" fmla="*/ 148 h 642"/>
                <a:gd name="T8" fmla="*/ 1853 w 1922"/>
                <a:gd name="T9" fmla="*/ 200 h 642"/>
                <a:gd name="T10" fmla="*/ 1917 w 1922"/>
                <a:gd name="T11" fmla="*/ 356 h 642"/>
                <a:gd name="T12" fmla="*/ 1921 w 1922"/>
                <a:gd name="T13" fmla="*/ 448 h 642"/>
                <a:gd name="T14" fmla="*/ 1813 w 1922"/>
                <a:gd name="T15" fmla="*/ 636 h 642"/>
                <a:gd name="T16" fmla="*/ 1757 w 1922"/>
                <a:gd name="T17" fmla="*/ 636 h 642"/>
                <a:gd name="T18" fmla="*/ 1605 w 1922"/>
                <a:gd name="T19" fmla="*/ 604 h 642"/>
                <a:gd name="T20" fmla="*/ 1409 w 1922"/>
                <a:gd name="T21" fmla="*/ 424 h 642"/>
                <a:gd name="T22" fmla="*/ 1417 w 1922"/>
                <a:gd name="T23" fmla="*/ 332 h 642"/>
                <a:gd name="T24" fmla="*/ 1273 w 1922"/>
                <a:gd name="T25" fmla="*/ 260 h 642"/>
                <a:gd name="T26" fmla="*/ 1081 w 1922"/>
                <a:gd name="T27" fmla="*/ 236 h 642"/>
                <a:gd name="T28" fmla="*/ 1049 w 1922"/>
                <a:gd name="T29" fmla="*/ 232 h 642"/>
                <a:gd name="T30" fmla="*/ 865 w 1922"/>
                <a:gd name="T31" fmla="*/ 232 h 642"/>
                <a:gd name="T32" fmla="*/ 837 w 1922"/>
                <a:gd name="T33" fmla="*/ 236 h 642"/>
                <a:gd name="T34" fmla="*/ 645 w 1922"/>
                <a:gd name="T35" fmla="*/ 260 h 642"/>
                <a:gd name="T36" fmla="*/ 505 w 1922"/>
                <a:gd name="T37" fmla="*/ 332 h 642"/>
                <a:gd name="T38" fmla="*/ 513 w 1922"/>
                <a:gd name="T39" fmla="*/ 508 h 642"/>
                <a:gd name="T40" fmla="*/ 165 w 1922"/>
                <a:gd name="T41" fmla="*/ 636 h 642"/>
                <a:gd name="T42" fmla="*/ 109 w 1922"/>
                <a:gd name="T43" fmla="*/ 636 h 642"/>
                <a:gd name="T44" fmla="*/ 1 w 1922"/>
                <a:gd name="T45" fmla="*/ 448 h 642"/>
                <a:gd name="T46" fmla="*/ 5 w 1922"/>
                <a:gd name="T47" fmla="*/ 356 h 642"/>
                <a:gd name="T48" fmla="*/ 69 w 1922"/>
                <a:gd name="T49" fmla="*/ 200 h 642"/>
                <a:gd name="T50" fmla="*/ 125 w 1922"/>
                <a:gd name="T51" fmla="*/ 144 h 642"/>
                <a:gd name="T52" fmla="*/ 737 w 1922"/>
                <a:gd name="T53" fmla="*/ 8 h 642"/>
                <a:gd name="T54" fmla="*/ 829 w 1922"/>
                <a:gd name="T55" fmla="*/ 4 h 642"/>
                <a:gd name="T56" fmla="*/ 909 w 1922"/>
                <a:gd name="T57" fmla="*/ 0 h 642"/>
                <a:gd name="T58" fmla="*/ 1013 w 1922"/>
                <a:gd name="T59" fmla="*/ 0 h 642"/>
                <a:gd name="T60" fmla="*/ 1093 w 1922"/>
                <a:gd name="T61" fmla="*/ 4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22" h="642">
                  <a:moveTo>
                    <a:pt x="1093" y="4"/>
                  </a:moveTo>
                  <a:cubicBezTo>
                    <a:pt x="1128" y="1"/>
                    <a:pt x="1153" y="8"/>
                    <a:pt x="1185" y="8"/>
                  </a:cubicBezTo>
                  <a:cubicBezTo>
                    <a:pt x="1412" y="30"/>
                    <a:pt x="1639" y="53"/>
                    <a:pt x="1797" y="144"/>
                  </a:cubicBezTo>
                  <a:cubicBezTo>
                    <a:pt x="1797" y="145"/>
                    <a:pt x="1797" y="147"/>
                    <a:pt x="1797" y="148"/>
                  </a:cubicBezTo>
                  <a:cubicBezTo>
                    <a:pt x="1821" y="160"/>
                    <a:pt x="1834" y="183"/>
                    <a:pt x="1853" y="200"/>
                  </a:cubicBezTo>
                  <a:cubicBezTo>
                    <a:pt x="1882" y="245"/>
                    <a:pt x="1908" y="292"/>
                    <a:pt x="1917" y="356"/>
                  </a:cubicBezTo>
                  <a:cubicBezTo>
                    <a:pt x="1922" y="383"/>
                    <a:pt x="1921" y="416"/>
                    <a:pt x="1921" y="448"/>
                  </a:cubicBezTo>
                  <a:cubicBezTo>
                    <a:pt x="1901" y="527"/>
                    <a:pt x="1897" y="621"/>
                    <a:pt x="1813" y="636"/>
                  </a:cubicBezTo>
                  <a:cubicBezTo>
                    <a:pt x="1799" y="642"/>
                    <a:pt x="1771" y="642"/>
                    <a:pt x="1757" y="636"/>
                  </a:cubicBezTo>
                  <a:cubicBezTo>
                    <a:pt x="1708" y="629"/>
                    <a:pt x="1658" y="615"/>
                    <a:pt x="1605" y="604"/>
                  </a:cubicBezTo>
                  <a:cubicBezTo>
                    <a:pt x="1487" y="580"/>
                    <a:pt x="1385" y="577"/>
                    <a:pt x="1409" y="424"/>
                  </a:cubicBezTo>
                  <a:cubicBezTo>
                    <a:pt x="1414" y="392"/>
                    <a:pt x="1428" y="365"/>
                    <a:pt x="1417" y="332"/>
                  </a:cubicBezTo>
                  <a:cubicBezTo>
                    <a:pt x="1402" y="286"/>
                    <a:pt x="1317" y="270"/>
                    <a:pt x="1273" y="260"/>
                  </a:cubicBezTo>
                  <a:cubicBezTo>
                    <a:pt x="1207" y="245"/>
                    <a:pt x="1152" y="235"/>
                    <a:pt x="1081" y="236"/>
                  </a:cubicBezTo>
                  <a:cubicBezTo>
                    <a:pt x="1078" y="227"/>
                    <a:pt x="1059" y="234"/>
                    <a:pt x="1049" y="232"/>
                  </a:cubicBezTo>
                  <a:cubicBezTo>
                    <a:pt x="997" y="225"/>
                    <a:pt x="917" y="225"/>
                    <a:pt x="865" y="232"/>
                  </a:cubicBezTo>
                  <a:cubicBezTo>
                    <a:pt x="857" y="234"/>
                    <a:pt x="839" y="227"/>
                    <a:pt x="837" y="236"/>
                  </a:cubicBezTo>
                  <a:cubicBezTo>
                    <a:pt x="766" y="235"/>
                    <a:pt x="710" y="245"/>
                    <a:pt x="645" y="260"/>
                  </a:cubicBezTo>
                  <a:cubicBezTo>
                    <a:pt x="600" y="270"/>
                    <a:pt x="520" y="286"/>
                    <a:pt x="505" y="332"/>
                  </a:cubicBezTo>
                  <a:cubicBezTo>
                    <a:pt x="485" y="392"/>
                    <a:pt x="528" y="457"/>
                    <a:pt x="513" y="508"/>
                  </a:cubicBezTo>
                  <a:cubicBezTo>
                    <a:pt x="477" y="627"/>
                    <a:pt x="287" y="589"/>
                    <a:pt x="165" y="636"/>
                  </a:cubicBezTo>
                  <a:cubicBezTo>
                    <a:pt x="151" y="642"/>
                    <a:pt x="123" y="642"/>
                    <a:pt x="109" y="636"/>
                  </a:cubicBezTo>
                  <a:cubicBezTo>
                    <a:pt x="25" y="621"/>
                    <a:pt x="21" y="527"/>
                    <a:pt x="1" y="448"/>
                  </a:cubicBezTo>
                  <a:cubicBezTo>
                    <a:pt x="1" y="416"/>
                    <a:pt x="0" y="383"/>
                    <a:pt x="5" y="356"/>
                  </a:cubicBezTo>
                  <a:cubicBezTo>
                    <a:pt x="14" y="292"/>
                    <a:pt x="40" y="245"/>
                    <a:pt x="69" y="200"/>
                  </a:cubicBezTo>
                  <a:cubicBezTo>
                    <a:pt x="87" y="181"/>
                    <a:pt x="106" y="162"/>
                    <a:pt x="125" y="144"/>
                  </a:cubicBezTo>
                  <a:cubicBezTo>
                    <a:pt x="283" y="53"/>
                    <a:pt x="510" y="30"/>
                    <a:pt x="737" y="8"/>
                  </a:cubicBezTo>
                  <a:cubicBezTo>
                    <a:pt x="769" y="8"/>
                    <a:pt x="794" y="1"/>
                    <a:pt x="829" y="4"/>
                  </a:cubicBezTo>
                  <a:cubicBezTo>
                    <a:pt x="854" y="1"/>
                    <a:pt x="890" y="9"/>
                    <a:pt x="909" y="0"/>
                  </a:cubicBezTo>
                  <a:cubicBezTo>
                    <a:pt x="944" y="0"/>
                    <a:pt x="978" y="0"/>
                    <a:pt x="1013" y="0"/>
                  </a:cubicBezTo>
                  <a:cubicBezTo>
                    <a:pt x="1032" y="9"/>
                    <a:pt x="1068" y="1"/>
                    <a:pt x="1093" y="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" name="Freeform 1990"/>
            <p:cNvSpPr>
              <a:spLocks noChangeAspect="1" noEditPoints="1"/>
            </p:cNvSpPr>
            <p:nvPr/>
          </p:nvSpPr>
          <p:spPr bwMode="gray">
            <a:xfrm>
              <a:off x="12569371" y="5764726"/>
              <a:ext cx="473276" cy="407435"/>
            </a:xfrm>
            <a:custGeom>
              <a:avLst/>
              <a:gdLst>
                <a:gd name="T0" fmla="*/ 335 w 1286"/>
                <a:gd name="T1" fmla="*/ 16 h 1107"/>
                <a:gd name="T2" fmla="*/ 451 w 1286"/>
                <a:gd name="T3" fmla="*/ 0 h 1107"/>
                <a:gd name="T4" fmla="*/ 703 w 1286"/>
                <a:gd name="T5" fmla="*/ 136 h 1107"/>
                <a:gd name="T6" fmla="*/ 831 w 1286"/>
                <a:gd name="T7" fmla="*/ 0 h 1107"/>
                <a:gd name="T8" fmla="*/ 963 w 1286"/>
                <a:gd name="T9" fmla="*/ 20 h 1107"/>
                <a:gd name="T10" fmla="*/ 967 w 1286"/>
                <a:gd name="T11" fmla="*/ 172 h 1107"/>
                <a:gd name="T12" fmla="*/ 1051 w 1286"/>
                <a:gd name="T13" fmla="*/ 356 h 1107"/>
                <a:gd name="T14" fmla="*/ 1103 w 1286"/>
                <a:gd name="T15" fmla="*/ 408 h 1107"/>
                <a:gd name="T16" fmla="*/ 1167 w 1286"/>
                <a:gd name="T17" fmla="*/ 464 h 1107"/>
                <a:gd name="T18" fmla="*/ 1227 w 1286"/>
                <a:gd name="T19" fmla="*/ 524 h 1107"/>
                <a:gd name="T20" fmla="*/ 1279 w 1286"/>
                <a:gd name="T21" fmla="*/ 620 h 1107"/>
                <a:gd name="T22" fmla="*/ 1279 w 1286"/>
                <a:gd name="T23" fmla="*/ 1008 h 1107"/>
                <a:gd name="T24" fmla="*/ 1187 w 1286"/>
                <a:gd name="T25" fmla="*/ 1100 h 1107"/>
                <a:gd name="T26" fmla="*/ 99 w 1286"/>
                <a:gd name="T27" fmla="*/ 1100 h 1107"/>
                <a:gd name="T28" fmla="*/ 7 w 1286"/>
                <a:gd name="T29" fmla="*/ 1008 h 1107"/>
                <a:gd name="T30" fmla="*/ 7 w 1286"/>
                <a:gd name="T31" fmla="*/ 620 h 1107"/>
                <a:gd name="T32" fmla="*/ 59 w 1286"/>
                <a:gd name="T33" fmla="*/ 524 h 1107"/>
                <a:gd name="T34" fmla="*/ 119 w 1286"/>
                <a:gd name="T35" fmla="*/ 464 h 1107"/>
                <a:gd name="T36" fmla="*/ 183 w 1286"/>
                <a:gd name="T37" fmla="*/ 408 h 1107"/>
                <a:gd name="T38" fmla="*/ 235 w 1286"/>
                <a:gd name="T39" fmla="*/ 356 h 1107"/>
                <a:gd name="T40" fmla="*/ 319 w 1286"/>
                <a:gd name="T41" fmla="*/ 172 h 1107"/>
                <a:gd name="T42" fmla="*/ 335 w 1286"/>
                <a:gd name="T43" fmla="*/ 16 h 1107"/>
                <a:gd name="T44" fmla="*/ 387 w 1286"/>
                <a:gd name="T45" fmla="*/ 624 h 1107"/>
                <a:gd name="T46" fmla="*/ 615 w 1286"/>
                <a:gd name="T47" fmla="*/ 848 h 1107"/>
                <a:gd name="T48" fmla="*/ 899 w 1286"/>
                <a:gd name="T49" fmla="*/ 560 h 1107"/>
                <a:gd name="T50" fmla="*/ 723 w 1286"/>
                <a:gd name="T51" fmla="*/ 352 h 1107"/>
                <a:gd name="T52" fmla="*/ 387 w 1286"/>
                <a:gd name="T53" fmla="*/ 624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6" h="1107">
                  <a:moveTo>
                    <a:pt x="335" y="16"/>
                  </a:moveTo>
                  <a:cubicBezTo>
                    <a:pt x="376" y="13"/>
                    <a:pt x="409" y="2"/>
                    <a:pt x="451" y="0"/>
                  </a:cubicBezTo>
                  <a:cubicBezTo>
                    <a:pt x="487" y="90"/>
                    <a:pt x="581" y="175"/>
                    <a:pt x="703" y="136"/>
                  </a:cubicBezTo>
                  <a:cubicBezTo>
                    <a:pt x="767" y="115"/>
                    <a:pt x="806" y="65"/>
                    <a:pt x="831" y="0"/>
                  </a:cubicBezTo>
                  <a:cubicBezTo>
                    <a:pt x="878" y="4"/>
                    <a:pt x="916" y="16"/>
                    <a:pt x="963" y="20"/>
                  </a:cubicBezTo>
                  <a:cubicBezTo>
                    <a:pt x="966" y="69"/>
                    <a:pt x="958" y="129"/>
                    <a:pt x="967" y="172"/>
                  </a:cubicBezTo>
                  <a:cubicBezTo>
                    <a:pt x="970" y="258"/>
                    <a:pt x="1013" y="305"/>
                    <a:pt x="1051" y="356"/>
                  </a:cubicBezTo>
                  <a:cubicBezTo>
                    <a:pt x="1067" y="375"/>
                    <a:pt x="1084" y="392"/>
                    <a:pt x="1103" y="408"/>
                  </a:cubicBezTo>
                  <a:cubicBezTo>
                    <a:pt x="1126" y="425"/>
                    <a:pt x="1145" y="446"/>
                    <a:pt x="1167" y="464"/>
                  </a:cubicBezTo>
                  <a:cubicBezTo>
                    <a:pt x="1185" y="486"/>
                    <a:pt x="1205" y="506"/>
                    <a:pt x="1227" y="524"/>
                  </a:cubicBezTo>
                  <a:cubicBezTo>
                    <a:pt x="1249" y="551"/>
                    <a:pt x="1271" y="579"/>
                    <a:pt x="1279" y="620"/>
                  </a:cubicBezTo>
                  <a:cubicBezTo>
                    <a:pt x="1286" y="740"/>
                    <a:pt x="1286" y="888"/>
                    <a:pt x="1279" y="1008"/>
                  </a:cubicBezTo>
                  <a:cubicBezTo>
                    <a:pt x="1265" y="1055"/>
                    <a:pt x="1234" y="1086"/>
                    <a:pt x="1187" y="1100"/>
                  </a:cubicBezTo>
                  <a:cubicBezTo>
                    <a:pt x="834" y="1107"/>
                    <a:pt x="452" y="1107"/>
                    <a:pt x="99" y="1100"/>
                  </a:cubicBezTo>
                  <a:cubicBezTo>
                    <a:pt x="52" y="1086"/>
                    <a:pt x="21" y="1055"/>
                    <a:pt x="7" y="1008"/>
                  </a:cubicBezTo>
                  <a:cubicBezTo>
                    <a:pt x="0" y="888"/>
                    <a:pt x="0" y="740"/>
                    <a:pt x="7" y="620"/>
                  </a:cubicBezTo>
                  <a:cubicBezTo>
                    <a:pt x="15" y="579"/>
                    <a:pt x="37" y="551"/>
                    <a:pt x="59" y="524"/>
                  </a:cubicBezTo>
                  <a:cubicBezTo>
                    <a:pt x="81" y="506"/>
                    <a:pt x="101" y="486"/>
                    <a:pt x="119" y="464"/>
                  </a:cubicBezTo>
                  <a:cubicBezTo>
                    <a:pt x="141" y="446"/>
                    <a:pt x="160" y="425"/>
                    <a:pt x="183" y="408"/>
                  </a:cubicBezTo>
                  <a:cubicBezTo>
                    <a:pt x="202" y="392"/>
                    <a:pt x="219" y="375"/>
                    <a:pt x="235" y="356"/>
                  </a:cubicBezTo>
                  <a:cubicBezTo>
                    <a:pt x="273" y="305"/>
                    <a:pt x="316" y="258"/>
                    <a:pt x="319" y="172"/>
                  </a:cubicBezTo>
                  <a:cubicBezTo>
                    <a:pt x="335" y="131"/>
                    <a:pt x="306" y="44"/>
                    <a:pt x="335" y="16"/>
                  </a:cubicBezTo>
                  <a:close/>
                  <a:moveTo>
                    <a:pt x="387" y="624"/>
                  </a:moveTo>
                  <a:cubicBezTo>
                    <a:pt x="400" y="736"/>
                    <a:pt x="489" y="835"/>
                    <a:pt x="615" y="848"/>
                  </a:cubicBezTo>
                  <a:cubicBezTo>
                    <a:pt x="786" y="865"/>
                    <a:pt x="919" y="728"/>
                    <a:pt x="899" y="560"/>
                  </a:cubicBezTo>
                  <a:cubicBezTo>
                    <a:pt x="887" y="460"/>
                    <a:pt x="825" y="386"/>
                    <a:pt x="723" y="352"/>
                  </a:cubicBezTo>
                  <a:cubicBezTo>
                    <a:pt x="529" y="286"/>
                    <a:pt x="367" y="452"/>
                    <a:pt x="387" y="624"/>
                  </a:cubicBezTo>
                  <a:close/>
                </a:path>
              </a:pathLst>
            </a:custGeom>
            <a:solidFill>
              <a:srgbClr val="0F4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565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  <a:br>
              <a:rPr lang="de-DE" dirty="0"/>
            </a:br>
            <a:r>
              <a:rPr lang="de-DE" dirty="0"/>
              <a:t>www.novatec-gmbh.de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Datum, Sprecher, Ort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4767263"/>
            <a:ext cx="306388" cy="271462"/>
          </a:xfrm>
        </p:spPr>
        <p:txBody>
          <a:bodyPr/>
          <a:lstStyle/>
          <a:p>
            <a:fld id="{7F1AF4CC-B4F1-45E7-8781-FCA25AF1F4E6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9" name="Rechteck 5"/>
          <p:cNvSpPr/>
          <p:nvPr/>
        </p:nvSpPr>
        <p:spPr bwMode="ltGray">
          <a:xfrm>
            <a:off x="1799692" y="4417276"/>
            <a:ext cx="1231799" cy="259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21" tIns="112694" rIns="84521" bIns="845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235"/>
              </a:spcBef>
              <a:spcAft>
                <a:spcPts val="235"/>
              </a:spcAft>
            </a:pPr>
            <a:r>
              <a:rPr lang="de-DE" sz="900" dirty="0">
                <a:solidFill>
                  <a:schemeClr val="bg2"/>
                </a:solidFill>
              </a:rPr>
              <a:t>Kundenlogo bitte hier platzieren</a:t>
            </a:r>
          </a:p>
        </p:txBody>
      </p:sp>
    </p:spTree>
    <p:extLst>
      <p:ext uri="{BB962C8B-B14F-4D97-AF65-F5344CB8AC3E}">
        <p14:creationId xmlns:p14="http://schemas.microsoft.com/office/powerpoint/2010/main" val="24051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1800" y="1118640"/>
            <a:ext cx="2556025" cy="3456086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6FA862-B8C2-47A0-BB61-A529146B19B7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3-Teilung Text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gray">
          <a:xfrm>
            <a:off x="3295104" y="1130107"/>
            <a:ext cx="2552235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gray">
          <a:xfrm>
            <a:off x="6159964" y="1140370"/>
            <a:ext cx="255223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5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2529" y="1491630"/>
            <a:ext cx="4032251" cy="3671886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2-Teilung Text</a:t>
            </a:r>
            <a:br>
              <a:rPr lang="de-DE" dirty="0"/>
            </a:br>
            <a:r>
              <a:rPr lang="de-DE" dirty="0"/>
              <a:t>mit Textüberschriften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4679949" y="1491630"/>
            <a:ext cx="4032251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Rechteck 7"/>
          <p:cNvSpPr/>
          <p:nvPr/>
        </p:nvSpPr>
        <p:spPr bwMode="gray">
          <a:xfrm>
            <a:off x="432529" y="1131888"/>
            <a:ext cx="4031522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Textüberschrift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4679951" y="1131888"/>
            <a:ext cx="4032249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Textüberschrift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657F31-0C03-4A15-AC63-1C882593CEF7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3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928FA6-23EB-49C1-96E7-D2F445C53B3C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3-Teilung Text</a:t>
            </a:r>
            <a:br>
              <a:rPr lang="de-DE" dirty="0"/>
            </a:br>
            <a:r>
              <a:rPr lang="de-DE" dirty="0"/>
              <a:t>mit Textüberschriften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gray">
          <a:xfrm>
            <a:off x="3295104" y="1491630"/>
            <a:ext cx="2552235" cy="36798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endParaRPr lang="de-DE" dirty="0"/>
          </a:p>
        </p:txBody>
      </p:sp>
      <p:sp>
        <p:nvSpPr>
          <p:cNvPr id="9" name="Rechteck 7"/>
          <p:cNvSpPr/>
          <p:nvPr/>
        </p:nvSpPr>
        <p:spPr bwMode="gray">
          <a:xfrm>
            <a:off x="432530" y="1131888"/>
            <a:ext cx="2555296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Textüberschrift</a:t>
            </a:r>
          </a:p>
        </p:txBody>
      </p:sp>
      <p:sp>
        <p:nvSpPr>
          <p:cNvPr id="10" name="Rechteck 8"/>
          <p:cNvSpPr/>
          <p:nvPr/>
        </p:nvSpPr>
        <p:spPr bwMode="gray">
          <a:xfrm>
            <a:off x="3295104" y="1131888"/>
            <a:ext cx="2552235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Textüberschrift</a:t>
            </a:r>
          </a:p>
        </p:txBody>
      </p:sp>
      <p:sp>
        <p:nvSpPr>
          <p:cNvPr id="11" name="Rechteck 8"/>
          <p:cNvSpPr/>
          <p:nvPr/>
        </p:nvSpPr>
        <p:spPr bwMode="gray">
          <a:xfrm>
            <a:off x="6159964" y="1131888"/>
            <a:ext cx="2552235" cy="28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Textüberschrift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 bwMode="gray">
          <a:xfrm>
            <a:off x="432530" y="1491630"/>
            <a:ext cx="2555296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endParaRPr lang="de-DE" dirty="0"/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gray">
          <a:xfrm>
            <a:off x="6159964" y="1491629"/>
            <a:ext cx="2552234" cy="35466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aliquyam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voluptua</a:t>
            </a:r>
            <a:r>
              <a:rPr lang="de-DE" dirty="0" smtClean="0"/>
              <a:t>. </a:t>
            </a:r>
          </a:p>
          <a:p>
            <a:pPr lvl="2"/>
            <a:r>
              <a:rPr lang="de-DE" dirty="0" smtClean="0"/>
              <a:t>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eos</a:t>
            </a:r>
            <a:r>
              <a:rPr lang="de-DE" dirty="0" smtClean="0"/>
              <a:t> et </a:t>
            </a:r>
            <a:r>
              <a:rPr lang="de-DE" dirty="0" err="1" smtClean="0"/>
              <a:t>accusam</a:t>
            </a:r>
            <a:r>
              <a:rPr lang="de-DE" dirty="0" smtClean="0"/>
              <a:t> et </a:t>
            </a:r>
            <a:r>
              <a:rPr lang="de-DE" dirty="0" err="1" smtClean="0"/>
              <a:t>justo</a:t>
            </a:r>
            <a:r>
              <a:rPr lang="de-DE" dirty="0" smtClean="0"/>
              <a:t> </a:t>
            </a:r>
            <a:r>
              <a:rPr lang="de-DE" dirty="0" err="1" smtClean="0"/>
              <a:t>duo</a:t>
            </a:r>
            <a:r>
              <a:rPr lang="de-DE" dirty="0" smtClean="0"/>
              <a:t> </a:t>
            </a:r>
            <a:r>
              <a:rPr lang="de-DE" dirty="0" err="1" smtClean="0"/>
              <a:t>dolores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et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rebum</a:t>
            </a:r>
            <a:r>
              <a:rPr lang="de-DE" dirty="0" smtClean="0"/>
              <a:t>. Stet </a:t>
            </a:r>
            <a:r>
              <a:rPr lang="de-DE" dirty="0" err="1" smtClean="0"/>
              <a:t>clita</a:t>
            </a:r>
            <a:r>
              <a:rPr lang="de-DE" dirty="0" smtClean="0"/>
              <a:t> </a:t>
            </a:r>
            <a:r>
              <a:rPr lang="de-DE" dirty="0" err="1" smtClean="0"/>
              <a:t>kasd</a:t>
            </a:r>
            <a:r>
              <a:rPr lang="de-DE" dirty="0" smtClean="0"/>
              <a:t> </a:t>
            </a:r>
            <a:r>
              <a:rPr lang="de-DE" dirty="0" err="1" smtClean="0"/>
              <a:t>gubergren</a:t>
            </a:r>
            <a:r>
              <a:rPr lang="de-DE" dirty="0" smtClean="0"/>
              <a:t>, </a:t>
            </a:r>
          </a:p>
          <a:p>
            <a:pPr lvl="3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</a:t>
            </a:r>
            <a:r>
              <a:rPr lang="de-DE" dirty="0" smtClean="0"/>
              <a:t> </a:t>
            </a:r>
            <a:r>
              <a:rPr lang="de-DE" dirty="0" err="1" smtClean="0"/>
              <a:t>takimata</a:t>
            </a:r>
            <a:r>
              <a:rPr lang="de-DE" dirty="0" smtClean="0"/>
              <a:t> sanctus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</a:p>
          <a:p>
            <a:pPr lvl="3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</a:p>
          <a:p>
            <a:pPr lvl="6"/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8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2529" y="1131095"/>
            <a:ext cx="4032251" cy="3671886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2-Teilung Text</a:t>
            </a:r>
            <a:br>
              <a:rPr lang="de-DE" dirty="0"/>
            </a:br>
            <a:r>
              <a:rPr lang="de-DE" dirty="0"/>
              <a:t>- mit 2-zeiliger Schlussfolgerung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4679949" y="1131095"/>
            <a:ext cx="4032251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mtClean="0"/>
              <a:t>Lorem ipsum dolor sit amet</a:t>
            </a:r>
          </a:p>
          <a:p>
            <a:r>
              <a:rPr lang="de-DE" smtClean="0"/>
              <a:t>consetetur sadipscing elitr, sed diam nonumy eirmod tempor invidunt ut labore et dolore magna aliquyam erat, sed diam voluptua. </a:t>
            </a:r>
          </a:p>
          <a:p>
            <a:pPr lvl="2"/>
            <a:r>
              <a:rPr lang="de-DE" smtClean="0"/>
              <a:t>At vero eos et accusam et justo duo dolores </a:t>
            </a:r>
          </a:p>
          <a:p>
            <a:pPr lvl="2"/>
            <a:r>
              <a:rPr lang="de-DE" smtClean="0"/>
              <a:t>et ea rebum. Stet clita kasd gubergren, </a:t>
            </a:r>
          </a:p>
          <a:p>
            <a:pPr lvl="3"/>
            <a:r>
              <a:rPr lang="de-DE" smtClean="0"/>
              <a:t>no sea takimata sanctus est </a:t>
            </a:r>
          </a:p>
          <a:p>
            <a:pPr lvl="3"/>
            <a:r>
              <a:rPr lang="de-DE" smtClean="0"/>
              <a:t>Lorem ipsum dolor sit amet. Lorem ipsum </a:t>
            </a:r>
          </a:p>
          <a:p>
            <a:pPr lvl="6"/>
            <a:r>
              <a:rPr lang="de-DE" smtClean="0"/>
              <a:t>dolor sit amet, consetetur sadipscing elitr, sed diam nonumy eirmod tempor invidunt </a:t>
            </a:r>
          </a:p>
          <a:p>
            <a:endParaRPr lang="de-DE" dirty="0"/>
          </a:p>
        </p:txBody>
      </p:sp>
      <p:sp>
        <p:nvSpPr>
          <p:cNvPr id="9" name="Rechteck 16"/>
          <p:cNvSpPr/>
          <p:nvPr/>
        </p:nvSpPr>
        <p:spPr bwMode="gray">
          <a:xfrm>
            <a:off x="-3295" y="3616325"/>
            <a:ext cx="8715495" cy="577825"/>
          </a:xfrm>
          <a:custGeom>
            <a:avLst/>
            <a:gdLst/>
            <a:ahLst/>
            <a:cxnLst/>
            <a:rect l="l" t="t" r="r" b="b"/>
            <a:pathLst>
              <a:path w="10191287" h="656143">
                <a:moveTo>
                  <a:pt x="9963770" y="0"/>
                </a:moveTo>
                <a:lnTo>
                  <a:pt x="10191287" y="0"/>
                </a:lnTo>
                <a:lnTo>
                  <a:pt x="9937706" y="656143"/>
                </a:lnTo>
                <a:lnTo>
                  <a:pt x="9711774" y="656143"/>
                </a:lnTo>
                <a:close/>
                <a:moveTo>
                  <a:pt x="9655644" y="0"/>
                </a:moveTo>
                <a:lnTo>
                  <a:pt x="9880973" y="0"/>
                </a:lnTo>
                <a:lnTo>
                  <a:pt x="9628978" y="656143"/>
                </a:lnTo>
                <a:lnTo>
                  <a:pt x="9403649" y="656143"/>
                </a:lnTo>
                <a:close/>
                <a:moveTo>
                  <a:pt x="0" y="0"/>
                </a:moveTo>
                <a:lnTo>
                  <a:pt x="9553146" y="0"/>
                </a:lnTo>
                <a:lnTo>
                  <a:pt x="9345296" y="540060"/>
                </a:lnTo>
                <a:lnTo>
                  <a:pt x="9344627" y="543483"/>
                </a:lnTo>
                <a:lnTo>
                  <a:pt x="9301268" y="656143"/>
                </a:lnTo>
                <a:lnTo>
                  <a:pt x="0" y="656143"/>
                </a:lnTo>
                <a:lnTo>
                  <a:pt x="0" y="543483"/>
                </a:lnTo>
                <a:lnTo>
                  <a:pt x="0" y="540060"/>
                </a:lnTo>
                <a:lnTo>
                  <a:pt x="0" y="32963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Platz für Schlussfolgerung</a:t>
            </a:r>
            <a:br>
              <a:rPr lang="de-DE" sz="1200" b="1" dirty="0">
                <a:solidFill>
                  <a:schemeClr val="bg1"/>
                </a:solidFill>
              </a:rPr>
            </a:br>
            <a:r>
              <a:rPr lang="de-DE" sz="1200" b="1" dirty="0" err="1">
                <a:solidFill>
                  <a:schemeClr val="bg1"/>
                </a:solidFill>
              </a:rPr>
              <a:t>Consetetur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sadipscing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elitr</a:t>
            </a:r>
            <a:r>
              <a:rPr lang="de-DE" sz="1200" b="1" dirty="0">
                <a:solidFill>
                  <a:schemeClr val="bg1"/>
                </a:solidFill>
              </a:rPr>
              <a:t>, </a:t>
            </a:r>
            <a:r>
              <a:rPr lang="de-DE" sz="1200" b="1" dirty="0" err="1">
                <a:solidFill>
                  <a:schemeClr val="bg1"/>
                </a:solidFill>
              </a:rPr>
              <a:t>sed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diam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nonumy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eirmod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tempor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6FCA32-7B3A-4C43-857B-5119A99D5447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2529" y="1131095"/>
            <a:ext cx="4032251" cy="3671886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</a:p>
          <a:p>
            <a:pPr lvl="3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2-Teilung Text</a:t>
            </a:r>
            <a:br>
              <a:rPr lang="de-DE" dirty="0"/>
            </a:br>
            <a:r>
              <a:rPr lang="de-DE" dirty="0"/>
              <a:t>- mit 3-zeiliger Schlussfolgerung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gray">
          <a:xfrm>
            <a:off x="4679949" y="1131095"/>
            <a:ext cx="4032251" cy="3671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868" indent="-140868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1736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604" indent="-141631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719" indent="-208719" algn="l" defTabSz="779227" rtl="0" eaLnBrk="1" latinLnBrk="0" hangingPunct="1">
              <a:spcBef>
                <a:spcPts val="235"/>
              </a:spcBef>
              <a:spcAft>
                <a:spcPts val="235"/>
              </a:spcAft>
              <a:buClr>
                <a:schemeClr val="accent1"/>
              </a:buClr>
              <a:buFont typeface="+mj-lt"/>
              <a:buAutoNum type="arabicPeriod"/>
              <a:defRPr sz="13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79227" rtl="0" eaLnBrk="1" latinLnBrk="0" hangingPunct="1">
              <a:spcBef>
                <a:spcPts val="470"/>
              </a:spcBef>
              <a:spcAft>
                <a:spcPts val="47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79227" rtl="0" eaLnBrk="1" latinLnBrk="0" hangingPunct="1">
              <a:spcBef>
                <a:spcPts val="235"/>
              </a:spcBef>
              <a:spcAft>
                <a:spcPts val="235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mtClean="0"/>
              <a:t>Lorem ipsum dolor sit amet</a:t>
            </a:r>
          </a:p>
          <a:p>
            <a:r>
              <a:rPr lang="de-DE" smtClean="0"/>
              <a:t>consetetur sadipscing elitr, sed diam nonumy eirmod tempor invidunt ut labore et dolore magna aliquyam erat, sed diam voluptua. </a:t>
            </a:r>
          </a:p>
          <a:p>
            <a:pPr lvl="2"/>
            <a:r>
              <a:rPr lang="de-DE" smtClean="0"/>
              <a:t>At vero eos et accusam et justo duo dolores </a:t>
            </a:r>
          </a:p>
          <a:p>
            <a:pPr lvl="2"/>
            <a:r>
              <a:rPr lang="de-DE" smtClean="0"/>
              <a:t>et ea rebum. Stet clita kasd gubergren, </a:t>
            </a:r>
          </a:p>
          <a:p>
            <a:pPr lvl="3"/>
            <a:r>
              <a:rPr lang="de-DE" smtClean="0"/>
              <a:t>no sea takimata sanctus est </a:t>
            </a:r>
          </a:p>
          <a:p>
            <a:pPr lvl="3"/>
            <a:r>
              <a:rPr lang="de-DE" smtClean="0"/>
              <a:t>Lorem ipsum dolor sit amet. Lorem ipsum </a:t>
            </a:r>
          </a:p>
          <a:p>
            <a:pPr lvl="6"/>
            <a:r>
              <a:rPr lang="de-DE" smtClean="0"/>
              <a:t>dolor sit amet, consetetur sadipscing elitr, sed diam nonumy eirmod tempor invidunt </a:t>
            </a:r>
          </a:p>
          <a:p>
            <a:endParaRPr lang="de-DE" dirty="0"/>
          </a:p>
        </p:txBody>
      </p:sp>
      <p:sp>
        <p:nvSpPr>
          <p:cNvPr id="12" name="Rechteck 16"/>
          <p:cNvSpPr>
            <a:spLocks noChangeAspect="1"/>
          </p:cNvSpPr>
          <p:nvPr/>
        </p:nvSpPr>
        <p:spPr bwMode="gray">
          <a:xfrm>
            <a:off x="-1372" y="3616325"/>
            <a:ext cx="8713572" cy="761530"/>
          </a:xfrm>
          <a:custGeom>
            <a:avLst/>
            <a:gdLst/>
            <a:ahLst/>
            <a:cxnLst/>
            <a:rect l="l" t="t" r="r" b="b"/>
            <a:pathLst>
              <a:path w="10191287" h="656143">
                <a:moveTo>
                  <a:pt x="9963770" y="0"/>
                </a:moveTo>
                <a:lnTo>
                  <a:pt x="10191287" y="0"/>
                </a:lnTo>
                <a:lnTo>
                  <a:pt x="9937706" y="656143"/>
                </a:lnTo>
                <a:lnTo>
                  <a:pt x="9711774" y="656143"/>
                </a:lnTo>
                <a:close/>
                <a:moveTo>
                  <a:pt x="9655644" y="0"/>
                </a:moveTo>
                <a:lnTo>
                  <a:pt x="9880973" y="0"/>
                </a:lnTo>
                <a:lnTo>
                  <a:pt x="9628978" y="656143"/>
                </a:lnTo>
                <a:lnTo>
                  <a:pt x="9403649" y="656143"/>
                </a:lnTo>
                <a:close/>
                <a:moveTo>
                  <a:pt x="0" y="0"/>
                </a:moveTo>
                <a:lnTo>
                  <a:pt x="9553146" y="0"/>
                </a:lnTo>
                <a:lnTo>
                  <a:pt x="9345296" y="540060"/>
                </a:lnTo>
                <a:lnTo>
                  <a:pt x="9344627" y="543483"/>
                </a:lnTo>
                <a:lnTo>
                  <a:pt x="9301268" y="656143"/>
                </a:lnTo>
                <a:lnTo>
                  <a:pt x="0" y="656143"/>
                </a:lnTo>
                <a:lnTo>
                  <a:pt x="0" y="543483"/>
                </a:lnTo>
                <a:lnTo>
                  <a:pt x="0" y="540060"/>
                </a:lnTo>
                <a:lnTo>
                  <a:pt x="0" y="32963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Platz für Schlussfolgerung</a:t>
            </a:r>
            <a:br>
              <a:rPr lang="de-DE" sz="1200" b="1" dirty="0">
                <a:solidFill>
                  <a:schemeClr val="bg1"/>
                </a:solidFill>
              </a:rPr>
            </a:br>
            <a:r>
              <a:rPr lang="de-DE" sz="1200" b="1" dirty="0" err="1">
                <a:solidFill>
                  <a:schemeClr val="bg1"/>
                </a:solidFill>
              </a:rPr>
              <a:t>Consetetur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sadipscing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elitr</a:t>
            </a:r>
            <a:r>
              <a:rPr lang="de-DE" sz="1200" b="1" dirty="0">
                <a:solidFill>
                  <a:schemeClr val="bg1"/>
                </a:solidFill>
              </a:rPr>
              <a:t>, </a:t>
            </a:r>
            <a:r>
              <a:rPr lang="de-DE" sz="1200" b="1" dirty="0" err="1">
                <a:solidFill>
                  <a:schemeClr val="bg1"/>
                </a:solidFill>
              </a:rPr>
              <a:t>sed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diam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nonumy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eirmod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tempor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br>
              <a:rPr lang="de-DE" sz="1200" b="1" dirty="0">
                <a:solidFill>
                  <a:schemeClr val="bg1"/>
                </a:solidFill>
              </a:rPr>
            </a:br>
            <a:r>
              <a:rPr lang="de-DE" sz="1200" b="1" dirty="0" err="1">
                <a:solidFill>
                  <a:schemeClr val="bg1"/>
                </a:solidFill>
              </a:rPr>
              <a:t>invidunt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ut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labore</a:t>
            </a:r>
            <a:r>
              <a:rPr lang="de-DE" sz="1200" b="1" dirty="0">
                <a:solidFill>
                  <a:schemeClr val="bg1"/>
                </a:solidFill>
              </a:rPr>
              <a:t> et </a:t>
            </a:r>
            <a:r>
              <a:rPr lang="de-DE" sz="1200" b="1" dirty="0" err="1">
                <a:solidFill>
                  <a:schemeClr val="bg1"/>
                </a:solidFill>
              </a:rPr>
              <a:t>dolore</a:t>
            </a:r>
            <a:r>
              <a:rPr lang="de-DE" sz="1200" b="1" dirty="0">
                <a:solidFill>
                  <a:schemeClr val="bg1"/>
                </a:solidFill>
              </a:rPr>
              <a:t> magna </a:t>
            </a:r>
            <a:r>
              <a:rPr lang="de-DE" sz="1200" b="1" dirty="0" err="1">
                <a:solidFill>
                  <a:schemeClr val="bg1"/>
                </a:solidFill>
              </a:rPr>
              <a:t>aliquyam</a:t>
            </a:r>
            <a:r>
              <a:rPr lang="de-DE" sz="1200" b="1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erat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ACFFE-FA35-49F1-A65F-04D4F154D4FE}" type="datetime1">
              <a:rPr lang="de-DE" smtClean="0"/>
              <a:t>24.11.2016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Fußzeile ändern unter: Einfügen &gt; Kopf- und Fußzeile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1AF4CC-B4F1-45E7-8781-FCA25AF1F4E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1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42848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d6e59762aa653a4be0b9b6f9d95ea4f766142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NOVATEC_16-9_TEMPLATE_v3_EXP - Copy">
  <a:themeElements>
    <a:clrScheme name="Novatec">
      <a:dk1>
        <a:sysClr val="windowText" lastClr="000000"/>
      </a:dk1>
      <a:lt1>
        <a:sysClr val="window" lastClr="FFFFFF"/>
      </a:lt1>
      <a:dk2>
        <a:srgbClr val="FFAA00"/>
      </a:dk2>
      <a:lt2>
        <a:srgbClr val="929395"/>
      </a:lt2>
      <a:accent1>
        <a:srgbClr val="004A8C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noAutofit/>
      </a:bodyPr>
      <a:lstStyle>
        <a:defPPr marL="285750" indent="-285750"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NOVATEC">
      <a:dk1>
        <a:sysClr val="windowText" lastClr="000000"/>
      </a:dk1>
      <a:lt1>
        <a:sysClr val="window" lastClr="FFFFFF"/>
      </a:lt1>
      <a:dk2>
        <a:srgbClr val="004A8C"/>
      </a:dk2>
      <a:lt2>
        <a:srgbClr val="929395"/>
      </a:lt2>
      <a:accent1>
        <a:srgbClr val="FFAA00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noAutofit/>
      </a:bodyPr>
      <a:lstStyle>
        <a:defPPr marL="285750" indent="-285750">
          <a:spcBef>
            <a:spcPts val="300"/>
          </a:spcBef>
          <a:spcAft>
            <a:spcPts val="300"/>
          </a:spcAft>
          <a:buClr>
            <a:schemeClr val="tx2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NOVATEC">
      <a:dk1>
        <a:sysClr val="windowText" lastClr="000000"/>
      </a:dk1>
      <a:lt1>
        <a:sysClr val="window" lastClr="FFFFFF"/>
      </a:lt1>
      <a:dk2>
        <a:srgbClr val="004A8C"/>
      </a:dk2>
      <a:lt2>
        <a:srgbClr val="929395"/>
      </a:lt2>
      <a:accent1>
        <a:srgbClr val="FFAA00"/>
      </a:accent1>
      <a:accent2>
        <a:srgbClr val="00AAF0"/>
      </a:accent2>
      <a:accent3>
        <a:srgbClr val="FF6600"/>
      </a:accent3>
      <a:accent4>
        <a:srgbClr val="649114"/>
      </a:accent4>
      <a:accent5>
        <a:srgbClr val="1E5A64"/>
      </a:accent5>
      <a:accent6>
        <a:srgbClr val="F0320A"/>
      </a:accent6>
      <a:hlink>
        <a:srgbClr val="000000"/>
      </a:hlink>
      <a:folHlink>
        <a:srgbClr val="000000"/>
      </a:folHlink>
    </a:clrScheme>
    <a:fontScheme name="NOVA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Blip>
            <a:blip xmlns:r="http://schemas.openxmlformats.org/officeDocument/2006/relationships" r:embed="rId1"/>
          </a:buBlip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NOVATEC_16-9_TEMPLATE_v3_EXP - Copy</Template>
  <TotalTime>0</TotalTime>
  <Words>2840</Words>
  <Application>Microsoft Office PowerPoint</Application>
  <PresentationFormat>On-screen Show (16:9)</PresentationFormat>
  <Paragraphs>772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NOVATEC_16-9_TEMPLATE_v3_EXP - Copy</vt:lpstr>
      <vt:lpstr>PRÄSENTATIONSTITEL,  maximal über 2 zeilen</vt:lpstr>
      <vt:lpstr>Textbeispiele</vt:lpstr>
      <vt:lpstr>2-Teilung Text</vt:lpstr>
      <vt:lpstr>3-Teilung Text</vt:lpstr>
      <vt:lpstr>2-Teilung Text mit Textüberschriften</vt:lpstr>
      <vt:lpstr>3-Teilung Text mit Textüberschriften</vt:lpstr>
      <vt:lpstr>2-Teilung Text - mit 2-zeiliger Schlussfolgerung</vt:lpstr>
      <vt:lpstr>2-Teilung Text - mit 3-zeiliger Schlussfolgerung</vt:lpstr>
      <vt:lpstr>DIAGRAMME</vt:lpstr>
      <vt:lpstr>Ringdiagramm</vt:lpstr>
      <vt:lpstr>Ringdiagramm</vt:lpstr>
      <vt:lpstr>Balkendiagramm</vt:lpstr>
      <vt:lpstr>Balkendiagramm  – 100%</vt:lpstr>
      <vt:lpstr>Säulendiagramm</vt:lpstr>
      <vt:lpstr>Säulendiagramm  – 100%</vt:lpstr>
      <vt:lpstr>Liniendiagramm</vt:lpstr>
      <vt:lpstr>Liniendiagramm - gestapelt</vt:lpstr>
      <vt:lpstr>TABELLEN</vt:lpstr>
      <vt:lpstr>Tabelle</vt:lpstr>
      <vt:lpstr>Tabelle mit Highlight</vt:lpstr>
      <vt:lpstr>Tabelle mit Highlight - mit Text</vt:lpstr>
      <vt:lpstr>Tabelle - mit Text</vt:lpstr>
      <vt:lpstr>Tabelle mit Highlight - mit Text</vt:lpstr>
      <vt:lpstr>SCHEMATA</vt:lpstr>
      <vt:lpstr>Prozess</vt:lpstr>
      <vt:lpstr>Prozess</vt:lpstr>
      <vt:lpstr>Kreisprozess</vt:lpstr>
      <vt:lpstr>Timeline</vt:lpstr>
      <vt:lpstr>Pyramide</vt:lpstr>
      <vt:lpstr>Organigramm</vt:lpstr>
      <vt:lpstr>Zitat</vt:lpstr>
      <vt:lpstr>ICONS</vt:lpstr>
      <vt:lpstr>ICONS</vt:lpstr>
      <vt:lpstr>ICONS</vt:lpstr>
      <vt:lpstr>VIELEN DANK FÜR IHRE AUFMERKSAMKEIT www.novatec-gmbh.de</vt:lpstr>
    </vt:vector>
  </TitlesOfParts>
  <Company>NovaTec Consulting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PRÄSENTATIONSTITEL,  maximal über 2 zeilen</dc:title>
  <dc:creator>Julia Mittmesser</dc:creator>
  <cp:lastModifiedBy>Daniela Henseler</cp:lastModifiedBy>
  <cp:revision>20</cp:revision>
  <cp:lastPrinted>2014-09-22T14:15:15Z</cp:lastPrinted>
  <dcterms:created xsi:type="dcterms:W3CDTF">2015-06-25T10:26:13Z</dcterms:created>
  <dcterms:modified xsi:type="dcterms:W3CDTF">2016-11-24T11:52:45Z</dcterms:modified>
</cp:coreProperties>
</file>