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BF964-1298-A446-8A25-611968671CD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8BF48-5824-4743-ACA3-52883EDA4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5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Authors</a:t>
            </a:r>
          </a:p>
          <a:p>
            <a:r>
              <a:rPr lang="en-US" dirty="0"/>
              <a:t>FON NATHALIE</a:t>
            </a:r>
          </a:p>
          <a:p>
            <a:r>
              <a:rPr lang="en-US" dirty="0"/>
              <a:t>EMANE KELLY</a:t>
            </a:r>
          </a:p>
          <a:p>
            <a:r>
              <a:rPr lang="en-US" dirty="0"/>
              <a:t>ABIUMBO JOH JOEL NTONGE</a:t>
            </a:r>
          </a:p>
          <a:p>
            <a:r>
              <a:rPr lang="en-US" dirty="0"/>
              <a:t>NZEHLEFACK RENA SENGEWEI</a:t>
            </a:r>
          </a:p>
          <a:p>
            <a:r>
              <a:rPr lang="en-US" dirty="0"/>
              <a:t>PRECIOUS KELLY –PRIDE</a:t>
            </a:r>
          </a:p>
          <a:p>
            <a:r>
              <a:rPr lang="en-US" dirty="0"/>
              <a:t>GODFRED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8BF48-5824-4743-ACA3-52883EDA4C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E005-060E-E7A8-57AD-0467E91F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3" y="653795"/>
            <a:ext cx="10322718" cy="5710616"/>
          </a:xfrm>
        </p:spPr>
        <p:txBody>
          <a:bodyPr>
            <a:normAutofit/>
          </a:bodyPr>
          <a:lstStyle/>
          <a:p>
            <a:r>
              <a:rPr lang="en-US" dirty="0"/>
              <a:t>ONLINE APPLICATION FORM FOR </a:t>
            </a:r>
            <a:r>
              <a:rPr lang="en-US"/>
              <a:t>A BAKERY SYSTEM USING THE WATERFALL MODEL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3A8F6-2922-02EE-B6A1-F0DAA4EF3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366583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Authors</a:t>
            </a:r>
          </a:p>
          <a:p>
            <a:pPr marL="0" indent="0">
              <a:buNone/>
            </a:pPr>
            <a:r>
              <a:rPr lang="en-US" dirty="0"/>
              <a:t>FON NATHALIE</a:t>
            </a:r>
          </a:p>
          <a:p>
            <a:pPr marL="0" indent="0">
              <a:buNone/>
            </a:pPr>
            <a:r>
              <a:rPr lang="en-US" dirty="0"/>
              <a:t>EMANE KELLY</a:t>
            </a:r>
          </a:p>
          <a:p>
            <a:pPr marL="0" indent="0">
              <a:buNone/>
            </a:pPr>
            <a:r>
              <a:rPr lang="en-US" dirty="0"/>
              <a:t>PRECIOUS KELLY –PRIDE</a:t>
            </a:r>
          </a:p>
          <a:p>
            <a:pPr marL="0" indent="0">
              <a:buNone/>
            </a:pPr>
            <a:r>
              <a:rPr lang="en-US" dirty="0"/>
              <a:t>ABOUMBO JOH JOEL NTONGE</a:t>
            </a:r>
          </a:p>
          <a:p>
            <a:pPr marL="0" indent="0">
              <a:buNone/>
            </a:pPr>
            <a:r>
              <a:rPr lang="en-US" dirty="0"/>
              <a:t>NZEHLEFACK RENA SENGEWEI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9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A582-D973-699E-C86E-8806DA1E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E58D-F268-AAE3-5654-279B6FCD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630" y="2221780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REQUIREMENTS FOR DEVELOPERS</a:t>
            </a:r>
          </a:p>
          <a:p>
            <a:r>
              <a:rPr lang="en-US" dirty="0"/>
              <a:t>Bakery’s name</a:t>
            </a:r>
          </a:p>
          <a:p>
            <a:r>
              <a:rPr lang="en-US" dirty="0"/>
              <a:t>Location </a:t>
            </a:r>
          </a:p>
          <a:p>
            <a:r>
              <a:rPr lang="en-US" dirty="0"/>
              <a:t>Types of products</a:t>
            </a:r>
          </a:p>
          <a:p>
            <a:r>
              <a:rPr lang="en-US" dirty="0"/>
              <a:t>Graphics for advertisements</a:t>
            </a:r>
          </a:p>
          <a:p>
            <a:r>
              <a:rPr lang="en-US" dirty="0"/>
              <a:t>A Management team for the good functioning of the system </a:t>
            </a:r>
          </a:p>
        </p:txBody>
      </p:sp>
    </p:spTree>
    <p:extLst>
      <p:ext uri="{BB962C8B-B14F-4D97-AF65-F5344CB8AC3E}">
        <p14:creationId xmlns:p14="http://schemas.microsoft.com/office/powerpoint/2010/main" val="138296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BEF0-5EF0-5E21-6673-2024553A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CD5E-945E-F312-502F-435C06A4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REQUIREMENTS FOR </a:t>
            </a:r>
            <a:r>
              <a:rPr lang="en-US" i="1" dirty="0"/>
              <a:t>CLIENTSN</a:t>
            </a:r>
          </a:p>
          <a:p>
            <a:r>
              <a:rPr lang="en-US" dirty="0"/>
              <a:t>User name</a:t>
            </a:r>
          </a:p>
          <a:p>
            <a:r>
              <a:rPr lang="en-US" dirty="0"/>
              <a:t>Address </a:t>
            </a:r>
          </a:p>
          <a:p>
            <a:r>
              <a:rPr lang="en-US" dirty="0"/>
              <a:t>Date </a:t>
            </a:r>
          </a:p>
          <a:p>
            <a:r>
              <a:rPr lang="en-US" dirty="0"/>
              <a:t>Ordered products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Phone number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9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7F0E-F6A5-D76D-1B7A-05BF6EEC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67CDF7-2A3B-099B-DD1E-B4ED450AC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839194" y="375047"/>
            <a:ext cx="5430922" cy="5804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72E17-CB43-6398-9AF3-C0A5DB143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320F0C5-73F0-0175-B7F5-375252D44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93" t="1" r="14453" b="-2406"/>
          <a:stretch/>
        </p:blipFill>
        <p:spPr>
          <a:xfrm>
            <a:off x="1607344" y="1128658"/>
            <a:ext cx="3518298" cy="38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7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E2F6-1C0E-225A-57EB-1454E019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5976-9163-B4C1-579E-3080D551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       A project presented by students of the</a:t>
            </a:r>
          </a:p>
          <a:p>
            <a:pPr marL="0" indent="0">
              <a:buNone/>
            </a:pPr>
            <a:r>
              <a:rPr lang="en-US" dirty="0"/>
              <a:t>CHATERED HIGHER INSTITUTE OF MANAGEMENT AND                       TECHNOLOGY MOLYKO </a:t>
            </a:r>
          </a:p>
          <a:p>
            <a:pPr marL="0" indent="0">
              <a:buNone/>
            </a:pPr>
            <a:r>
              <a:rPr lang="en-US" dirty="0"/>
              <a:t>Date created </a:t>
            </a:r>
          </a:p>
          <a:p>
            <a:r>
              <a:rPr lang="en-US" dirty="0"/>
              <a:t>10 /11/2022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Purpose</a:t>
            </a:r>
          </a:p>
          <a:p>
            <a:r>
              <a:rPr lang="en-US" dirty="0"/>
              <a:t>Intended audience</a:t>
            </a:r>
          </a:p>
          <a:p>
            <a:r>
              <a:rPr lang="en-US" dirty="0"/>
              <a:t>Project scope</a:t>
            </a:r>
          </a:p>
          <a:p>
            <a:r>
              <a:rPr lang="en-US" dirty="0"/>
              <a:t>Project references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4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C218-6064-17D9-1A09-B444B32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F14F-A85C-DF04-44B4-F7BE61B8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PURPOSES OF THE SYSTEM </a:t>
            </a:r>
          </a:p>
          <a:p>
            <a:r>
              <a:rPr lang="en-US" dirty="0"/>
              <a:t>To safe stress</a:t>
            </a:r>
          </a:p>
          <a:p>
            <a:r>
              <a:rPr lang="en-US" dirty="0"/>
              <a:t>For easy management</a:t>
            </a:r>
          </a:p>
          <a:p>
            <a:r>
              <a:rPr lang="en-US" dirty="0"/>
              <a:t>In order to safe time </a:t>
            </a:r>
          </a:p>
          <a:p>
            <a:r>
              <a:rPr lang="en-US" dirty="0"/>
              <a:t>For quick satisfaction of consumers </a:t>
            </a:r>
          </a:p>
          <a:p>
            <a:r>
              <a:rPr lang="en-US" dirty="0"/>
              <a:t>For more security </a:t>
            </a:r>
          </a:p>
        </p:txBody>
      </p:sp>
    </p:spTree>
    <p:extLst>
      <p:ext uri="{BB962C8B-B14F-4D97-AF65-F5344CB8AC3E}">
        <p14:creationId xmlns:p14="http://schemas.microsoft.com/office/powerpoint/2010/main" val="116782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DFB4-ED8E-6DD6-87EA-E95D2FB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6D17-3047-806C-6B5E-B2A173EC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42286"/>
            <a:ext cx="7796540" cy="3997828"/>
          </a:xfrm>
        </p:spPr>
        <p:txBody>
          <a:bodyPr/>
          <a:lstStyle/>
          <a:p>
            <a:r>
              <a:rPr lang="en-US" dirty="0"/>
              <a:t>This platform should be accessible by all the designers which will want to test.</a:t>
            </a:r>
          </a:p>
          <a:p>
            <a:r>
              <a:rPr lang="en-US" dirty="0"/>
              <a:t>It should also be accessible to all those who are permitted and have fulfilled the requirements of the system .</a:t>
            </a:r>
          </a:p>
          <a:p>
            <a:r>
              <a:rPr lang="en-US" dirty="0"/>
              <a:t>Individuals should also be able to understand how the system works and how to go about it . </a:t>
            </a:r>
          </a:p>
          <a:p>
            <a:r>
              <a:rPr lang="en-US" dirty="0"/>
              <a:t>And the system should be flexible in such a way that items can be imputed and deleted from the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1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5305-1FD8-8704-A3EE-65BE5E4C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2DD9-A7BA-E837-04C3-0A17962EB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59124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system is intended to solve so many problems. Some of the problems includes; stress, time wastage , uncertainty and so on . </a:t>
            </a:r>
          </a:p>
          <a:p>
            <a:pPr marL="0" indent="0">
              <a:buNone/>
            </a:pPr>
            <a:r>
              <a:rPr lang="en-US" dirty="0"/>
              <a:t>For example: A consumer might want to get a product and instead for he/she moving over a long distance wasting time and energy to get the product, he/she can just place and order online and get served at home which saves useful time and energy in which can be invested on something else which is useful.</a:t>
            </a:r>
          </a:p>
        </p:txBody>
      </p:sp>
    </p:spTree>
    <p:extLst>
      <p:ext uri="{BB962C8B-B14F-4D97-AF65-F5344CB8AC3E}">
        <p14:creationId xmlns:p14="http://schemas.microsoft.com/office/powerpoint/2010/main" val="81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563F-F7E0-5C1A-0978-6A89A9F4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23BF-E4D0-5DE0-917D-3614F196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choosing the waterfall model it’s because it’s straight forward and our system connects the consumers direct to deliverer.</a:t>
            </a:r>
          </a:p>
          <a:p>
            <a:r>
              <a:rPr lang="en-US" dirty="0"/>
              <a:t>The problems listed above are some of the problems we solve using our system. </a:t>
            </a:r>
          </a:p>
          <a:p>
            <a:r>
              <a:rPr lang="en-US" dirty="0"/>
              <a:t>We also provide a form which enables the users to fill in their information accordingly and it’s easy to understand too .</a:t>
            </a:r>
          </a:p>
          <a:p>
            <a:r>
              <a:rPr lang="en-US" dirty="0"/>
              <a:t>Our system also keep records of all the past , present and future orders of our clients in order to be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35810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0FEB-F4D6-39DB-AA02-E848DE5A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8D25-BBBA-E662-565B-34A922CE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r>
              <a:rPr lang="en-US" dirty="0"/>
              <a:t>System specification requirements</a:t>
            </a:r>
          </a:p>
          <a:p>
            <a:r>
              <a:rPr lang="en-US" dirty="0"/>
              <a:t>Online videos</a:t>
            </a:r>
          </a:p>
          <a:p>
            <a:r>
              <a:rPr lang="en-US" dirty="0"/>
              <a:t>Lectures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7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1D15-2DD4-259E-7500-19CEA072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A53C6-F359-382B-EB37-30C75EC2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ENVIRONMENTS </a:t>
            </a:r>
          </a:p>
          <a:p>
            <a:pPr marL="0" indent="0">
              <a:buNone/>
            </a:pPr>
            <a:r>
              <a:rPr lang="en-US" dirty="0"/>
              <a:t>We enable the users to be able to use any device which can be connected online such as smart phones, computers , television stations  and so on.</a:t>
            </a:r>
          </a:p>
          <a:p>
            <a:r>
              <a:rPr lang="en-US" dirty="0"/>
              <a:t>USER DOCUMENTATIONS</a:t>
            </a:r>
          </a:p>
          <a:p>
            <a:pPr marL="0" indent="0">
              <a:buNone/>
            </a:pPr>
            <a:r>
              <a:rPr lang="en-US" dirty="0"/>
              <a:t>For the user documentations we provide free tutorials  on how to use the software, advertisements on services we provide and Help where ever it’s needed by our clients.</a:t>
            </a:r>
          </a:p>
        </p:txBody>
      </p:sp>
    </p:spTree>
    <p:extLst>
      <p:ext uri="{BB962C8B-B14F-4D97-AF65-F5344CB8AC3E}">
        <p14:creationId xmlns:p14="http://schemas.microsoft.com/office/powerpoint/2010/main" val="374344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93C9-D984-FEE2-59AB-45DDA851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87D6-5E07-B986-900A-B3871608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FEATURES</a:t>
            </a:r>
          </a:p>
          <a:p>
            <a:pPr marL="0" indent="0">
              <a:buNone/>
            </a:pPr>
            <a:r>
              <a:rPr lang="en-US" dirty="0"/>
              <a:t>Some of the features includes;</a:t>
            </a:r>
          </a:p>
          <a:p>
            <a:r>
              <a:rPr lang="en-US" dirty="0"/>
              <a:t>Flexibility that is you can add and delete items when ordering.</a:t>
            </a:r>
          </a:p>
          <a:p>
            <a:r>
              <a:rPr lang="en-US" dirty="0"/>
              <a:t>Easy to understand in such a way that in any language you want it can be translated to that language for easy understanding by everyone.</a:t>
            </a:r>
          </a:p>
          <a:p>
            <a:r>
              <a:rPr lang="en-US" dirty="0"/>
              <a:t>Easy access.</a:t>
            </a:r>
          </a:p>
          <a:p>
            <a:r>
              <a:rPr lang="en-US" dirty="0"/>
              <a:t>Contains graphics and designs of our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7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Madison</vt:lpstr>
      <vt:lpstr>ONLINE APPLICATION FORM FOR A BAKERY SYSTEM USING THE WATERFALL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APPLICATION FORM FOR A BAKERY SYSTEM </dc:title>
  <dc:creator>237653258137</dc:creator>
  <cp:lastModifiedBy>237653258137</cp:lastModifiedBy>
  <cp:revision>9</cp:revision>
  <dcterms:created xsi:type="dcterms:W3CDTF">2022-11-13T20:53:39Z</dcterms:created>
  <dcterms:modified xsi:type="dcterms:W3CDTF">2022-11-14T17:55:53Z</dcterms:modified>
</cp:coreProperties>
</file>