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9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5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1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8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9EA7-81A3-4253-AC30-C2FB2545FD82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D1DB-4F45-4466-A4C4-832EC1CF4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3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D-Bang </a:t>
            </a:r>
            <a:r>
              <a:rPr lang="ko-KR" altLang="en-US" dirty="0"/>
              <a:t>부동산 거래 사이트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이제 중개자 없이 부동산 거래 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41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부동산 거래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임대인 입장</a:t>
            </a:r>
            <a:r>
              <a:rPr lang="en-US" altLang="ko-KR" dirty="0"/>
              <a:t>: </a:t>
            </a:r>
            <a:r>
              <a:rPr lang="ko-KR" altLang="en-US" dirty="0"/>
              <a:t>임대인이 매물을 부동산에 등록</a:t>
            </a:r>
            <a:r>
              <a:rPr lang="en-US" altLang="ko-KR" dirty="0"/>
              <a:t>-&gt;</a:t>
            </a:r>
            <a:r>
              <a:rPr lang="ko-KR" altLang="en-US" dirty="0"/>
              <a:t>중개인이 매물을 관리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임차인 관점 </a:t>
            </a:r>
            <a:r>
              <a:rPr lang="en-US" altLang="ko-KR" dirty="0"/>
              <a:t>: </a:t>
            </a:r>
            <a:r>
              <a:rPr lang="ko-KR" altLang="en-US" dirty="0"/>
              <a:t>매물을 사기 위해 중개인에게 감</a:t>
            </a:r>
            <a:r>
              <a:rPr lang="en-US" altLang="ko-KR" dirty="0"/>
              <a:t>-&gt; </a:t>
            </a:r>
            <a:r>
              <a:rPr lang="ko-KR" altLang="en-US" dirty="0"/>
              <a:t>매물을 소개받고 적당한 매물을 삼</a:t>
            </a:r>
            <a:endParaRPr lang="en-US" altLang="ko-KR" dirty="0"/>
          </a:p>
          <a:p>
            <a:r>
              <a:rPr lang="ko-KR" altLang="en-US" dirty="0"/>
              <a:t>정보시스템 기술 발달로 앱</a:t>
            </a:r>
            <a:r>
              <a:rPr lang="en-US" altLang="ko-KR" dirty="0"/>
              <a:t>(ex. </a:t>
            </a:r>
            <a:r>
              <a:rPr lang="ko-KR" altLang="en-US" dirty="0"/>
              <a:t>직방</a:t>
            </a:r>
            <a:r>
              <a:rPr lang="en-US" altLang="ko-KR" dirty="0"/>
              <a:t>, </a:t>
            </a:r>
            <a:r>
              <a:rPr lang="ko-KR" altLang="en-US" dirty="0"/>
              <a:t>다방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과 인터넷 카페</a:t>
            </a:r>
            <a:r>
              <a:rPr lang="en-US" altLang="ko-KR" dirty="0"/>
              <a:t>, </a:t>
            </a:r>
            <a:r>
              <a:rPr lang="ko-KR" altLang="en-US" dirty="0"/>
              <a:t>등의 형태로 하지만 정보 </a:t>
            </a:r>
            <a:r>
              <a:rPr lang="ko-KR" altLang="en-US" dirty="0" err="1"/>
              <a:t>공유까지만</a:t>
            </a:r>
            <a:r>
              <a:rPr lang="ko-KR" altLang="en-US" dirty="0"/>
              <a:t> 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결제와 거래는 최종적으로 직접 만나서 대부분 중개인의 관리 하에 최종 거래가 이루어짐</a:t>
            </a:r>
          </a:p>
        </p:txBody>
      </p:sp>
    </p:spTree>
    <p:extLst>
      <p:ext uri="{BB962C8B-B14F-4D97-AF65-F5344CB8AC3E}">
        <p14:creationId xmlns:p14="http://schemas.microsoft.com/office/powerpoint/2010/main" val="16379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현행 부동산 거래 계약의 만연한 문제점들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52" y="3365640"/>
            <a:ext cx="4038808" cy="742988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9" y="1922889"/>
            <a:ext cx="7005081" cy="9752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27" y="1518347"/>
            <a:ext cx="4235668" cy="39435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5" y="4717937"/>
            <a:ext cx="8494465" cy="10739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01" y="3152761"/>
            <a:ext cx="3835597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6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지금부터 탈중앙화 부동산 거래</a:t>
            </a:r>
            <a:r>
              <a:rPr lang="en-US" altLang="ko-KR" dirty="0" err="1"/>
              <a:t>dApp</a:t>
            </a:r>
            <a:r>
              <a:rPr lang="ko-KR" altLang="en-US" dirty="0"/>
              <a:t>을 써야 하는 이유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임대인과 임대차인간의 정보 불평등</a:t>
            </a:r>
            <a:r>
              <a:rPr lang="en-US" altLang="ko-KR" dirty="0"/>
              <a:t>(</a:t>
            </a:r>
            <a:r>
              <a:rPr lang="ko-KR" altLang="en-US" dirty="0"/>
              <a:t>임차인 보호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임대인과 중개인</a:t>
            </a:r>
            <a:r>
              <a:rPr lang="en-US" altLang="ko-KR" dirty="0"/>
              <a:t>, </a:t>
            </a:r>
            <a:r>
              <a:rPr lang="ko-KR" altLang="en-US" dirty="0" err="1"/>
              <a:t>중개시장간의</a:t>
            </a:r>
            <a:r>
              <a:rPr lang="ko-KR" altLang="en-US" dirty="0"/>
              <a:t> 정보 불평등</a:t>
            </a:r>
            <a:r>
              <a:rPr lang="en-US" altLang="ko-KR" dirty="0"/>
              <a:t>(</a:t>
            </a:r>
            <a:r>
              <a:rPr lang="ko-KR" altLang="en-US" dirty="0"/>
              <a:t>임대인 보호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중개료 상승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쇼핑몰 거래와 같이 후기 시스템을 도입해 솔직한 정보 공유 가능</a:t>
            </a:r>
            <a:r>
              <a:rPr lang="en-US" altLang="ko-KR" dirty="0"/>
              <a:t>-&gt;</a:t>
            </a:r>
            <a:r>
              <a:rPr lang="ko-KR" altLang="en-US" dirty="0"/>
              <a:t>부동산 거래 시장 질적 향상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34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140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D-Bang 부동산 거래 사이트</vt:lpstr>
      <vt:lpstr>현재 부동산 거래 시스템</vt:lpstr>
      <vt:lpstr>현행 부동산 거래 계약의 만연한 문제점들..</vt:lpstr>
      <vt:lpstr>우리가 지금부터 탈중앙화 부동산 거래dApp을 써야 하는 이유!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수수료, 임차인, 임대인</dc:title>
  <dc:creator>재원</dc:creator>
  <cp:lastModifiedBy>재원</cp:lastModifiedBy>
  <cp:revision>9</cp:revision>
  <dcterms:created xsi:type="dcterms:W3CDTF">2019-12-26T09:48:20Z</dcterms:created>
  <dcterms:modified xsi:type="dcterms:W3CDTF">2019-12-27T02:38:34Z</dcterms:modified>
</cp:coreProperties>
</file>