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6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5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C5F-3BDD-4688-A239-B6DE5C9BEAB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C80A-9971-47B5-A167-90DDAA4D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3" y="1433915"/>
            <a:ext cx="696013" cy="6960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78" y="1420071"/>
            <a:ext cx="709858" cy="7098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47" y="504888"/>
            <a:ext cx="467125" cy="467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04581">
            <a:off x="1087363" y="1009482"/>
            <a:ext cx="472135" cy="4721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6405">
            <a:off x="1829096" y="1009481"/>
            <a:ext cx="472135" cy="47213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4214056" y="593488"/>
            <a:ext cx="1252138" cy="5781040"/>
            <a:chOff x="3441782" y="619760"/>
            <a:chExt cx="1252138" cy="57810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82" y="2151691"/>
              <a:ext cx="1252138" cy="101753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281" y="3994145"/>
              <a:ext cx="1080358" cy="87794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281" y="731825"/>
              <a:ext cx="658616" cy="53521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589" y="619760"/>
              <a:ext cx="482780" cy="3923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86047" y="1448017"/>
              <a:ext cx="357179" cy="43952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91795" y="3349123"/>
              <a:ext cx="357179" cy="43952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86047" y="5046523"/>
              <a:ext cx="357179" cy="43952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021" y="5624542"/>
              <a:ext cx="955229" cy="776258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6284491" y="534992"/>
            <a:ext cx="1389600" cy="6033158"/>
            <a:chOff x="5433443" y="597129"/>
            <a:chExt cx="1389600" cy="60331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82" y="5739126"/>
              <a:ext cx="891161" cy="89116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238" y="597129"/>
              <a:ext cx="467125" cy="46712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083" y="714214"/>
              <a:ext cx="625390" cy="508217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88111" y="1449137"/>
              <a:ext cx="357179" cy="43952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424" y="2215514"/>
              <a:ext cx="994512" cy="80818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03730" y="3326381"/>
              <a:ext cx="357179" cy="4395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443" y="3956210"/>
              <a:ext cx="1080358" cy="87794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022" y="5536317"/>
              <a:ext cx="820441" cy="82044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7953" y="5057802"/>
              <a:ext cx="357179" cy="439529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8219492" y="1489191"/>
            <a:ext cx="3362908" cy="3683524"/>
            <a:chOff x="7142532" y="1345676"/>
            <a:chExt cx="3358140" cy="36216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239" y="4056106"/>
              <a:ext cx="911240" cy="91124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682" y="2495482"/>
              <a:ext cx="1080358" cy="877943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298" y="1345676"/>
              <a:ext cx="467125" cy="46712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01270" y="1910163"/>
              <a:ext cx="357179" cy="439529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746" y="2650614"/>
              <a:ext cx="661926" cy="53790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532" y="2653303"/>
              <a:ext cx="658616" cy="53521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945119" y="2900374"/>
              <a:ext cx="131775" cy="13177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60559" y="2880054"/>
              <a:ext cx="131775" cy="13177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01270" y="3484963"/>
              <a:ext cx="357179" cy="439529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509904" y="3662598"/>
            <a:ext cx="2182248" cy="2190824"/>
            <a:chOff x="509904" y="3662598"/>
            <a:chExt cx="2182248" cy="2190824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424" y="3662598"/>
              <a:ext cx="805638" cy="805638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04" y="4586917"/>
              <a:ext cx="790384" cy="790384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68" y="4616107"/>
              <a:ext cx="711684" cy="71168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926" y="5340735"/>
              <a:ext cx="512687" cy="512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63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경은</dc:creator>
  <cp:lastModifiedBy>이 경은</cp:lastModifiedBy>
  <cp:revision>7</cp:revision>
  <dcterms:created xsi:type="dcterms:W3CDTF">2019-12-13T03:23:04Z</dcterms:created>
  <dcterms:modified xsi:type="dcterms:W3CDTF">2019-12-13T06:30:43Z</dcterms:modified>
</cp:coreProperties>
</file>