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"/>
  </p:notesMasterIdLst>
  <p:sldIdLst>
    <p:sldId id="279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7">
          <p15:clr>
            <a:srgbClr val="9AA0A6"/>
          </p15:clr>
        </p15:guide>
        <p15:guide id="2" pos="38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ECB48F-9E08-461B-AB97-3653B62BDAC8}">
  <a:tblStyle styleId="{05ECB48F-9E08-461B-AB97-3653B62BDAC8}" styleName="Table_0">
    <a:wholeTbl>
      <a:tcTxStyle b="off" i="off">
        <a:font>
          <a:latin typeface="Calibri Light"/>
          <a:ea typeface="Calibri Light"/>
          <a:cs typeface="Calibri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6E7"/>
          </a:solidFill>
        </a:fill>
      </a:tcStyle>
    </a:wholeTbl>
    <a:band1H>
      <a:tcTxStyle/>
      <a:tcStyle>
        <a:tcBdr/>
        <a:fill>
          <a:solidFill>
            <a:srgbClr val="DDEC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DEC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>
        <p:guide orient="horz" pos="216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689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큰 번호 옵션 1">
  <p:cSld name="큰 번호 옵션 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  <a:defRPr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906843" y="3429050"/>
            <a:ext cx="4522314" cy="2762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>
            <a:spLocks noGrp="1"/>
          </p:cNvSpPr>
          <p:nvPr>
            <p:ph type="sldNum" idx="12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1200" b="1" i="1" u="none" strike="noStrike" cap="none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 rtl="0">
              <a:spcBef>
                <a:spcPts val="0"/>
              </a:spcBef>
              <a:buNone/>
              <a:defRPr sz="1200" b="1" i="1" u="none" strike="noStrike" cap="none"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 rtl="0">
              <a:spcBef>
                <a:spcPts val="0"/>
              </a:spcBef>
              <a:buNone/>
              <a:defRPr sz="1200" b="1" i="1" u="none" strike="noStrike" cap="none"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 rtl="0">
              <a:spcBef>
                <a:spcPts val="0"/>
              </a:spcBef>
              <a:buNone/>
              <a:defRPr sz="1200" b="1" i="1" u="none" strike="noStrike" cap="none"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 rtl="0">
              <a:spcBef>
                <a:spcPts val="0"/>
              </a:spcBef>
              <a:buNone/>
              <a:defRPr sz="1200" b="1" i="1" u="none" strike="noStrike" cap="none"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 rtl="0">
              <a:spcBef>
                <a:spcPts val="0"/>
              </a:spcBef>
              <a:buNone/>
              <a:defRPr sz="1200" b="1" i="1" u="none" strike="noStrike" cap="none"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 rtl="0">
              <a:spcBef>
                <a:spcPts val="0"/>
              </a:spcBef>
              <a:buNone/>
              <a:defRPr sz="1200" b="1" i="1" u="none" strike="noStrike" cap="none"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 rtl="0">
              <a:spcBef>
                <a:spcPts val="0"/>
              </a:spcBef>
              <a:buNone/>
              <a:defRPr sz="1200" b="1" i="1" u="none" strike="noStrike" cap="none"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 rtl="0">
              <a:spcBef>
                <a:spcPts val="0"/>
              </a:spcBef>
              <a:buNone/>
              <a:defRPr sz="1200" b="1" i="1" u="none" strike="noStrike" cap="none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6774740" y="3429000"/>
            <a:ext cx="4522407" cy="276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3"/>
          </p:nvPr>
        </p:nvSpPr>
        <p:spPr>
          <a:xfrm>
            <a:off x="906463" y="2278063"/>
            <a:ext cx="4522787" cy="8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0"/>
              <a:buNone/>
              <a:defRPr sz="8000" b="1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8000"/>
              <a:buNone/>
              <a:defRPr sz="8000">
                <a:latin typeface="Rockwell"/>
                <a:ea typeface="Rockwell"/>
                <a:cs typeface="Rockwell"/>
                <a:sym typeface="Rockwel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8000"/>
              <a:buNone/>
              <a:defRPr sz="8000">
                <a:latin typeface="Rockwell"/>
                <a:ea typeface="Rockwell"/>
                <a:cs typeface="Rockwell"/>
                <a:sym typeface="Rockwel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8000"/>
              <a:buNone/>
              <a:defRPr sz="8000">
                <a:latin typeface="Rockwell"/>
                <a:ea typeface="Rockwell"/>
                <a:cs typeface="Rockwell"/>
                <a:sym typeface="Rockwel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8000"/>
              <a:buNone/>
              <a:defRPr sz="8000">
                <a:latin typeface="Rockwell"/>
                <a:ea typeface="Rockwell"/>
                <a:cs typeface="Rockwell"/>
                <a:sym typeface="Rockwel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4"/>
          </p:nvPr>
        </p:nvSpPr>
        <p:spPr>
          <a:xfrm>
            <a:off x="6762750" y="2278063"/>
            <a:ext cx="4522787" cy="8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0"/>
              <a:buNone/>
              <a:defRPr sz="8000" b="1" i="0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글머리 기호 이미지">
  <p:cSld name="1_글머리 기호 이미지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3050592" y="2030748"/>
            <a:ext cx="1508700" cy="15087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5345060" y="2030748"/>
            <a:ext cx="1508700" cy="15087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7639529" y="2030748"/>
            <a:ext cx="1508700" cy="15087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759111" y="2030748"/>
            <a:ext cx="1508700" cy="15087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  <a:defRPr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431999" y="6188628"/>
            <a:ext cx="878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>
            <a:spLocks noGrp="1"/>
          </p:cNvSpPr>
          <p:nvPr>
            <p:ph type="sldNum" idx="12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12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 rtl="0">
              <a:spcBef>
                <a:spcPts val="0"/>
              </a:spcBef>
              <a:buNone/>
              <a:defRPr sz="12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 rtl="0">
              <a:spcBef>
                <a:spcPts val="0"/>
              </a:spcBef>
              <a:buNone/>
              <a:defRPr sz="12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 rtl="0">
              <a:spcBef>
                <a:spcPts val="0"/>
              </a:spcBef>
              <a:buNone/>
              <a:defRPr sz="12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 rtl="0">
              <a:spcBef>
                <a:spcPts val="0"/>
              </a:spcBef>
              <a:buNone/>
              <a:defRPr sz="12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 rtl="0">
              <a:spcBef>
                <a:spcPts val="0"/>
              </a:spcBef>
              <a:buNone/>
              <a:defRPr sz="12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 rtl="0">
              <a:spcBef>
                <a:spcPts val="0"/>
              </a:spcBef>
              <a:buNone/>
              <a:defRPr sz="12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 rtl="0">
              <a:spcBef>
                <a:spcPts val="0"/>
              </a:spcBef>
              <a:buNone/>
              <a:defRPr sz="12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 rtl="0">
              <a:spcBef>
                <a:spcPts val="0"/>
              </a:spcBef>
              <a:buNone/>
              <a:defRPr sz="12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>
              <a:solidFill>
                <a:srgbClr val="F3F3F3"/>
              </a:solidFill>
            </a:endParaRPr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2726075" y="4688112"/>
            <a:ext cx="21606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2"/>
          </p:nvPr>
        </p:nvSpPr>
        <p:spPr>
          <a:xfrm>
            <a:off x="5020543" y="4688112"/>
            <a:ext cx="21606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3"/>
          </p:nvPr>
        </p:nvSpPr>
        <p:spPr>
          <a:xfrm>
            <a:off x="7315012" y="4683647"/>
            <a:ext cx="21606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4"/>
          </p:nvPr>
        </p:nvSpPr>
        <p:spPr>
          <a:xfrm>
            <a:off x="431800" y="3926334"/>
            <a:ext cx="2160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5"/>
          </p:nvPr>
        </p:nvSpPr>
        <p:spPr>
          <a:xfrm>
            <a:off x="2726076" y="3926335"/>
            <a:ext cx="2160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6"/>
          </p:nvPr>
        </p:nvSpPr>
        <p:spPr>
          <a:xfrm>
            <a:off x="5020543" y="3926335"/>
            <a:ext cx="2160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7"/>
          </p:nvPr>
        </p:nvSpPr>
        <p:spPr>
          <a:xfrm>
            <a:off x="7315013" y="3926335"/>
            <a:ext cx="2160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8"/>
          </p:nvPr>
        </p:nvSpPr>
        <p:spPr>
          <a:xfrm>
            <a:off x="432094" y="4683350"/>
            <a:ext cx="21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>
            <a:spLocks noGrp="1"/>
          </p:cNvSpPr>
          <p:nvPr>
            <p:ph type="pic" idx="9"/>
          </p:nvPr>
        </p:nvSpPr>
        <p:spPr>
          <a:xfrm>
            <a:off x="1086454" y="2358091"/>
            <a:ext cx="854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5"/>
          <p:cNvSpPr>
            <a:spLocks noGrp="1"/>
          </p:cNvSpPr>
          <p:nvPr>
            <p:ph type="pic" idx="13"/>
          </p:nvPr>
        </p:nvSpPr>
        <p:spPr>
          <a:xfrm>
            <a:off x="3380176" y="2358091"/>
            <a:ext cx="854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5"/>
          <p:cNvSpPr>
            <a:spLocks noGrp="1"/>
          </p:cNvSpPr>
          <p:nvPr>
            <p:ph type="pic" idx="14"/>
          </p:nvPr>
        </p:nvSpPr>
        <p:spPr>
          <a:xfrm>
            <a:off x="5673898" y="2358091"/>
            <a:ext cx="854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>
            <a:spLocks noGrp="1"/>
          </p:cNvSpPr>
          <p:nvPr>
            <p:ph type="pic" idx="15"/>
          </p:nvPr>
        </p:nvSpPr>
        <p:spPr>
          <a:xfrm>
            <a:off x="7967620" y="2358091"/>
            <a:ext cx="854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감사합니다!">
  <p:cSld name="감사합니다!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>
            <a:spLocks noGrp="1"/>
          </p:cNvSpPr>
          <p:nvPr>
            <p:ph type="pic" idx="2"/>
          </p:nvPr>
        </p:nvSpPr>
        <p:spPr>
          <a:xfrm>
            <a:off x="86715" y="86714"/>
            <a:ext cx="12018600" cy="66846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360000" tIns="36000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1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ctrTitle"/>
          </p:nvPr>
        </p:nvSpPr>
        <p:spPr>
          <a:xfrm>
            <a:off x="2494607" y="2237328"/>
            <a:ext cx="7202786" cy="1449788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288000" tIns="0" rIns="2160000" bIns="1440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Malgun Gothic"/>
              <a:buNone/>
              <a:defRPr sz="6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prstGeom prst="rect">
            <a:avLst/>
          </a:prstGeom>
          <a:solidFill>
            <a:schemeClr val="dk1">
              <a:alpha val="89803"/>
            </a:schemeClr>
          </a:solidFill>
          <a:ln>
            <a:noFill/>
          </a:ln>
        </p:spPr>
        <p:txBody>
          <a:bodyPr spcFirstLastPara="1" wrap="square" lIns="216000" tIns="144000" rIns="576000" bIns="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6" name="Google Shape;66;p6"/>
          <p:cNvCxnSpPr/>
          <p:nvPr/>
        </p:nvCxnSpPr>
        <p:spPr>
          <a:xfrm>
            <a:off x="7777113" y="2412127"/>
            <a:ext cx="0" cy="11001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6"/>
          <p:cNvSpPr txBox="1">
            <a:spLocks noGrp="1"/>
          </p:cNvSpPr>
          <p:nvPr>
            <p:ph type="body" idx="3"/>
          </p:nvPr>
        </p:nvSpPr>
        <p:spPr>
          <a:xfrm>
            <a:off x="2667000" y="4142258"/>
            <a:ext cx="4508500" cy="27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4"/>
          </p:nvPr>
        </p:nvSpPr>
        <p:spPr>
          <a:xfrm>
            <a:off x="2667000" y="4448040"/>
            <a:ext cx="4508500" cy="27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>
            <a:spLocks noGrp="1"/>
          </p:cNvSpPr>
          <p:nvPr>
            <p:ph type="pic" idx="5"/>
          </p:nvPr>
        </p:nvSpPr>
        <p:spPr>
          <a:xfrm>
            <a:off x="8065008" y="2587752"/>
            <a:ext cx="1344168" cy="70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body" idx="6"/>
          </p:nvPr>
        </p:nvSpPr>
        <p:spPr>
          <a:xfrm>
            <a:off x="2667000" y="4753821"/>
            <a:ext cx="4508500" cy="27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만">
  <p:cSld name="1_제목만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ftr" idx="11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>
            <a:spLocks noGrp="1"/>
          </p:cNvSpPr>
          <p:nvPr>
            <p:ph type="sldNum" idx="12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algun Gothic"/>
              <a:buNone/>
              <a:defRPr sz="32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11533871" y="6185902"/>
            <a:ext cx="73500" cy="735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3F3F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1892084" y="6561525"/>
            <a:ext cx="100500" cy="1005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3F3F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0" y="6771286"/>
            <a:ext cx="12192000" cy="86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7;p1"/>
          <p:cNvSpPr/>
          <p:nvPr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8;p1"/>
          <p:cNvSpPr/>
          <p:nvPr/>
        </p:nvSpPr>
        <p:spPr>
          <a:xfrm rot="5400000">
            <a:off x="8719643" y="3385643"/>
            <a:ext cx="6858000" cy="86714"/>
          </a:xfrm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3F3F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9;p1"/>
          <p:cNvSpPr/>
          <p:nvPr/>
        </p:nvSpPr>
        <p:spPr>
          <a:xfrm rot="1361192">
            <a:off x="11394972" y="6053788"/>
            <a:ext cx="634708" cy="634708"/>
          </a:xfrm>
          <a:prstGeom prst="octagon">
            <a:avLst>
              <a:gd name="adj" fmla="val 29289"/>
            </a:avLst>
          </a:prstGeom>
          <a:noFill/>
          <a:ln w="9525" cap="flat" cmpd="sng">
            <a:solidFill>
              <a:srgbClr val="F3F3F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F3F3F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0;p1"/>
          <p:cNvSpPr>
            <a:spLocks noGrp="1"/>
          </p:cNvSpPr>
          <p:nvPr>
            <p:ph type="sldNum" idx="12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1" i="1" u="none" strike="noStrike" cap="none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1" i="1" u="none" strike="noStrike" cap="none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1" i="1" u="none" strike="noStrike" cap="none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1" i="1" u="none" strike="noStrike" cap="none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1" i="1" u="none" strike="noStrike" cap="none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1" i="1" u="none" strike="noStrike" cap="none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1" i="1" u="none" strike="noStrike" cap="none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1" i="1" u="none" strike="noStrike" cap="none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1" i="1" u="none" strike="noStrike" cap="none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" name="Google Shape;21;p1"/>
          <p:cNvSpPr txBox="1"/>
          <p:nvPr/>
        </p:nvSpPr>
        <p:spPr>
          <a:xfrm>
            <a:off x="8734570" y="6278857"/>
            <a:ext cx="2510700" cy="184800"/>
          </a:xfrm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D-</a:t>
            </a:r>
            <a:r>
              <a:rPr lang="ko-KR" sz="1200" b="1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r>
              <a:rPr lang="ko-KR" sz="1200" b="1" i="0" u="none" strike="noStrike" cap="none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an</a:t>
            </a:r>
            <a:r>
              <a:rPr lang="ko-KR" sz="1200" b="1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g</a:t>
            </a:r>
            <a:r>
              <a:rPr lang="ko-KR" sz="1200" b="1" i="0" u="none" strike="noStrike" cap="none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 (디방)</a:t>
            </a:r>
            <a:endParaRPr sz="1200" b="1" i="0" u="none" strike="noStrike" cap="none">
              <a:solidFill>
                <a:srgbClr val="F3F3F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11342875" y="5990144"/>
            <a:ext cx="260400" cy="2604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F3F3F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75" y="109500"/>
            <a:ext cx="12000598" cy="66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0"/>
          <p:cNvSpPr txBox="1">
            <a:spLocks noGrp="1"/>
          </p:cNvSpPr>
          <p:nvPr>
            <p:ph type="ctrTitle" idx="4294967295"/>
          </p:nvPr>
        </p:nvSpPr>
        <p:spPr>
          <a:xfrm>
            <a:off x="-12975" y="0"/>
            <a:ext cx="122589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432000" tIns="0" rIns="432000" bIns="144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lang="ko-KR" dirty="0" smtClean="0"/>
              <a:t> </a:t>
            </a:r>
            <a:endParaRPr dirty="0"/>
          </a:p>
        </p:txBody>
      </p:sp>
      <p:sp>
        <p:nvSpPr>
          <p:cNvPr id="99" name="Google Shape;99;p10"/>
          <p:cNvSpPr>
            <a:spLocks noGrp="1"/>
          </p:cNvSpPr>
          <p:nvPr>
            <p:ph type="sldNum" idx="12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i="0"/>
              <a:t>1</a:t>
            </a:fld>
            <a:endParaRPr i="0"/>
          </a:p>
        </p:txBody>
      </p:sp>
      <p:sp>
        <p:nvSpPr>
          <p:cNvPr id="100" name="Google Shape;100;p10"/>
          <p:cNvSpPr/>
          <p:nvPr/>
        </p:nvSpPr>
        <p:spPr>
          <a:xfrm>
            <a:off x="1744950" y="1543664"/>
            <a:ext cx="8702100" cy="502428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>
              <a:lnSpc>
                <a:spcPct val="115000"/>
              </a:lnSpc>
              <a:spcBef>
                <a:spcPts val="600"/>
              </a:spcBef>
              <a:buSzPts val="1800"/>
            </a:pPr>
            <a:r>
              <a:rPr lang="ko-KR" altLang="en-US" sz="1700" b="1" dirty="0" err="1">
                <a:solidFill>
                  <a:schemeClr val="bg1"/>
                </a:solidFill>
              </a:rPr>
              <a:t>프로젝트명</a:t>
            </a:r>
            <a:r>
              <a:rPr lang="ko-KR" altLang="en-US" sz="1700" dirty="0">
                <a:solidFill>
                  <a:schemeClr val="bg1"/>
                </a:solidFill>
              </a:rPr>
              <a:t> </a:t>
            </a:r>
            <a:endParaRPr lang="en-US" altLang="ko-KR" sz="1700" dirty="0">
              <a:solidFill>
                <a:schemeClr val="bg1"/>
              </a:solidFill>
            </a:endParaRPr>
          </a:p>
          <a:p>
            <a:pPr marL="114300" lvl="0">
              <a:lnSpc>
                <a:spcPct val="115000"/>
              </a:lnSpc>
              <a:spcBef>
                <a:spcPts val="600"/>
              </a:spcBef>
              <a:buSzPts val="1800"/>
            </a:pPr>
            <a:r>
              <a:rPr lang="en-US" altLang="ko-KR" sz="1700" dirty="0" smtClean="0">
                <a:solidFill>
                  <a:schemeClr val="bg1"/>
                </a:solidFill>
              </a:rPr>
              <a:t>- </a:t>
            </a:r>
            <a:r>
              <a:rPr lang="ko-KR" altLang="en-US" sz="1700" dirty="0" smtClean="0">
                <a:solidFill>
                  <a:schemeClr val="bg1"/>
                </a:solidFill>
              </a:rPr>
              <a:t>부동산 </a:t>
            </a:r>
            <a:r>
              <a:rPr lang="ko-KR" altLang="en-US" sz="1700" dirty="0">
                <a:solidFill>
                  <a:schemeClr val="bg1"/>
                </a:solidFill>
              </a:rPr>
              <a:t>중개 서비스</a:t>
            </a:r>
          </a:p>
          <a:p>
            <a:pPr marL="457200" lvl="0">
              <a:lnSpc>
                <a:spcPct val="115000"/>
              </a:lnSpc>
              <a:spcBef>
                <a:spcPts val="600"/>
              </a:spcBef>
            </a:pPr>
            <a:endParaRPr lang="ko-KR" altLang="en-US" sz="1700" dirty="0">
              <a:solidFill>
                <a:schemeClr val="bg1"/>
              </a:solidFill>
            </a:endParaRPr>
          </a:p>
          <a:p>
            <a:pPr marL="114300" lvl="0">
              <a:lnSpc>
                <a:spcPct val="115000"/>
              </a:lnSpc>
              <a:spcBef>
                <a:spcPts val="600"/>
              </a:spcBef>
              <a:buSzPts val="1800"/>
            </a:pPr>
            <a:r>
              <a:rPr lang="ko-KR" altLang="en-US" sz="1700" b="1" dirty="0" smtClean="0">
                <a:solidFill>
                  <a:schemeClr val="bg1"/>
                </a:solidFill>
              </a:rPr>
              <a:t>개발 목표</a:t>
            </a:r>
            <a:endParaRPr lang="en-US" altLang="ko-KR" sz="1700" b="1" dirty="0" smtClean="0">
              <a:solidFill>
                <a:schemeClr val="bg1"/>
              </a:solidFill>
            </a:endParaRPr>
          </a:p>
          <a:p>
            <a:pPr marL="400050" lvl="0" indent="-285750">
              <a:lnSpc>
                <a:spcPct val="115000"/>
              </a:lnSpc>
              <a:spcBef>
                <a:spcPts val="600"/>
              </a:spcBef>
              <a:buSzPts val="1800"/>
              <a:buFontTx/>
              <a:buChar char="-"/>
            </a:pPr>
            <a:r>
              <a:rPr lang="ko-KR" altLang="en-US" sz="1700" dirty="0" smtClean="0">
                <a:solidFill>
                  <a:schemeClr val="bg1"/>
                </a:solidFill>
              </a:rPr>
              <a:t>집이나 </a:t>
            </a:r>
            <a:r>
              <a:rPr lang="ko-KR" altLang="en-US" sz="1700" dirty="0">
                <a:solidFill>
                  <a:schemeClr val="bg1"/>
                </a:solidFill>
              </a:rPr>
              <a:t>건물을 구하기 위해 부동산 거래를 하는데 중개인의 사기나 중개수수료가 너무 높아 중개자가 없이 이뤄지는 부동산 계약 서비스를 개발할 계획</a:t>
            </a:r>
            <a:r>
              <a:rPr lang="en-US" altLang="ko-KR" sz="1700" dirty="0" smtClean="0">
                <a:solidFill>
                  <a:schemeClr val="bg1"/>
                </a:solidFill>
              </a:rPr>
              <a:t>.</a:t>
            </a:r>
            <a:endParaRPr lang="ko-KR" altLang="en-US" sz="1700" dirty="0">
              <a:solidFill>
                <a:schemeClr val="bg1"/>
              </a:solidFill>
            </a:endParaRPr>
          </a:p>
          <a:p>
            <a:pPr marL="114300" lvl="0">
              <a:lnSpc>
                <a:spcPct val="115000"/>
              </a:lnSpc>
              <a:spcBef>
                <a:spcPts val="600"/>
              </a:spcBef>
              <a:buSzPts val="1800"/>
            </a:pPr>
            <a:r>
              <a:rPr lang="ko-KR" altLang="en-US" sz="1700" b="1" dirty="0">
                <a:solidFill>
                  <a:schemeClr val="bg1"/>
                </a:solidFill>
              </a:rPr>
              <a:t>주요 기능</a:t>
            </a:r>
          </a:p>
          <a:p>
            <a:pPr marL="342900" lvl="0">
              <a:lnSpc>
                <a:spcPct val="115000"/>
              </a:lnSpc>
              <a:spcBef>
                <a:spcPts val="600"/>
              </a:spcBef>
            </a:pPr>
            <a:r>
              <a:rPr lang="en-US" altLang="ko-KR" sz="1700" dirty="0">
                <a:solidFill>
                  <a:schemeClr val="bg1"/>
                </a:solidFill>
              </a:rPr>
              <a:t>1.</a:t>
            </a:r>
            <a:r>
              <a:rPr lang="ko-KR" altLang="en-US" sz="1700" dirty="0">
                <a:solidFill>
                  <a:schemeClr val="bg1"/>
                </a:solidFill>
              </a:rPr>
              <a:t>부동산 계약 체결</a:t>
            </a:r>
          </a:p>
          <a:p>
            <a:pPr marL="342900" lvl="0">
              <a:lnSpc>
                <a:spcPct val="115000"/>
              </a:lnSpc>
              <a:spcBef>
                <a:spcPts val="600"/>
              </a:spcBef>
            </a:pPr>
            <a:r>
              <a:rPr lang="en-US" altLang="ko-KR" sz="1700" dirty="0">
                <a:solidFill>
                  <a:schemeClr val="bg1"/>
                </a:solidFill>
              </a:rPr>
              <a:t>2.</a:t>
            </a:r>
            <a:r>
              <a:rPr lang="ko-KR" altLang="en-US" sz="1700" dirty="0">
                <a:solidFill>
                  <a:schemeClr val="bg1"/>
                </a:solidFill>
              </a:rPr>
              <a:t>매물 정보 </a:t>
            </a:r>
            <a:r>
              <a:rPr lang="en-US" altLang="ko-KR" sz="1700" dirty="0">
                <a:solidFill>
                  <a:schemeClr val="bg1"/>
                </a:solidFill>
              </a:rPr>
              <a:t>( </a:t>
            </a:r>
            <a:r>
              <a:rPr lang="ko-KR" altLang="en-US" sz="1700" dirty="0">
                <a:solidFill>
                  <a:schemeClr val="bg1"/>
                </a:solidFill>
              </a:rPr>
              <a:t>건물</a:t>
            </a:r>
            <a:r>
              <a:rPr lang="en-US" altLang="ko-KR" sz="1700" dirty="0">
                <a:solidFill>
                  <a:schemeClr val="bg1"/>
                </a:solidFill>
              </a:rPr>
              <a:t>, </a:t>
            </a:r>
            <a:r>
              <a:rPr lang="ko-KR" altLang="en-US" sz="1700" dirty="0">
                <a:solidFill>
                  <a:schemeClr val="bg1"/>
                </a:solidFill>
              </a:rPr>
              <a:t>집 정보</a:t>
            </a:r>
            <a:r>
              <a:rPr lang="en-US" altLang="ko-KR" sz="1700" dirty="0">
                <a:solidFill>
                  <a:schemeClr val="bg1"/>
                </a:solidFill>
              </a:rPr>
              <a:t>)</a:t>
            </a:r>
            <a:endParaRPr lang="ko-KR" altLang="en-US" sz="1700" dirty="0">
              <a:solidFill>
                <a:schemeClr val="bg1"/>
              </a:solidFill>
            </a:endParaRPr>
          </a:p>
          <a:p>
            <a:pPr marL="342900" lvl="0">
              <a:lnSpc>
                <a:spcPct val="115000"/>
              </a:lnSpc>
              <a:spcBef>
                <a:spcPts val="600"/>
              </a:spcBef>
            </a:pPr>
            <a:r>
              <a:rPr lang="en-US" altLang="ko-KR" sz="1700" dirty="0">
                <a:solidFill>
                  <a:schemeClr val="bg1"/>
                </a:solidFill>
              </a:rPr>
              <a:t>3.</a:t>
            </a:r>
            <a:r>
              <a:rPr lang="ko-KR" altLang="en-US" sz="1700" dirty="0">
                <a:solidFill>
                  <a:schemeClr val="bg1"/>
                </a:solidFill>
              </a:rPr>
              <a:t>회원제 이용</a:t>
            </a:r>
          </a:p>
          <a:p>
            <a:pPr marL="342900" lvl="0">
              <a:lnSpc>
                <a:spcPct val="115000"/>
              </a:lnSpc>
              <a:spcBef>
                <a:spcPts val="600"/>
              </a:spcBef>
            </a:pPr>
            <a:r>
              <a:rPr lang="en-US" altLang="ko-KR" sz="1700" dirty="0">
                <a:solidFill>
                  <a:schemeClr val="bg1"/>
                </a:solidFill>
              </a:rPr>
              <a:t>4.</a:t>
            </a:r>
            <a:r>
              <a:rPr lang="ko-KR" altLang="en-US" sz="1700" dirty="0">
                <a:solidFill>
                  <a:schemeClr val="bg1"/>
                </a:solidFill>
              </a:rPr>
              <a:t>전자지갑 </a:t>
            </a:r>
            <a:r>
              <a:rPr lang="en-US" altLang="ko-KR" sz="1700" dirty="0">
                <a:solidFill>
                  <a:schemeClr val="bg1"/>
                </a:solidFill>
              </a:rPr>
              <a:t>( </a:t>
            </a:r>
            <a:r>
              <a:rPr lang="ko-KR" altLang="en-US" sz="1700" dirty="0" err="1">
                <a:solidFill>
                  <a:schemeClr val="bg1"/>
                </a:solidFill>
              </a:rPr>
              <a:t>계약시</a:t>
            </a:r>
            <a:r>
              <a:rPr lang="ko-KR" altLang="en-US" sz="1700" dirty="0">
                <a:solidFill>
                  <a:schemeClr val="bg1"/>
                </a:solidFill>
              </a:rPr>
              <a:t> 필요한 </a:t>
            </a:r>
            <a:r>
              <a:rPr lang="ko-KR" altLang="en-US" sz="1700" dirty="0" err="1">
                <a:solidFill>
                  <a:schemeClr val="bg1"/>
                </a:solidFill>
              </a:rPr>
              <a:t>이더</a:t>
            </a:r>
            <a:r>
              <a:rPr lang="ko-KR" altLang="en-US" sz="1700" dirty="0">
                <a:solidFill>
                  <a:schemeClr val="bg1"/>
                </a:solidFill>
              </a:rPr>
              <a:t> </a:t>
            </a:r>
            <a:r>
              <a:rPr lang="ko-KR" altLang="en-US" sz="1700" dirty="0" err="1">
                <a:solidFill>
                  <a:schemeClr val="bg1"/>
                </a:solidFill>
              </a:rPr>
              <a:t>어카운트와</a:t>
            </a:r>
            <a:r>
              <a:rPr lang="ko-KR" altLang="en-US" sz="1700" dirty="0">
                <a:solidFill>
                  <a:schemeClr val="bg1"/>
                </a:solidFill>
              </a:rPr>
              <a:t> 가스를 위한 지갑</a:t>
            </a:r>
            <a:r>
              <a:rPr lang="en-US" altLang="ko-KR" sz="1700" dirty="0">
                <a:solidFill>
                  <a:schemeClr val="bg1"/>
                </a:solidFill>
              </a:rPr>
              <a:t>)</a:t>
            </a:r>
            <a:endParaRPr lang="ko-KR" altLang="en-US" sz="1700" dirty="0">
              <a:solidFill>
                <a:schemeClr val="bg1"/>
              </a:solidFill>
            </a:endParaRPr>
          </a:p>
          <a:p>
            <a:pPr marL="342900" lvl="0">
              <a:lnSpc>
                <a:spcPct val="115000"/>
              </a:lnSpc>
              <a:spcBef>
                <a:spcPts val="600"/>
              </a:spcBef>
            </a:pPr>
            <a:r>
              <a:rPr lang="en-US" altLang="ko-KR" sz="1700" dirty="0">
                <a:solidFill>
                  <a:schemeClr val="bg1"/>
                </a:solidFill>
              </a:rPr>
              <a:t>5.</a:t>
            </a:r>
            <a:r>
              <a:rPr lang="ko-KR" altLang="en-US" sz="1700" dirty="0" smtClean="0">
                <a:solidFill>
                  <a:schemeClr val="bg1"/>
                </a:solidFill>
              </a:rPr>
              <a:t>평가시스템</a:t>
            </a:r>
            <a:endParaRPr lang="en-US" altLang="ko-KR" sz="1700" dirty="0" smtClean="0">
              <a:solidFill>
                <a:schemeClr val="bg1"/>
              </a:solidFill>
            </a:endParaRPr>
          </a:p>
          <a:p>
            <a:pPr marL="342900" lvl="0">
              <a:lnSpc>
                <a:spcPct val="115000"/>
              </a:lnSpc>
              <a:spcBef>
                <a:spcPts val="600"/>
              </a:spcBef>
            </a:pPr>
            <a:endParaRPr lang="en-US" altLang="ko-KR" sz="1700" dirty="0" smtClean="0">
              <a:solidFill>
                <a:schemeClr val="bg1"/>
              </a:solidFill>
            </a:endParaRPr>
          </a:p>
          <a:p>
            <a:pPr marL="342900" lvl="0">
              <a:lnSpc>
                <a:spcPct val="115000"/>
              </a:lnSpc>
              <a:spcBef>
                <a:spcPts val="600"/>
              </a:spcBef>
            </a:pPr>
            <a:endParaRPr lang="ko-KR" altLang="en-US" sz="1700" dirty="0">
              <a:solidFill>
                <a:schemeClr val="bg1"/>
              </a:solidFill>
            </a:endParaRPr>
          </a:p>
          <a:p>
            <a:pPr marL="342900" lvl="0">
              <a:spcBef>
                <a:spcPts val="480"/>
              </a:spcBef>
            </a:pPr>
            <a:endParaRPr lang="ko-KR" altLang="en-US" sz="1700" b="1" dirty="0">
              <a:solidFill>
                <a:schemeClr val="bg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38822" y="838773"/>
            <a:ext cx="1789650" cy="166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372550" y="335100"/>
            <a:ext cx="4025700" cy="8841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 b="1">
                <a:solidFill>
                  <a:srgbClr val="FFFFFF"/>
                </a:solidFill>
              </a:rPr>
              <a:t>프로젝트 개요</a:t>
            </a:r>
            <a:endParaRPr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8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Great Pitch Decks - Environment">
      <a:dk1>
        <a:srgbClr val="000000"/>
      </a:dk1>
      <a:lt1>
        <a:srgbClr val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68</Words>
  <Application>Microsoft Office PowerPoint</Application>
  <PresentationFormat>와이드스크린</PresentationFormat>
  <Paragraphs>16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Malgun Gothic</vt:lpstr>
      <vt:lpstr>Arial</vt:lpstr>
      <vt:lpstr>Calibri</vt:lpstr>
      <vt:lpstr>Rockwell</vt:lpstr>
      <vt:lpstr>Times New Roman</vt:lpstr>
      <vt:lpstr>Office 테마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Jun</dc:creator>
  <cp:lastModifiedBy>이 경은</cp:lastModifiedBy>
  <cp:revision>5</cp:revision>
  <dcterms:modified xsi:type="dcterms:W3CDTF">2019-12-30T02:10:01Z</dcterms:modified>
</cp:coreProperties>
</file>