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1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2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4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D239-6148-4ADB-B40C-D6EB225E349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6BFA-02FF-4318-8787-CE6C00F2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0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83" y="719328"/>
            <a:ext cx="1135883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Concept and design. Similar to policystreet.com.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Admin dashboard: To add agents, and to check number of agents, insurers (customers), sales.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Admin dashboard (commission module): To check commission status and payout to agents (14 days).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Agent module: Agent to access motor page and send information to customers to make payment. Customer to receive email to make payment electronically.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Agent module: Able to know payment status of customer. </a:t>
            </a:r>
            <a:r>
              <a:rPr lang="en-US" dirty="0" err="1" smtClean="0"/>
              <a:t>Eg</a:t>
            </a:r>
            <a:r>
              <a:rPr lang="en-US" dirty="0" smtClean="0"/>
              <a:t>. How many customers do make payment? pending? collected?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Agent module: </a:t>
            </a:r>
            <a:r>
              <a:rPr lang="en-US" dirty="0"/>
              <a:t>Q</a:t>
            </a:r>
            <a:r>
              <a:rPr lang="en-US" dirty="0" smtClean="0"/>
              <a:t>uotation to customers, and invoice to customers after payment</a:t>
            </a:r>
            <a:r>
              <a:rPr lang="en-US" dirty="0" smtClean="0"/>
              <a:t>. Include local payment system.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Insurance </a:t>
            </a:r>
            <a:r>
              <a:rPr lang="en-US" smtClean="0"/>
              <a:t>module? </a:t>
            </a:r>
            <a:r>
              <a:rPr lang="en-US" smtClean="0"/>
              <a:t>The </a:t>
            </a:r>
            <a:r>
              <a:rPr lang="en-US" dirty="0" smtClean="0"/>
              <a:t>system needs to be flexible in-case it will expand to other insurance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8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2019-10-29T08:44:21Z</dcterms:created>
  <dcterms:modified xsi:type="dcterms:W3CDTF">2019-10-29T08:48:26Z</dcterms:modified>
</cp:coreProperties>
</file>