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3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796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4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96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13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547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20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6907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512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4180F8-E9AC-4C72-8553-49FAE4B03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AppSus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B0ECB-52E4-419C-B0D2-33556BD64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7866"/>
            <a:ext cx="10154653" cy="479739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0BC889-830E-4E2D-9346-5EEAE305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1C7685-4D55-4D09-9E37-A093713D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3634E2-1342-4ED7-9D2E-D5E23DCD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תוכן 9">
            <a:extLst>
              <a:ext uri="{FF2B5EF4-FFF2-40B4-BE49-F238E27FC236}">
                <a16:creationId xmlns:a16="http://schemas.microsoft.com/office/drawing/2014/main" id="{D2B5BF83-3D1B-4107-824B-B34011F238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866775"/>
            <a:ext cx="12192000" cy="69056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12" name="מציין מיקום תוכן 11">
            <a:extLst>
              <a:ext uri="{FF2B5EF4-FFF2-40B4-BE49-F238E27FC236}">
                <a16:creationId xmlns:a16="http://schemas.microsoft.com/office/drawing/2014/main" id="{A10779A9-278E-4351-A17D-D1134A49CB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55238" y="1557337"/>
            <a:ext cx="2036762" cy="4797391"/>
          </a:xfrm>
        </p:spPr>
        <p:txBody>
          <a:bodyPr/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33768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808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547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935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13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05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59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50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40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CB46AA9-BA3E-428F-8888-EF2436F5C885}" type="datetimeFigureOut">
              <a:rPr lang="he-IL" smtClean="0"/>
              <a:t>י"ז/חשון/תשפ"א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AE4B448-6E7E-4259-B186-D5829E86A307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2683CB0-FF57-479A-AB5B-43AD10ADF0CD}"/>
              </a:ext>
            </a:extLst>
          </p:cNvPr>
          <p:cNvSpPr/>
          <p:nvPr userDrawn="1"/>
        </p:nvSpPr>
        <p:spPr>
          <a:xfrm>
            <a:off x="0" y="6356089"/>
            <a:ext cx="12192000" cy="501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E634D38-A25F-458F-8328-949BCBB0D3AC}"/>
              </a:ext>
            </a:extLst>
          </p:cNvPr>
          <p:cNvSpPr/>
          <p:nvPr userDrawn="1"/>
        </p:nvSpPr>
        <p:spPr>
          <a:xfrm>
            <a:off x="0" y="0"/>
            <a:ext cx="12192000" cy="8672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659AEB43-E4BF-4DD2-8EBF-0536DF809555}"/>
              </a:ext>
            </a:extLst>
          </p:cNvPr>
          <p:cNvSpPr/>
          <p:nvPr userDrawn="1"/>
        </p:nvSpPr>
        <p:spPr>
          <a:xfrm>
            <a:off x="11459278" y="115999"/>
            <a:ext cx="635267" cy="63526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גרפיקה 10" descr="משתמש">
            <a:extLst>
              <a:ext uri="{FF2B5EF4-FFF2-40B4-BE49-F238E27FC236}">
                <a16:creationId xmlns:a16="http://schemas.microsoft.com/office/drawing/2014/main" id="{45451438-67F3-4FDB-BA9A-181E05A6F9F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560743" y="223660"/>
            <a:ext cx="451586" cy="451586"/>
          </a:xfrm>
          <a:prstGeom prst="rect">
            <a:avLst/>
          </a:prstGeom>
        </p:spPr>
      </p:pic>
      <p:sp>
        <p:nvSpPr>
          <p:cNvPr id="12" name="הסבר: חץ מרובע 11">
            <a:extLst>
              <a:ext uri="{FF2B5EF4-FFF2-40B4-BE49-F238E27FC236}">
                <a16:creationId xmlns:a16="http://schemas.microsoft.com/office/drawing/2014/main" id="{C869A0A7-4587-4026-B0E8-95A510BF692A}"/>
              </a:ext>
            </a:extLst>
          </p:cNvPr>
          <p:cNvSpPr/>
          <p:nvPr userDrawn="1"/>
        </p:nvSpPr>
        <p:spPr>
          <a:xfrm>
            <a:off x="97455" y="103206"/>
            <a:ext cx="635267" cy="635267"/>
          </a:xfrm>
          <a:prstGeom prst="quadArrowCallout">
            <a:avLst>
              <a:gd name="adj1" fmla="val 37030"/>
              <a:gd name="adj2" fmla="val 18515"/>
              <a:gd name="adj3" fmla="val 18515"/>
              <a:gd name="adj4" fmla="val 4812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B2CB566A-1CBB-4F35-97BF-D53F5D6CF326}"/>
              </a:ext>
            </a:extLst>
          </p:cNvPr>
          <p:cNvSpPr/>
          <p:nvPr userDrawn="1"/>
        </p:nvSpPr>
        <p:spPr>
          <a:xfrm>
            <a:off x="4293670" y="207839"/>
            <a:ext cx="5860983" cy="45158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רשים זרימה: תהליך מוגדר מראש 13">
            <a:extLst>
              <a:ext uri="{FF2B5EF4-FFF2-40B4-BE49-F238E27FC236}">
                <a16:creationId xmlns:a16="http://schemas.microsoft.com/office/drawing/2014/main" id="{A94F2C50-FDC8-4AF0-A5CC-01128055CB0F}"/>
              </a:ext>
            </a:extLst>
          </p:cNvPr>
          <p:cNvSpPr/>
          <p:nvPr userDrawn="1"/>
        </p:nvSpPr>
        <p:spPr>
          <a:xfrm rot="5400000">
            <a:off x="10788180" y="273803"/>
            <a:ext cx="360774" cy="338526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E4537B44-FE45-4EE2-9229-EF983C4972C7}"/>
              </a:ext>
            </a:extLst>
          </p:cNvPr>
          <p:cNvGrpSpPr/>
          <p:nvPr userDrawn="1"/>
        </p:nvGrpSpPr>
        <p:grpSpPr>
          <a:xfrm>
            <a:off x="3036458" y="295313"/>
            <a:ext cx="262911" cy="251052"/>
            <a:chOff x="3513221" y="2281187"/>
            <a:chExt cx="2590952" cy="2474090"/>
          </a:xfrm>
        </p:grpSpPr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4F72F974-1378-47E1-BD87-3CB773824CCC}"/>
                </a:ext>
              </a:extLst>
            </p:cNvPr>
            <p:cNvSpPr/>
            <p:nvPr userDrawn="1"/>
          </p:nvSpPr>
          <p:spPr>
            <a:xfrm>
              <a:off x="3513221" y="2281187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7A9973E3-4551-4984-B68C-CF114C7FF27C}"/>
                </a:ext>
              </a:extLst>
            </p:cNvPr>
            <p:cNvSpPr/>
            <p:nvPr userDrawn="1"/>
          </p:nvSpPr>
          <p:spPr>
            <a:xfrm>
              <a:off x="4589645" y="2281187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6BEB400-E617-4C14-B299-E8F6C5EC0728}"/>
                </a:ext>
              </a:extLst>
            </p:cNvPr>
            <p:cNvSpPr/>
            <p:nvPr userDrawn="1"/>
          </p:nvSpPr>
          <p:spPr>
            <a:xfrm>
              <a:off x="5666072" y="2281187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B90C684E-51A5-4AC1-84D3-1D0A4C8A3EF3}"/>
                </a:ext>
              </a:extLst>
            </p:cNvPr>
            <p:cNvSpPr/>
            <p:nvPr userDrawn="1"/>
          </p:nvSpPr>
          <p:spPr>
            <a:xfrm>
              <a:off x="3513221" y="3299180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D617F30C-BF78-4877-B68A-207981C4C781}"/>
                </a:ext>
              </a:extLst>
            </p:cNvPr>
            <p:cNvSpPr/>
            <p:nvPr userDrawn="1"/>
          </p:nvSpPr>
          <p:spPr>
            <a:xfrm>
              <a:off x="4589645" y="3299180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0E71FDC2-E230-45DB-B290-2E35D90EFDA9}"/>
                </a:ext>
              </a:extLst>
            </p:cNvPr>
            <p:cNvSpPr/>
            <p:nvPr userDrawn="1"/>
          </p:nvSpPr>
          <p:spPr>
            <a:xfrm>
              <a:off x="5666072" y="3299180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CB00B9CC-2A53-4FC8-868C-AA0E636A2CF6}"/>
                </a:ext>
              </a:extLst>
            </p:cNvPr>
            <p:cNvSpPr/>
            <p:nvPr userDrawn="1"/>
          </p:nvSpPr>
          <p:spPr>
            <a:xfrm>
              <a:off x="3513221" y="4317176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B94B2FC8-4A97-401A-9D04-C02CB028DF14}"/>
                </a:ext>
              </a:extLst>
            </p:cNvPr>
            <p:cNvSpPr/>
            <p:nvPr userDrawn="1"/>
          </p:nvSpPr>
          <p:spPr>
            <a:xfrm>
              <a:off x="4589645" y="4317176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32CDCC1B-C6CA-4B69-A91B-5E33C501EDE8}"/>
                </a:ext>
              </a:extLst>
            </p:cNvPr>
            <p:cNvSpPr/>
            <p:nvPr userDrawn="1"/>
          </p:nvSpPr>
          <p:spPr>
            <a:xfrm>
              <a:off x="5666072" y="4317176"/>
              <a:ext cx="438101" cy="4381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95681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>
            <a:extLst>
              <a:ext uri="{FF2B5EF4-FFF2-40B4-BE49-F238E27FC236}">
                <a16:creationId xmlns:a16="http://schemas.microsoft.com/office/drawing/2014/main" id="{08156688-F436-42F5-A964-D71FAC92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2760133" cy="867266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ACB492DA-5F93-4D48-987E-98C9E1F1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295F9882-2F08-4416-BAC0-5FF358CC42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מציין מיקום תוכן 9">
            <a:extLst>
              <a:ext uri="{FF2B5EF4-FFF2-40B4-BE49-F238E27FC236}">
                <a16:creationId xmlns:a16="http://schemas.microsoft.com/office/drawing/2014/main" id="{CE95E947-3553-4D63-97BB-99A7609386D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0521232"/>
      </p:ext>
    </p:extLst>
  </p:cSld>
  <p:clrMapOvr>
    <a:masterClrMapping/>
  </p:clrMapOvr>
</p:sld>
</file>

<file path=ppt/theme/theme1.xml><?xml version="1.0" encoding="utf-8"?>
<a:theme xmlns:a="http://schemas.openxmlformats.org/drawingml/2006/main" name="טיפה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טיפה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יפה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56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4" baseType="lpstr">
      <vt:lpstr>Arial</vt:lpstr>
      <vt:lpstr>Tw Cen MT</vt:lpstr>
      <vt:lpstr>טיפה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אלחנן א</dc:creator>
  <cp:lastModifiedBy>אלחנן א</cp:lastModifiedBy>
  <cp:revision>3</cp:revision>
  <dcterms:created xsi:type="dcterms:W3CDTF">2020-11-04T07:26:12Z</dcterms:created>
  <dcterms:modified xsi:type="dcterms:W3CDTF">2020-11-04T08:22:47Z</dcterms:modified>
</cp:coreProperties>
</file>