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81649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289433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0304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612215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3562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3890958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2965993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21777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35562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AD8348-1668-4774-BF65-769E46BF651D}" type="datetimeFigureOut">
              <a:rPr lang="en-US" smtClean="0"/>
              <a:t>20-Apr-21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97346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AD8348-1668-4774-BF65-769E46BF651D}" type="datetimeFigureOut">
              <a:rPr lang="en-US" smtClean="0"/>
              <a:t>20-Apr-21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116435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AD8348-1668-4774-BF65-769E46BF651D}" type="datetimeFigureOut">
              <a:rPr lang="en-US" smtClean="0"/>
              <a:t>20-Apr-21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7843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AD8348-1668-4774-BF65-769E46BF651D}" type="datetimeFigureOut">
              <a:rPr lang="en-US" smtClean="0"/>
              <a:t>20-Apr-21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75451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D8348-1668-4774-BF65-769E46BF651D}" type="datetimeFigureOut">
              <a:rPr lang="en-US" smtClean="0"/>
              <a:t>20-Apr-21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368963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AD8348-1668-4774-BF65-769E46BF651D}" type="datetimeFigureOut">
              <a:rPr lang="en-US" smtClean="0"/>
              <a:t>20-Apr-21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245821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AD8348-1668-4774-BF65-769E46BF651D}" type="datetimeFigureOut">
              <a:rPr lang="en-US" smtClean="0"/>
              <a:t>20-Apr-21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8A7E1-D343-45E1-B58E-F7419AD96940}" type="slidenum">
              <a:rPr lang="en-US" smtClean="0"/>
              <a:t>‹#›</a:t>
            </a:fld>
            <a:endParaRPr lang="en-US"/>
          </a:p>
        </p:txBody>
      </p:sp>
    </p:spTree>
    <p:extLst>
      <p:ext uri="{BB962C8B-B14F-4D97-AF65-F5344CB8AC3E}">
        <p14:creationId xmlns:p14="http://schemas.microsoft.com/office/powerpoint/2010/main" val="62948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AD8348-1668-4774-BF65-769E46BF651D}" type="datetimeFigureOut">
              <a:rPr lang="en-US" smtClean="0"/>
              <a:t>20-Apr-21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38A7E1-D343-45E1-B58E-F7419AD96940}" type="slidenum">
              <a:rPr lang="en-US" smtClean="0"/>
              <a:t>‹#›</a:t>
            </a:fld>
            <a:endParaRPr lang="en-US"/>
          </a:p>
        </p:txBody>
      </p:sp>
    </p:spTree>
    <p:extLst>
      <p:ext uri="{BB962C8B-B14F-4D97-AF65-F5344CB8AC3E}">
        <p14:creationId xmlns:p14="http://schemas.microsoft.com/office/powerpoint/2010/main" val="581518764"/>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Mini Project-2</a:t>
            </a:r>
            <a:br>
              <a:rPr lang="en-US" dirty="0" smtClean="0"/>
            </a:br>
            <a:r>
              <a:rPr lang="en-US" dirty="0" err="1" smtClean="0"/>
              <a:t>FoodIt</a:t>
            </a:r>
            <a:r>
              <a:rPr lang="en-US" dirty="0" smtClean="0"/>
              <a:t/>
            </a:r>
            <a:br>
              <a:rPr lang="en-US" dirty="0" smtClean="0"/>
            </a:br>
            <a:r>
              <a:rPr lang="en-US" dirty="0" smtClean="0"/>
              <a:t>GLA University</a:t>
            </a:r>
            <a:endParaRPr lang="en-US" dirty="0"/>
          </a:p>
        </p:txBody>
      </p:sp>
      <p:sp>
        <p:nvSpPr>
          <p:cNvPr id="3" name="Subtitle 2"/>
          <p:cNvSpPr>
            <a:spLocks noGrp="1"/>
          </p:cNvSpPr>
          <p:nvPr>
            <p:ph type="subTitle" idx="1"/>
          </p:nvPr>
        </p:nvSpPr>
        <p:spPr>
          <a:xfrm>
            <a:off x="1507067" y="4050833"/>
            <a:ext cx="7766936" cy="2082112"/>
          </a:xfrm>
        </p:spPr>
        <p:txBody>
          <a:bodyPr>
            <a:normAutofit/>
          </a:bodyPr>
          <a:lstStyle/>
          <a:p>
            <a:r>
              <a:rPr lang="en-US" dirty="0" smtClean="0"/>
              <a:t>Team-</a:t>
            </a:r>
          </a:p>
          <a:p>
            <a:r>
              <a:rPr lang="en-US" dirty="0" smtClean="0"/>
              <a:t>Ankit Pandey</a:t>
            </a:r>
          </a:p>
          <a:p>
            <a:r>
              <a:rPr lang="en-US" dirty="0" smtClean="0"/>
              <a:t>Ashutosh </a:t>
            </a:r>
            <a:r>
              <a:rPr lang="en-US" dirty="0" err="1" smtClean="0"/>
              <a:t>Tripathi</a:t>
            </a:r>
            <a:endParaRPr lang="en-US" dirty="0" smtClean="0"/>
          </a:p>
          <a:p>
            <a:r>
              <a:rPr lang="en-US" dirty="0" smtClean="0"/>
              <a:t>Keshav Choudhary</a:t>
            </a:r>
          </a:p>
          <a:p>
            <a:r>
              <a:rPr lang="en-US" dirty="0" err="1" smtClean="0"/>
              <a:t>Sahil</a:t>
            </a:r>
            <a:r>
              <a:rPr lang="en-US" dirty="0" smtClean="0"/>
              <a:t> Gupta</a:t>
            </a:r>
            <a:endParaRPr lang="en-US" dirty="0"/>
          </a:p>
        </p:txBody>
      </p:sp>
    </p:spTree>
    <p:extLst>
      <p:ext uri="{BB962C8B-B14F-4D97-AF65-F5344CB8AC3E}">
        <p14:creationId xmlns:p14="http://schemas.microsoft.com/office/powerpoint/2010/main" val="701887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 we want to create?</a:t>
            </a:r>
            <a:endParaRPr lang="en-US" dirty="0"/>
          </a:p>
        </p:txBody>
      </p:sp>
      <p:sp>
        <p:nvSpPr>
          <p:cNvPr id="3" name="Content Placeholder 2"/>
          <p:cNvSpPr>
            <a:spLocks noGrp="1"/>
          </p:cNvSpPr>
          <p:nvPr>
            <p:ph idx="1"/>
          </p:nvPr>
        </p:nvSpPr>
        <p:spPr/>
        <p:txBody>
          <a:bodyPr>
            <a:normAutofit/>
          </a:bodyPr>
          <a:lstStyle/>
          <a:p>
            <a:r>
              <a:rPr lang="en-US" dirty="0"/>
              <a:t>We want to create a user side of food ordering mobile application using react native</a:t>
            </a:r>
            <a:r>
              <a:rPr lang="en-US" dirty="0" smtClean="0"/>
              <a:t>.</a:t>
            </a:r>
          </a:p>
          <a:p>
            <a:r>
              <a:rPr lang="en-US" b="1" dirty="0"/>
              <a:t>Problem Statement</a:t>
            </a:r>
            <a:endParaRPr lang="en-US" b="1" dirty="0"/>
          </a:p>
          <a:p>
            <a:r>
              <a:rPr lang="en-US" dirty="0"/>
              <a:t>As we all know that everyone likes to eat food outside but some people don't want to go out and order their food all they want is to get </a:t>
            </a:r>
            <a:r>
              <a:rPr lang="en-US" dirty="0" smtClean="0"/>
              <a:t>their food </a:t>
            </a:r>
            <a:r>
              <a:rPr lang="en-US" dirty="0"/>
              <a:t>order at their home just by ordering through their mobile phones. But here comes the problem that sometimes the person can’t find the exact contact for </a:t>
            </a:r>
            <a:r>
              <a:rPr lang="en-US" dirty="0" smtClean="0"/>
              <a:t>the desired </a:t>
            </a:r>
            <a:r>
              <a:rPr lang="en-US" dirty="0"/>
              <a:t>food hub or the contact number is busy to receive the order. Our </a:t>
            </a:r>
            <a:r>
              <a:rPr lang="en-US" dirty="0" smtClean="0"/>
              <a:t>food ordering </a:t>
            </a:r>
            <a:r>
              <a:rPr lang="en-US" dirty="0"/>
              <a:t>mobile application </a:t>
            </a:r>
            <a:r>
              <a:rPr lang="en-US" dirty="0" err="1"/>
              <a:t>FoodIt</a:t>
            </a:r>
            <a:r>
              <a:rPr lang="en-US" dirty="0"/>
              <a:t> is designed to overcome those problems by giving choices to the user and directly providing them to place their food orders just by using their mobile devices no contacts or busy numbers will be there anymore.</a:t>
            </a:r>
            <a:endParaRPr lang="en-US" dirty="0"/>
          </a:p>
          <a:p>
            <a:endParaRPr lang="en-US" dirty="0"/>
          </a:p>
        </p:txBody>
      </p:sp>
    </p:spTree>
    <p:extLst>
      <p:ext uri="{BB962C8B-B14F-4D97-AF65-F5344CB8AC3E}">
        <p14:creationId xmlns:p14="http://schemas.microsoft.com/office/powerpoint/2010/main" val="938188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Proposed Solution</a:t>
            </a:r>
            <a:endParaRPr lang="en-US" b="1" dirty="0"/>
          </a:p>
          <a:p>
            <a:r>
              <a:rPr lang="en-US" dirty="0"/>
              <a:t>We will develop a mobile application to overcome the problem statement mentioned above so that the users can easily login and place their orders. Therefore </a:t>
            </a:r>
            <a:r>
              <a:rPr lang="en-US" dirty="0" err="1"/>
              <a:t>FoodIt</a:t>
            </a:r>
            <a:r>
              <a:rPr lang="en-US" dirty="0"/>
              <a:t> will be developed to provide the users with a variety of restaurants, </a:t>
            </a:r>
            <a:r>
              <a:rPr lang="en-US" dirty="0" err="1"/>
              <a:t>dhabas</a:t>
            </a:r>
            <a:r>
              <a:rPr lang="en-US" dirty="0"/>
              <a:t> or dishes to choose from and to place the order just by using their mobile phone with the help of our application. The food ordering application sets up a food menu and the customers can easily place the order as per they like. Also, the customers can easily track their orders. The management maintains customer’s database, and improves food delivery services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548449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Requirements Specification</a:t>
            </a:r>
            <a:endParaRPr lang="en-US" dirty="0"/>
          </a:p>
        </p:txBody>
      </p:sp>
      <p:sp>
        <p:nvSpPr>
          <p:cNvPr id="3" name="Content Placeholder 2"/>
          <p:cNvSpPr>
            <a:spLocks noGrp="1"/>
          </p:cNvSpPr>
          <p:nvPr>
            <p:ph idx="1"/>
          </p:nvPr>
        </p:nvSpPr>
        <p:spPr/>
        <p:txBody>
          <a:bodyPr>
            <a:normAutofit lnSpcReduction="10000"/>
          </a:bodyPr>
          <a:lstStyle/>
          <a:p>
            <a:r>
              <a:rPr lang="en-US" b="1" dirty="0"/>
              <a:t>Functional Requirements:</a:t>
            </a:r>
            <a:endParaRPr lang="en-US" b="1" dirty="0"/>
          </a:p>
          <a:p>
            <a:r>
              <a:rPr lang="en-US" b="1" dirty="0"/>
              <a:t>1.  Advanced, mobile-first approach (UI and UX):</a:t>
            </a:r>
            <a:r>
              <a:rPr lang="en-US" dirty="0"/>
              <a:t> It's necessary to use utilities that collect user metrics: the duration of the interaction with the app, which screens the user visited, when, and how the session was completed, which buttons were pressed, and many more. Moreover, all changes in the interface should be tested on small focus groups, collecting statistics, and process feedback</a:t>
            </a:r>
            <a:r>
              <a:rPr lang="en-US" dirty="0" smtClean="0"/>
              <a:t>.</a:t>
            </a:r>
            <a:endParaRPr lang="en-US" dirty="0"/>
          </a:p>
          <a:p>
            <a:r>
              <a:rPr lang="en-US" b="1" dirty="0"/>
              <a:t>2. Order status:</a:t>
            </a:r>
            <a:r>
              <a:rPr lang="en-US" dirty="0"/>
              <a:t> Get information about the order status in real-time (accepted, prepared, courier on the way</a:t>
            </a:r>
            <a:r>
              <a:rPr lang="en-US" dirty="0" smtClean="0"/>
              <a:t>).</a:t>
            </a:r>
            <a:endParaRPr lang="en-US" dirty="0"/>
          </a:p>
          <a:p>
            <a:r>
              <a:rPr lang="en-US" b="1" dirty="0"/>
              <a:t>3. Quick search by dishes and restaurants:</a:t>
            </a:r>
            <a:r>
              <a:rPr lang="en-US" dirty="0"/>
              <a:t> With the ability to access user location to order any meal from the nearest restaurant in a short time.</a:t>
            </a:r>
            <a:endParaRPr lang="en-US" dirty="0"/>
          </a:p>
          <a:p>
            <a:r>
              <a:rPr lang="en-US" dirty="0"/>
              <a:t>4.</a:t>
            </a:r>
            <a:r>
              <a:rPr lang="en-US" b="1" dirty="0"/>
              <a:t>First-line support:</a:t>
            </a:r>
            <a:r>
              <a:rPr lang="en-US" dirty="0"/>
              <a:t> It's important to don't neglect the value of the support that handles orders, complaints, delivery problems.</a:t>
            </a:r>
            <a:endParaRPr lang="en-US" dirty="0"/>
          </a:p>
        </p:txBody>
      </p:sp>
    </p:spTree>
    <p:extLst>
      <p:ext uri="{BB962C8B-B14F-4D97-AF65-F5344CB8AC3E}">
        <p14:creationId xmlns:p14="http://schemas.microsoft.com/office/powerpoint/2010/main" val="42006016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Non-Functional Requirements:</a:t>
            </a:r>
            <a:endParaRPr lang="en-US" b="1" dirty="0"/>
          </a:p>
          <a:p>
            <a:r>
              <a:rPr lang="en-US" b="1" dirty="0"/>
              <a:t>1. Application's behavior:</a:t>
            </a:r>
            <a:r>
              <a:rPr lang="en-US" dirty="0"/>
              <a:t> Logging everything that happens in the system: incoming and outgoing traffic, algorithm arguments, conditions, and received results. Here can be used a single ID for the series of logs to tie them to the same long-term operation. All this will help to understand the application's behavior and diagnose the problems.</a:t>
            </a:r>
            <a:endParaRPr lang="en-US" dirty="0"/>
          </a:p>
          <a:p>
            <a:r>
              <a:rPr lang="en-US" dirty="0"/>
              <a:t/>
            </a:r>
            <a:br>
              <a:rPr lang="en-US" dirty="0"/>
            </a:br>
            <a:r>
              <a:rPr lang="en-US" b="1" dirty="0"/>
              <a:t>2. Maintain and actualize the documentation:</a:t>
            </a:r>
            <a:r>
              <a:rPr lang="en-US" dirty="0"/>
              <a:t> Rules and practices gained in the process that will be very useful for developers and will help to avoid inconsistencies.</a:t>
            </a:r>
            <a:endParaRPr lang="en-US" dirty="0"/>
          </a:p>
        </p:txBody>
      </p:sp>
    </p:spTree>
    <p:extLst>
      <p:ext uri="{BB962C8B-B14F-4D97-AF65-F5344CB8AC3E}">
        <p14:creationId xmlns:p14="http://schemas.microsoft.com/office/powerpoint/2010/main" val="13190321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and Hardware Requirements:</a:t>
            </a:r>
            <a:br>
              <a:rPr lang="en-US" b="1" dirty="0"/>
            </a:br>
            <a:endParaRPr lang="en-US" dirty="0"/>
          </a:p>
        </p:txBody>
      </p:sp>
      <p:sp>
        <p:nvSpPr>
          <p:cNvPr id="3" name="Content Placeholder 2"/>
          <p:cNvSpPr>
            <a:spLocks noGrp="1"/>
          </p:cNvSpPr>
          <p:nvPr>
            <p:ph idx="1"/>
          </p:nvPr>
        </p:nvSpPr>
        <p:spPr/>
        <p:txBody>
          <a:bodyPr>
            <a:normAutofit/>
          </a:bodyPr>
          <a:lstStyle/>
          <a:p>
            <a:r>
              <a:rPr lang="en-US" b="1" dirty="0" smtClean="0"/>
              <a:t>Software </a:t>
            </a:r>
            <a:r>
              <a:rPr lang="en-US" b="1" dirty="0"/>
              <a:t>requirements: </a:t>
            </a:r>
            <a:r>
              <a:rPr lang="en-US" dirty="0" err="1"/>
              <a:t>NodeJs</a:t>
            </a:r>
            <a:r>
              <a:rPr lang="en-US" dirty="0"/>
              <a:t>, Android Studio or VS </a:t>
            </a:r>
            <a:r>
              <a:rPr lang="en-US" dirty="0" err="1" smtClean="0"/>
              <a:t>Code,Expo</a:t>
            </a:r>
            <a:r>
              <a:rPr lang="en-US" dirty="0" smtClean="0"/>
              <a:t> Go</a:t>
            </a:r>
            <a:endParaRPr lang="en-US" dirty="0"/>
          </a:p>
          <a:p>
            <a:endParaRPr lang="en-US" dirty="0" smtClean="0"/>
          </a:p>
          <a:p>
            <a:r>
              <a:rPr lang="en-US" b="1" dirty="0" smtClean="0"/>
              <a:t>Hardware </a:t>
            </a:r>
            <a:r>
              <a:rPr lang="en-US" b="1" dirty="0"/>
              <a:t>requirements:</a:t>
            </a:r>
            <a:r>
              <a:rPr lang="en-US" dirty="0"/>
              <a:t> Ram required- 8GB or </a:t>
            </a:r>
            <a:r>
              <a:rPr lang="en-US" dirty="0" smtClean="0"/>
              <a:t>above</a:t>
            </a:r>
          </a:p>
          <a:p>
            <a:r>
              <a:rPr lang="en-US" dirty="0"/>
              <a:t>                                     </a:t>
            </a:r>
            <a:r>
              <a:rPr lang="en-US" dirty="0" smtClean="0"/>
              <a:t>   Processor- </a:t>
            </a:r>
            <a:r>
              <a:rPr lang="en-US" dirty="0"/>
              <a:t>core i5 or </a:t>
            </a:r>
            <a:r>
              <a:rPr lang="en-US" dirty="0" smtClean="0"/>
              <a:t>above</a:t>
            </a:r>
            <a:endParaRPr lang="en-US" dirty="0"/>
          </a:p>
        </p:txBody>
      </p:sp>
    </p:spTree>
    <p:extLst>
      <p:ext uri="{BB962C8B-B14F-4D97-AF65-F5344CB8AC3E}">
        <p14:creationId xmlns:p14="http://schemas.microsoft.com/office/powerpoint/2010/main" val="22254108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Technology Used:</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Technology we will be using</a:t>
            </a:r>
          </a:p>
          <a:p>
            <a:r>
              <a:rPr lang="en-US" dirty="0" err="1" smtClean="0"/>
              <a:t>ReactNative</a:t>
            </a:r>
            <a:r>
              <a:rPr lang="en-US" dirty="0"/>
              <a:t>, Firebase, </a:t>
            </a:r>
            <a:r>
              <a:rPr lang="en-US" dirty="0" err="1" smtClean="0"/>
              <a:t>Javascript</a:t>
            </a:r>
            <a:endParaRPr lang="en-US" dirty="0" smtClean="0"/>
          </a:p>
          <a:p>
            <a:pPr marL="0" indent="0">
              <a:buNone/>
            </a:pPr>
            <a:r>
              <a:rPr lang="en-US" dirty="0"/>
              <a:t/>
            </a:r>
            <a:br>
              <a:rPr lang="en-US" dirty="0"/>
            </a:br>
            <a:r>
              <a:rPr lang="en-US" b="1" dirty="0"/>
              <a:t>Requirements to run the application:</a:t>
            </a:r>
            <a:endParaRPr lang="en-US" dirty="0"/>
          </a:p>
          <a:p>
            <a:r>
              <a:rPr lang="en-US" dirty="0"/>
              <a:t>Any mobile device running on android or </a:t>
            </a:r>
            <a:r>
              <a:rPr lang="en-US" dirty="0" err="1"/>
              <a:t>ios</a:t>
            </a:r>
            <a:endParaRPr lang="en-US" dirty="0"/>
          </a:p>
          <a:p>
            <a:pPr marL="0" indent="0">
              <a:buNone/>
            </a:pPr>
            <a:endParaRPr lang="en-US" dirty="0"/>
          </a:p>
        </p:txBody>
      </p:sp>
    </p:spTree>
    <p:extLst>
      <p:ext uri="{BB962C8B-B14F-4D97-AF65-F5344CB8AC3E}">
        <p14:creationId xmlns:p14="http://schemas.microsoft.com/office/powerpoint/2010/main" val="2954793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lstStyle/>
          <a:p>
            <a:r>
              <a:rPr lang="en-US" dirty="0" smtClean="0"/>
              <a:t>We are willing to work on this even after mini project-2 cause we are committed to completely develop and polish the app.</a:t>
            </a:r>
          </a:p>
          <a:p>
            <a:r>
              <a:rPr lang="en-US" dirty="0" smtClean="0"/>
              <a:t>There are many things to add like </a:t>
            </a:r>
            <a:r>
              <a:rPr lang="en-US" dirty="0" err="1" smtClean="0"/>
              <a:t>favourite</a:t>
            </a:r>
            <a:r>
              <a:rPr lang="en-US" dirty="0" smtClean="0"/>
              <a:t> screen, search </a:t>
            </a:r>
            <a:r>
              <a:rPr lang="en-US" dirty="0"/>
              <a:t>p</a:t>
            </a:r>
            <a:r>
              <a:rPr lang="en-US" dirty="0" smtClean="0"/>
              <a:t>age etc.</a:t>
            </a:r>
          </a:p>
          <a:p>
            <a:r>
              <a:rPr lang="en-US" dirty="0" smtClean="0"/>
              <a:t>We will also work on some backend problems faced by us as the syntax and codes keep changing throughout the project in react native.</a:t>
            </a:r>
            <a:endParaRPr lang="en-US" dirty="0"/>
          </a:p>
        </p:txBody>
      </p:sp>
    </p:spTree>
    <p:extLst>
      <p:ext uri="{BB962C8B-B14F-4D97-AF65-F5344CB8AC3E}">
        <p14:creationId xmlns:p14="http://schemas.microsoft.com/office/powerpoint/2010/main" val="2077842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Content Placeholder 2"/>
          <p:cNvSpPr>
            <a:spLocks noGrp="1"/>
          </p:cNvSpPr>
          <p:nvPr>
            <p:ph idx="1"/>
          </p:nvPr>
        </p:nvSpPr>
        <p:spPr/>
        <p:txBody>
          <a:bodyPr>
            <a:normAutofit/>
          </a:bodyPr>
          <a:lstStyle/>
          <a:p>
            <a:r>
              <a:rPr lang="en-US" sz="6000" dirty="0" smtClean="0"/>
              <a:t>TEAM </a:t>
            </a:r>
            <a:r>
              <a:rPr lang="en-US" sz="6000" dirty="0" err="1" smtClean="0"/>
              <a:t>FoodIt</a:t>
            </a:r>
            <a:endParaRPr lang="en-US" sz="6000" dirty="0"/>
          </a:p>
        </p:txBody>
      </p:sp>
    </p:spTree>
    <p:extLst>
      <p:ext uri="{BB962C8B-B14F-4D97-AF65-F5344CB8AC3E}">
        <p14:creationId xmlns:p14="http://schemas.microsoft.com/office/powerpoint/2010/main" val="1543001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54</TotalTime>
  <Words>442</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Mini Project-2 FoodIt GLA University</vt:lpstr>
      <vt:lpstr>What do we want to create?</vt:lpstr>
      <vt:lpstr>PowerPoint Presentation</vt:lpstr>
      <vt:lpstr>Software Requirements Specification</vt:lpstr>
      <vt:lpstr>PowerPoint Presentation</vt:lpstr>
      <vt:lpstr>Software and Hardware Requirements: </vt:lpstr>
      <vt:lpstr>Technology Used: </vt:lpstr>
      <vt:lpstr>Conclusion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2021-04-19T13:34:18Z</dcterms:created>
  <dcterms:modified xsi:type="dcterms:W3CDTF">2021-04-20T09:59:47Z</dcterms:modified>
</cp:coreProperties>
</file>