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9" r:id="rId3"/>
    <p:sldId id="260" r:id="rId4"/>
    <p:sldId id="264" r:id="rId5"/>
    <p:sldId id="266" r:id="rId6"/>
    <p:sldId id="265" r:id="rId7"/>
    <p:sldId id="267" r:id="rId8"/>
    <p:sldId id="270" r:id="rId9"/>
    <p:sldId id="268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69" autoAdjust="0"/>
    <p:restoredTop sz="63550" autoAdjust="0"/>
  </p:normalViewPr>
  <p:slideViewPr>
    <p:cSldViewPr snapToGrid="0">
      <p:cViewPr varScale="1">
        <p:scale>
          <a:sx n="53" d="100"/>
          <a:sy n="53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224352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pecific_force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Our project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anose="05000000000000000000" pitchFamily="2" charset="2"/>
              </a:rPr>
              <a:t> support </a:t>
            </a:r>
            <a:r>
              <a:rPr lang="en-US" baseline="0" dirty="0" err="1" smtClean="0">
                <a:sym typeface="Wingdings" panose="05000000000000000000" pitchFamily="2" charset="2"/>
              </a:rPr>
              <a:t>maya</a:t>
            </a:r>
            <a:r>
              <a:rPr lang="en-US" baseline="0" dirty="0" smtClean="0">
                <a:sym typeface="Wingdings" panose="05000000000000000000" pitchFamily="2" charset="2"/>
              </a:rPr>
              <a:t> arch study</a:t>
            </a:r>
            <a:endParaRPr lang="en-US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Significance </a:t>
            </a:r>
            <a:r>
              <a:rPr lang="en-US" dirty="0" smtClean="0"/>
              <a:t>of the research: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 Since some ancient</a:t>
            </a:r>
            <a:r>
              <a:rPr lang="en-US" baseline="0" dirty="0" smtClean="0"/>
              <a:t> cultures </a:t>
            </a:r>
            <a:r>
              <a:rPr lang="en-US" dirty="0" smtClean="0"/>
              <a:t>do not have written records to study from, archaeology is important for understanding the culture’s history and documenting changes in human societies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271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Our project</a:t>
            </a:r>
            <a:r>
              <a:rPr lang="en" baseline="0" dirty="0" smtClean="0"/>
              <a:t> is </a:t>
            </a:r>
            <a:r>
              <a:rPr lang="en" dirty="0" smtClean="0"/>
              <a:t>specifically to support the </a:t>
            </a:r>
            <a:r>
              <a:rPr lang="en" dirty="0"/>
              <a:t>archaeological </a:t>
            </a:r>
            <a:r>
              <a:rPr lang="en" dirty="0" smtClean="0"/>
              <a:t>tunneling </a:t>
            </a:r>
            <a:r>
              <a:rPr lang="en" dirty="0"/>
              <a:t>and </a:t>
            </a:r>
            <a:r>
              <a:rPr lang="en" dirty="0" smtClean="0"/>
              <a:t>resolve the </a:t>
            </a:r>
            <a:r>
              <a:rPr lang="en" dirty="0"/>
              <a:t>challenges that come with it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-</a:t>
            </a:r>
            <a:r>
              <a:rPr lang="en-US" dirty="0" err="1" smtClean="0"/>
              <a:t>maya</a:t>
            </a:r>
            <a:r>
              <a:rPr lang="en-US" baseline="0" dirty="0" smtClean="0"/>
              <a:t> temples are underground, requires tunneling 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-a standard excavation technique used in Mesoamerica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-</a:t>
            </a:r>
            <a:r>
              <a:rPr lang="en" dirty="0"/>
              <a:t>early attempts to document the explorations [ABOVE]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-drawbacks: time consuming and could be </a:t>
            </a:r>
            <a:r>
              <a:rPr lang="en" dirty="0" smtClean="0"/>
              <a:t>inaccurate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-can’t capture the true complexity of some of these </a:t>
            </a:r>
            <a:r>
              <a:rPr lang="en" dirty="0" smtClean="0"/>
              <a:t>sites 	due to complex maya structure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-proposed solution would be 3D models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0319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 3D reconstruction to be successful, we need to hit these goals [ABOVE</a:t>
            </a:r>
            <a:r>
              <a:rPr lang="en" dirty="0" smtClean="0"/>
              <a:t>]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 </a:t>
            </a:r>
            <a:r>
              <a:rPr lang="en-US" dirty="0" smtClean="0"/>
              <a:t>T</a:t>
            </a:r>
            <a:r>
              <a:rPr lang="en" dirty="0" smtClean="0"/>
              <a:t>oo heavy, cant bring inside</a:t>
            </a:r>
            <a:r>
              <a:rPr lang="en" baseline="0" dirty="0" smtClean="0"/>
              <a:t> the tunnel, move around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0" dirty="0" smtClean="0"/>
              <a:t>3. </a:t>
            </a:r>
            <a:r>
              <a:rPr lang="en-US" baseline="0" dirty="0" smtClean="0"/>
              <a:t>P</a:t>
            </a:r>
            <a:r>
              <a:rPr lang="en" baseline="0" dirty="0" smtClean="0"/>
              <a:t>revent finding theres problem in the lab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ja-JP" baseline="0" dirty="0" smtClean="0"/>
              <a:t>(2</a:t>
            </a:r>
            <a:r>
              <a:rPr lang="en-US" altLang="ja-JP" dirty="0" smtClean="0"/>
              <a:t>. </a:t>
            </a:r>
            <a:r>
              <a:rPr lang="en-US" altLang="ja-JP" dirty="0" smtClean="0"/>
              <a:t>Currently, we have a working system that consists of a handheld rig that supports a tablet, a camera, and a light with a backpack with a laptop and batteries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smtClean="0"/>
              <a:t>3. The tablet allows for remote access to a laptop that runs a SLAM algorithm for real-time results. SLAM</a:t>
            </a:r>
            <a:r>
              <a:rPr lang="en-US" altLang="ja-JP" baseline="0" dirty="0" smtClean="0"/>
              <a:t> is algorithm to generate 3D model, which will be explained later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smtClean="0"/>
              <a:t>4.</a:t>
            </a:r>
            <a:r>
              <a:rPr lang="en-US" altLang="ja-JP" baseline="0" dirty="0" smtClean="0"/>
              <a:t> </a:t>
            </a:r>
            <a:r>
              <a:rPr lang="en-US" altLang="ja-JP" dirty="0" smtClean="0"/>
              <a:t>Definitely more affordable than LIDAR systems (alternative</a:t>
            </a:r>
            <a:r>
              <a:rPr lang="en-US" altLang="ja-JP" baseline="0" dirty="0" smtClean="0"/>
              <a:t> system to create point cloud of the tunnel</a:t>
            </a:r>
            <a:r>
              <a:rPr lang="en-US" altLang="ja-JP" dirty="0" smtClean="0"/>
              <a:t>).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ja-JP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smtClean="0"/>
              <a:t>[ABOVE] So it meets goals, just not </a:t>
            </a:r>
            <a:r>
              <a:rPr lang="en-US" altLang="ja-JP" dirty="0" smtClean="0"/>
              <a:t>accuracy)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1413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Improving the current system’s accuracy by adding an additional camera </a:t>
            </a:r>
          </a:p>
          <a:p>
            <a:pPr rtl="0"/>
            <a:r>
              <a:rPr kumimoji="1" lang="en-US" altLang="ja-JP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dual-camera system will improve the current working one by adding robustness and improving accuracy.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Specific </a:t>
            </a:r>
            <a:r>
              <a:rPr lang="en" dirty="0"/>
              <a:t>goals: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Hardware: </a:t>
            </a:r>
            <a:r>
              <a:rPr lang="en" dirty="0" smtClean="0"/>
              <a:t>try </a:t>
            </a:r>
            <a:r>
              <a:rPr lang="en" dirty="0"/>
              <a:t>out different cameras (Kinect, </a:t>
            </a:r>
            <a:r>
              <a:rPr lang="en" dirty="0" smtClean="0"/>
              <a:t>Realsense</a:t>
            </a:r>
            <a:r>
              <a:rPr lang="en" dirty="0" smtClean="0"/>
              <a:t>) works with dual-camera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Software: find multi-camera SLAM algorithms, get them to </a:t>
            </a:r>
            <a:r>
              <a:rPr lang="en" dirty="0" smtClean="0"/>
              <a:t>work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smtClean="0"/>
              <a:t>(SLAM: Simultaneous Localization and Mapping; algorithm</a:t>
            </a:r>
            <a:r>
              <a:rPr lang="en-US" altLang="ja-JP" baseline="0" dirty="0" smtClean="0"/>
              <a:t> </a:t>
            </a:r>
            <a:r>
              <a:rPr lang="en-US" altLang="ja-JP" dirty="0" smtClean="0"/>
              <a:t>to generate a 3d computer model; </a:t>
            </a:r>
            <a:r>
              <a:rPr lang="en-US" altLang="ja-JP" dirty="0" smtClean="0"/>
              <a:t>(SLAM </a:t>
            </a:r>
            <a:r>
              <a:rPr lang="en-US" altLang="ja-JP" dirty="0" smtClean="0"/>
              <a:t>is traditionally used for robot exploration. A robot running SLAM in an unknown environment will generate a map of its surroundings using sensor data such as RGB images, depth maps, and location (position, heading, 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), and use this map to go around.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smtClean="0"/>
              <a:t>SLAM is helpful because the map, which can be a 3d computer model, is generated in </a:t>
            </a:r>
            <a:r>
              <a:rPr lang="en-US" altLang="ja-JP" dirty="0" smtClean="0"/>
              <a:t>real-time))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8938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 ROS to a level where we can record RGB and depth data and replaying through use of ROS and Kinect/</a:t>
            </a:r>
            <a:r>
              <a:rPr kumimoji="1" lang="en-US" altLang="ja-JP" sz="11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Realsense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Explain</a:t>
            </a:r>
            <a:r>
              <a:rPr kumimoji="1" lang="en-US" altLang="ja-JP" baseline="0" dirty="0" smtClean="0"/>
              <a:t> what is </a:t>
            </a:r>
            <a:r>
              <a:rPr kumimoji="1" lang="en-US" altLang="ja-JP" baseline="0" dirty="0" err="1" smtClean="0"/>
              <a:t>ros</a:t>
            </a:r>
            <a:r>
              <a:rPr kumimoji="1" lang="en-US" altLang="ja-JP" baseline="0" dirty="0" smtClean="0"/>
              <a:t>: Robot Operating System (ROS) is </a:t>
            </a:r>
            <a:r>
              <a:rPr kumimoji="1" lang="en-US" altLang="ja-JP" baseline="0" dirty="0" smtClean="0"/>
              <a:t>collection </a:t>
            </a:r>
            <a:r>
              <a:rPr kumimoji="1" lang="en-US" altLang="ja-JP" baseline="0" dirty="0" smtClean="0"/>
              <a:t>of software frameworks for robot software development); also used for video data </a:t>
            </a:r>
            <a:r>
              <a:rPr kumimoji="1" lang="en-US" altLang="ja-JP" baseline="0" dirty="0" smtClean="0"/>
              <a:t>processing</a:t>
            </a:r>
          </a:p>
          <a:p>
            <a:pPr lvl="1"/>
            <a:r>
              <a:rPr kumimoji="1" lang="en-US" altLang="ja-JP" baseline="0" dirty="0" smtClean="0"/>
              <a:t>We will show that we have done this through a demo of using </a:t>
            </a:r>
            <a:r>
              <a:rPr kumimoji="1" lang="en-US" altLang="ja-JP" baseline="0" dirty="0" err="1" smtClean="0"/>
              <a:t>ros</a:t>
            </a:r>
            <a:r>
              <a:rPr kumimoji="1" lang="en-US" altLang="ja-JP" baseline="0" dirty="0" smtClean="0"/>
              <a:t> to record</a:t>
            </a:r>
            <a:endParaRPr kumimoji="1" lang="en-US" altLang="ja-JP" baseline="0" dirty="0" smtClean="0"/>
          </a:p>
          <a:p>
            <a:r>
              <a:rPr kumimoji="1" lang="en-US" altLang="ja-JP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a synchronized feed between the two cameras</a:t>
            </a:r>
            <a:endParaRPr lang="en-US" altLang="ja-JP" b="0" dirty="0" smtClean="0">
              <a:effectLst/>
            </a:endParaRPr>
          </a:p>
          <a:p>
            <a:pPr lvl="1" rtl="0" fontAlgn="base"/>
            <a:r>
              <a:rPr kumimoji="1" lang="en-US" altLang="ja-JP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live feed from two cameras.</a:t>
            </a:r>
          </a:p>
          <a:p>
            <a:pPr lvl="1" rtl="0" fontAlgn="base"/>
            <a:r>
              <a:rPr kumimoji="1" lang="en-US" altLang="ja-JP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 data from the 2 </a:t>
            </a:r>
            <a:r>
              <a:rPr kumimoji="1" lang="en-US" altLang="ja-JP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cameras</a:t>
            </a:r>
          </a:p>
          <a:p>
            <a:pPr lvl="1" rtl="0" fontAlgn="base"/>
            <a:r>
              <a:rPr kumimoji="1" lang="en-US" altLang="ja-JP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Deliverable: Two Live Cameras running with ROS showing RGBD data and sync status to within 5ms delay between two camera</a:t>
            </a:r>
            <a:endParaRPr kumimoji="1" lang="en-US" altLang="ja-JP" sz="11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base"/>
            <a:endParaRPr kumimoji="1" lang="en-US" altLang="ja-JP" sz="11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ja-JP" dirty="0" smtClean="0"/>
              <a:t>Go in detail</a:t>
            </a:r>
            <a:r>
              <a:rPr kumimoji="1" lang="en-US" altLang="ja-JP" baseline="0" dirty="0" smtClean="0"/>
              <a:t> for later two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7100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6687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rtl="0" fontAlgn="base"/>
            <a:r>
              <a:rPr kumimoji="1" lang="en-US" altLang="ja-JP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Pros and Cons; Analyze and conclude</a:t>
            </a:r>
          </a:p>
          <a:p>
            <a:pPr rtl="0"/>
            <a:endParaRPr kumimoji="1" lang="en-US" altLang="ja-JP" sz="11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kumimoji="1" lang="en-US" altLang="ja-JP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</a:t>
            </a:r>
            <a:r>
              <a:rPr kumimoji="1" lang="en-US" altLang="ja-JP" sz="11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camera pros/cons:</a:t>
            </a:r>
          </a:p>
          <a:p>
            <a:pPr marL="914400" marR="0" lvl="1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100"/>
              <a:buFontTx/>
              <a:buChar char="○"/>
              <a:tabLst/>
              <a:defRPr/>
            </a:pPr>
            <a:r>
              <a:rPr kumimoji="1" lang="en-US" altLang="ja-JP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Realsense</a:t>
            </a:r>
            <a:r>
              <a:rPr kumimoji="1" lang="en-US" altLang="ja-JP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kumimoji="1" lang="en-US" altLang="ja-JP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video quality of these cameras is not as good as the Microsoft Kinect cameras.</a:t>
            </a:r>
            <a:r>
              <a:rPr kumimoji="1" lang="en-US" altLang="ja-JP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ja-JP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data looks noisier than that recorded by the Kinects.</a:t>
            </a:r>
            <a:endParaRPr kumimoji="1" lang="ja-JP" altLang="ja-JP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914400" marR="0" lvl="1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100"/>
              <a:buFontTx/>
              <a:buChar char="○"/>
              <a:tabLst/>
              <a:defRPr/>
            </a:pPr>
            <a:r>
              <a:rPr kumimoji="1" lang="en-US" altLang="ja-JP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Kinect: </a:t>
            </a:r>
            <a:r>
              <a:rPr kumimoji="1" lang="en-US" altLang="ja-JP" sz="11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kumimoji="1" lang="en-US" altLang="ja-JP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ey have better video quality but these do not have built in IMUs (</a:t>
            </a:r>
            <a:r>
              <a:rPr kumimoji="1" lang="en-US" altLang="ja-JP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electronic device provides physical measurement of the camera, that measures and reports a body's </a:t>
            </a:r>
            <a:r>
              <a:rPr kumimoji="1" lang="en-US" altLang="ja-JP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pecific force"/>
              </a:rPr>
              <a:t>specific force</a:t>
            </a:r>
            <a:r>
              <a:rPr kumimoji="1" lang="en-US" altLang="ja-JP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angular rate, and </a:t>
            </a:r>
            <a:r>
              <a:rPr kumimoji="1" lang="en-US" altLang="ja-JP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and are bulkier than </a:t>
            </a:r>
            <a:r>
              <a:rPr kumimoji="1" lang="en-US" altLang="ja-JP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realsense</a:t>
            </a:r>
            <a:endParaRPr kumimoji="1" lang="en-US" altLang="ja-JP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4381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rtl="0" fontAlgn="base"/>
            <a:r>
              <a:rPr kumimoji="1" lang="en-US" altLang="ja-JP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Choose a SLAM Algorithm (works with multiple cameras)</a:t>
            </a:r>
          </a:p>
          <a:p>
            <a:pPr lvl="1" rtl="0" fontAlgn="base"/>
            <a:r>
              <a:rPr kumimoji="1" lang="en-US" altLang="ja-JP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 a Suite/API for feeding the SLAM algorithm</a:t>
            </a:r>
          </a:p>
          <a:p>
            <a:pPr lvl="1" rtl="0" fontAlgn="base"/>
            <a:r>
              <a:rPr kumimoji="1" lang="en-US" altLang="ja-JP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slam work with </a:t>
            </a:r>
            <a:r>
              <a:rPr kumimoji="1" lang="en-US" altLang="ja-JP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system (input and output)</a:t>
            </a:r>
          </a:p>
          <a:p>
            <a:pPr lvl="1" rtl="0" fontAlgn="base"/>
            <a:r>
              <a:rPr kumimoji="1" lang="en-US" altLang="ja-JP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Generate point cloud from test data </a:t>
            </a:r>
            <a:r>
              <a:rPr kumimoji="1" lang="en-US" altLang="ja-JP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a room</a:t>
            </a:r>
            <a:endParaRPr kumimoji="1" lang="en-US" altLang="ja-JP" sz="11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base"/>
            <a:r>
              <a:rPr kumimoji="1" lang="en-US" altLang="ja-JP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Test: Get </a:t>
            </a:r>
            <a:r>
              <a:rPr kumimoji="1" lang="en-US" altLang="ja-JP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LiDAR model of room as ground truth (also used for</a:t>
            </a:r>
            <a:r>
              <a:rPr kumimoji="1" lang="en-US" altLang="ja-JP" sz="11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ground truth of actual </a:t>
            </a:r>
            <a:r>
              <a:rPr kumimoji="1" lang="en-US" altLang="ja-JP" sz="11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maya</a:t>
            </a:r>
            <a:r>
              <a:rPr kumimoji="1" lang="en-US" altLang="ja-JP" sz="11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tunnel</a:t>
            </a:r>
            <a:r>
              <a:rPr kumimoji="1" lang="en-US" altLang="ja-JP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lvl="1" rtl="0" fontAlgn="base"/>
            <a:r>
              <a:rPr kumimoji="1" lang="en-US" altLang="ja-JP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our generated point cloud against the ground truth with Go-ICP script (registration algorithm)</a:t>
            </a:r>
          </a:p>
          <a:p>
            <a:pPr rtl="0"/>
            <a:endParaRPr kumimoji="1" lang="en-US" altLang="ja-JP" sz="1100" b="0" i="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r>
              <a:rPr kumimoji="1" lang="en-US" altLang="ja-JP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kumimoji="1" lang="en-US" altLang="ja-JP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time, we plan on going to the Arroyo </a:t>
            </a:r>
            <a:r>
              <a:rPr kumimoji="1" lang="en-US" altLang="ja-JP" sz="11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Tapiado</a:t>
            </a:r>
            <a:r>
              <a:rPr kumimoji="1" lang="en-US" altLang="ja-JP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Mud Caves to simulate the environment of the archaeological </a:t>
            </a:r>
            <a:r>
              <a:rPr kumimoji="1" lang="en-US" altLang="ja-JP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tunnels</a:t>
            </a:r>
          </a:p>
          <a:p>
            <a:pPr rtl="0" fontAlgn="base"/>
            <a:endParaRPr kumimoji="1" lang="en-US" altLang="ja-JP" sz="11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r>
              <a:rPr kumimoji="1" lang="en-US" altLang="ja-JP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Produce Point cloud from live feed.</a:t>
            </a:r>
          </a:p>
          <a:p>
            <a:pPr lvl="1" rtl="0" fontAlgn="base"/>
            <a:r>
              <a:rPr kumimoji="1" lang="en-US" altLang="ja-JP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 live feed to the Suite/API </a:t>
            </a:r>
          </a:p>
          <a:p>
            <a:pPr lvl="1" rtl="0" fontAlgn="base"/>
            <a:r>
              <a:rPr kumimoji="1" lang="en-US" altLang="ja-JP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Generate point cloud for live </a:t>
            </a:r>
            <a:r>
              <a:rPr kumimoji="1" lang="en-US" altLang="ja-JP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</a:p>
          <a:p>
            <a:pPr lvl="1" rtl="0" fontAlgn="base"/>
            <a:endParaRPr kumimoji="1" lang="en-US" altLang="ja-JP" sz="11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100"/>
              <a:buFontTx/>
              <a:buChar char="●"/>
              <a:tabLst/>
              <a:defRPr/>
            </a:pPr>
            <a:r>
              <a:rPr kumimoji="1" lang="en-US" altLang="ja-JP" sz="11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Deliverable 4</a:t>
            </a:r>
            <a:r>
              <a:rPr kumimoji="1" lang="en-US" altLang="ja-JP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3D model of a room (lab environment)</a:t>
            </a:r>
            <a:endParaRPr lang="en-US" altLang="ja-JP" b="0" dirty="0" smtClean="0">
              <a:effectLst/>
            </a:endParaRPr>
          </a:p>
          <a:p>
            <a:pPr rtl="0"/>
            <a:r>
              <a:rPr kumimoji="1" lang="en-US" altLang="ja-JP" sz="11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Deliverable </a:t>
            </a:r>
            <a:r>
              <a:rPr kumimoji="1" lang="en-US" altLang="ja-JP" sz="11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kumimoji="1" lang="en-US" altLang="ja-JP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3D model of live feed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3569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Maya mask 3D model generated in</a:t>
            </a:r>
            <a:r>
              <a:rPr kumimoji="1" lang="en-US" altLang="ja-JP" baseline="0" dirty="0" smtClean="0"/>
              <a:t> the past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16854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2pPr>
            <a:lvl3pPr lvl="2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3pPr>
            <a:lvl4pPr lvl="3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4pPr>
            <a:lvl5pPr lvl="4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5pPr>
            <a:lvl6pPr lvl="5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6pPr>
            <a:lvl7pPr lvl="6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7pPr>
            <a:lvl8pPr lvl="7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8pPr>
            <a:lvl9pPr lvl="8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Excel_Worksheet1.xls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Excel_Worksheet2.xls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Maya Archaeology Project</a:t>
            </a:r>
            <a:endParaRPr/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8550" y="1228975"/>
            <a:ext cx="5266875" cy="350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150" y="1161175"/>
            <a:ext cx="5043126" cy="209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552738"/>
            <a:ext cx="9144000" cy="14128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Archaeological tunneling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Goals for 3D reconstruction</a:t>
            </a:r>
            <a:endParaRPr dirty="0"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64100" y="1228675"/>
            <a:ext cx="39354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Accurate</a:t>
            </a:r>
            <a:endParaRPr dirty="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Portable</a:t>
            </a:r>
            <a:endParaRPr dirty="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Real-time results</a:t>
            </a:r>
            <a:endParaRPr dirty="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Affordable</a:t>
            </a:r>
            <a:endParaRPr dirty="0"/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Easy to use</a:t>
            </a:r>
            <a:endParaRPr dirty="0"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2829" y="1017725"/>
            <a:ext cx="5179349" cy="203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3485" y="3056450"/>
            <a:ext cx="3928693" cy="19801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</a:t>
            </a:r>
            <a:r>
              <a:rPr lang="en" dirty="0" smtClean="0"/>
              <a:t>Project: Multi-camera</a:t>
            </a:r>
            <a:endParaRPr dirty="0"/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 t="19993"/>
          <a:stretch/>
        </p:blipFill>
        <p:spPr>
          <a:xfrm>
            <a:off x="311700" y="1652924"/>
            <a:ext cx="3857964" cy="218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722100" y="1335325"/>
            <a:ext cx="39354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Hardware</a:t>
            </a:r>
            <a:endParaRPr dirty="0">
              <a:solidFill>
                <a:srgbClr val="FFFFFF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dirty="0">
                <a:solidFill>
                  <a:srgbClr val="FFFFFF"/>
                </a:solidFill>
              </a:rPr>
              <a:t>Try and test different cameras (Kinect, </a:t>
            </a:r>
            <a:r>
              <a:rPr lang="en" dirty="0" smtClean="0">
                <a:solidFill>
                  <a:srgbClr val="FFFFFF"/>
                </a:solidFill>
              </a:rPr>
              <a:t>Realsense)</a:t>
            </a:r>
            <a:endParaRPr dirty="0" smtClean="0">
              <a:solidFill>
                <a:srgbClr val="FFFFFF"/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</a:rPr>
              <a:t>Software</a:t>
            </a:r>
            <a:endParaRPr dirty="0" smtClean="0">
              <a:solidFill>
                <a:srgbClr val="FFFFFF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dirty="0" smtClean="0">
                <a:solidFill>
                  <a:srgbClr val="FFFFFF"/>
                </a:solidFill>
              </a:rPr>
              <a:t>Research </a:t>
            </a:r>
            <a:r>
              <a:rPr lang="en" dirty="0">
                <a:solidFill>
                  <a:srgbClr val="FFFFFF"/>
                </a:solidFill>
              </a:rPr>
              <a:t>multi-camera SLAM algorithms</a:t>
            </a:r>
            <a:endParaRPr dirty="0">
              <a:solidFill>
                <a:srgbClr val="FFFFFF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dirty="0">
                <a:solidFill>
                  <a:srgbClr val="FFFFFF"/>
                </a:solidFill>
              </a:rPr>
              <a:t>Implement algorithms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3392935"/>
            <a:ext cx="3857964" cy="8807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Milestones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</a:rPr>
              <a:t>Understand ROS</a:t>
            </a:r>
          </a:p>
          <a:p>
            <a:endParaRPr kumimoji="1" lang="en-US" altLang="ja-JP" dirty="0"/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Build a synchronized feed between two cameras</a:t>
            </a:r>
          </a:p>
          <a:p>
            <a:endParaRPr kumimoji="1" lang="en-US" altLang="ja-JP" dirty="0"/>
          </a:p>
          <a:p>
            <a:r>
              <a:rPr kumimoji="1" lang="en-US" altLang="ja-JP" dirty="0" smtClean="0"/>
              <a:t>Test the compatibility of </a:t>
            </a:r>
            <a:r>
              <a:rPr kumimoji="1" lang="en-US" altLang="ja-JP" dirty="0" err="1" smtClean="0"/>
              <a:t>Realsense</a:t>
            </a:r>
            <a:r>
              <a:rPr kumimoji="1" lang="en-US" altLang="ja-JP" dirty="0" smtClean="0"/>
              <a:t> and Kinect with the multi-camera system</a:t>
            </a:r>
          </a:p>
          <a:p>
            <a:endParaRPr kumimoji="1" lang="en-US" altLang="ja-JP" dirty="0"/>
          </a:p>
          <a:p>
            <a:r>
              <a:rPr kumimoji="1" lang="en-US" altLang="ja-JP" dirty="0" smtClean="0"/>
              <a:t>Produce point cloud with appropriate SLAM algorithm</a:t>
            </a:r>
          </a:p>
          <a:p>
            <a:endParaRPr kumimoji="1" lang="en-US" altLang="ja-JP" dirty="0"/>
          </a:p>
          <a:p>
            <a:r>
              <a:rPr kumimoji="1" lang="en-US" altLang="ja-JP" dirty="0" smtClean="0"/>
              <a:t>Produce point cloud from live feed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751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276" y="2779776"/>
            <a:ext cx="2363724" cy="2363724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79776"/>
            <a:ext cx="2363724" cy="236372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11700" y="1401042"/>
            <a:ext cx="8520600" cy="841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ja-JP" sz="4000" dirty="0" smtClean="0"/>
              <a:t>Demo of </a:t>
            </a:r>
            <a:r>
              <a:rPr kumimoji="1" lang="en-US" altLang="ja-JP" sz="4000" dirty="0" smtClean="0"/>
              <a:t>Current Progress: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sz="2800" dirty="0" smtClean="0"/>
              <a:t>Recording with </a:t>
            </a:r>
            <a:r>
              <a:rPr kumimoji="1" lang="en-US" altLang="ja-JP" sz="2800" dirty="0" smtClean="0"/>
              <a:t>Two</a:t>
            </a:r>
            <a:r>
              <a:rPr kumimoji="1" lang="en-US" altLang="ja-JP" sz="2800" dirty="0" smtClean="0"/>
              <a:t> Cameras </a:t>
            </a:r>
            <a:r>
              <a:rPr kumimoji="1" lang="en-US" altLang="ja-JP" sz="2800" dirty="0" smtClean="0"/>
              <a:t>Using ROS</a:t>
            </a:r>
            <a:endParaRPr kumimoji="1" lang="ja-JP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Quarter Plan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Milestone 3: </a:t>
            </a:r>
            <a:r>
              <a:rPr kumimoji="1" lang="en-US" altLang="ja-JP" dirty="0"/>
              <a:t>Test the compatibility of </a:t>
            </a:r>
            <a:r>
              <a:rPr kumimoji="1" lang="en-US" altLang="ja-JP" dirty="0" err="1"/>
              <a:t>Realsense</a:t>
            </a:r>
            <a:r>
              <a:rPr kumimoji="1" lang="en-US" altLang="ja-JP" dirty="0"/>
              <a:t> and Kinect with the multi-camera </a:t>
            </a:r>
            <a:r>
              <a:rPr kumimoji="1" lang="en-US" altLang="ja-JP" dirty="0" smtClean="0"/>
              <a:t>system</a:t>
            </a:r>
          </a:p>
          <a:p>
            <a:r>
              <a:rPr kumimoji="1" lang="en-US" altLang="ja-JP" dirty="0" smtClean="0"/>
              <a:t>Deliverable</a:t>
            </a:r>
            <a:r>
              <a:rPr kumimoji="1" lang="en-US" altLang="ja-JP" dirty="0"/>
              <a:t>: </a:t>
            </a:r>
            <a:r>
              <a:rPr kumimoji="1" lang="en-US" altLang="ja-JP" dirty="0" smtClean="0"/>
              <a:t>Document </a:t>
            </a:r>
            <a:r>
              <a:rPr kumimoji="1" lang="en-US" altLang="ja-JP" dirty="0"/>
              <a:t>containing Pros and Cons of two systems.</a:t>
            </a:r>
          </a:p>
        </p:txBody>
      </p:sp>
      <p:graphicFrame>
        <p:nvGraphicFramePr>
          <p:cNvPr id="2" name="オブジェクト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373510"/>
              </p:ext>
            </p:extLst>
          </p:nvPr>
        </p:nvGraphicFramePr>
        <p:xfrm>
          <a:off x="292107" y="2860675"/>
          <a:ext cx="8559785" cy="1384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Worksheet" r:id="rId4" imgW="6181555" imgH="1000150" progId="Excel.Sheet.12">
                  <p:embed/>
                </p:oleObj>
              </mc:Choice>
              <mc:Fallback>
                <p:oleObj name="Worksheet" r:id="rId4" imgW="6181555" imgH="100015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2107" y="2860675"/>
                        <a:ext cx="8559785" cy="1384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260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Milestone 4: Produce </a:t>
            </a:r>
            <a:r>
              <a:rPr kumimoji="1" lang="en-US" altLang="ja-JP" dirty="0"/>
              <a:t>point cloud with appropriate SLAM algorithm</a:t>
            </a:r>
          </a:p>
          <a:p>
            <a:endParaRPr kumimoji="1" lang="en-US" altLang="ja-JP" dirty="0"/>
          </a:p>
          <a:p>
            <a:r>
              <a:rPr kumimoji="1" lang="en-US" altLang="ja-JP" dirty="0" smtClean="0"/>
              <a:t>Milestone 5: Produce </a:t>
            </a:r>
            <a:r>
              <a:rPr kumimoji="1" lang="en-US" altLang="ja-JP" dirty="0"/>
              <a:t>point cloud from live feed</a:t>
            </a:r>
          </a:p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Quarter Plan</a:t>
            </a:r>
            <a:endParaRPr kumimoji="1" lang="ja-JP" altLang="en-US" dirty="0"/>
          </a:p>
        </p:txBody>
      </p:sp>
      <p:graphicFrame>
        <p:nvGraphicFramePr>
          <p:cNvPr id="5" name="オブジェクト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872609"/>
              </p:ext>
            </p:extLst>
          </p:nvPr>
        </p:nvGraphicFramePr>
        <p:xfrm>
          <a:off x="177860" y="2603372"/>
          <a:ext cx="8788280" cy="233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Worksheet" r:id="rId4" imgW="10296437" imgH="2733853" progId="Excel.Sheet.12">
                  <p:embed/>
                </p:oleObj>
              </mc:Choice>
              <mc:Fallback>
                <p:oleObj name="Worksheet" r:id="rId4" imgW="10296437" imgH="273385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7860" y="2603372"/>
                        <a:ext cx="8788280" cy="2334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537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Thank you!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" t="7802" r="9200" b="18563"/>
          <a:stretch/>
        </p:blipFill>
        <p:spPr>
          <a:xfrm>
            <a:off x="-164393" y="0"/>
            <a:ext cx="11082130" cy="5143500"/>
          </a:xfrm>
          <a:prstGeom prst="rect">
            <a:avLst/>
          </a:prstGeom>
        </p:spPr>
      </p:pic>
      <p:sp>
        <p:nvSpPr>
          <p:cNvPr id="5" name="円形吹き出し 4"/>
          <p:cNvSpPr/>
          <p:nvPr/>
        </p:nvSpPr>
        <p:spPr>
          <a:xfrm>
            <a:off x="667516" y="3238897"/>
            <a:ext cx="2879552" cy="1658355"/>
          </a:xfrm>
          <a:prstGeom prst="wedgeEllipseCallout">
            <a:avLst>
              <a:gd name="adj1" fmla="val 45907"/>
              <a:gd name="adj2" fmla="val -403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smtClean="0"/>
              <a:t>THANK YOU!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8859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708</Words>
  <Application>Microsoft Office PowerPoint</Application>
  <PresentationFormat>画面に合わせる (16:9)</PresentationFormat>
  <Paragraphs>99</Paragraphs>
  <Slides>9</Slides>
  <Notes>9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2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ＭＳ Ｐゴシック</vt:lpstr>
      <vt:lpstr>Arial</vt:lpstr>
      <vt:lpstr>Wingdings</vt:lpstr>
      <vt:lpstr>Simple Dark</vt:lpstr>
      <vt:lpstr>Worksheet</vt:lpstr>
      <vt:lpstr>Microsoft Excel Worksheet</vt:lpstr>
      <vt:lpstr>Maya Archaeology Project</vt:lpstr>
      <vt:lpstr>Archaeological tunneling</vt:lpstr>
      <vt:lpstr>Goals for 3D reconstruction</vt:lpstr>
      <vt:lpstr>Our Project: Multi-camera</vt:lpstr>
      <vt:lpstr>Milestones</vt:lpstr>
      <vt:lpstr>Demo of Current Progress: Recording with Two Cameras Using ROS</vt:lpstr>
      <vt:lpstr>Quarter Plan</vt:lpstr>
      <vt:lpstr>Quarter Plan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Maya Archaeology Project</dc:title>
  <cp:lastModifiedBy>中原越</cp:lastModifiedBy>
  <cp:revision>29</cp:revision>
  <dcterms:modified xsi:type="dcterms:W3CDTF">2018-01-31T22:26:04Z</dcterms:modified>
</cp:coreProperties>
</file>