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603D-A2AE-0FCF-B73A-152429588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6AFF7-BE0E-CE74-10F8-B40203024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6767B-ECEB-DE85-763B-1C9528B9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81EEC-8E8A-49E7-993E-C3A0B82EBAFD}" type="datetimeFigureOut">
              <a:rPr lang="it-IT" smtClean="0"/>
              <a:t>18/03/2024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9314A-ACA6-74D2-C532-C39B9DA5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81737-3365-6553-4B72-FE6C6242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67B3-E038-4A72-B6F0-1EB73AD75E3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724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74176-2538-638D-6A2E-B72DDBE0B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D65BF-EE3D-74C4-7965-D566F67DB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8D2B1-E7AD-20D5-2207-D565B9046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81EEC-8E8A-49E7-993E-C3A0B82EBAFD}" type="datetimeFigureOut">
              <a:rPr lang="it-IT" smtClean="0"/>
              <a:t>18/03/2024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C389B-C79D-9702-58AF-8A0DB167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203EE-5DCD-8F04-BFDE-B63E38D8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67B3-E038-4A72-B6F0-1EB73AD75E3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343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94E592-46FF-18B8-8159-1332BE8DF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76BB0-10E6-4EB6-A648-D49A31D68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465EC-CB25-37EF-8062-C4D84708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81EEC-8E8A-49E7-993E-C3A0B82EBAFD}" type="datetimeFigureOut">
              <a:rPr lang="it-IT" smtClean="0"/>
              <a:t>18/03/2024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E8C97-BB42-077A-B96E-721F53A1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1AF59-F496-2690-8ABA-A57569C8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67B3-E038-4A72-B6F0-1EB73AD75E3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462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E4C95-2067-C81F-EC0A-A9C5A6437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B6171-0B8C-A0AF-CA2B-02F1E585B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B1D1B-1123-1EE3-094D-185D25E8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81EEC-8E8A-49E7-993E-C3A0B82EBAFD}" type="datetimeFigureOut">
              <a:rPr lang="it-IT" smtClean="0"/>
              <a:t>18/03/2024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D512A-E236-4479-3E14-BC749617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711E8-12C4-3D4B-7684-75C6857CB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67B3-E038-4A72-B6F0-1EB73AD75E3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898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89A3-72EB-7BD9-B405-A0788B930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0DDFB-90D4-236D-4A46-9383F8857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A35B7-5E40-92A7-E456-1FB69857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81EEC-8E8A-49E7-993E-C3A0B82EBAFD}" type="datetimeFigureOut">
              <a:rPr lang="it-IT" smtClean="0"/>
              <a:t>18/03/2024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3C3B6-F26B-CB85-3B31-8721811F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92DE2-0A41-BD3A-3501-40355D8B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67B3-E038-4A72-B6F0-1EB73AD75E3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590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19B7-6BBC-0841-E34F-0541301C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36FE8-63E7-30E2-540E-382624B9F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F15C6-E5AB-539F-3787-977998EF3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3D9BB-B85C-FC34-9C44-1F57302D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81EEC-8E8A-49E7-993E-C3A0B82EBAFD}" type="datetimeFigureOut">
              <a:rPr lang="it-IT" smtClean="0"/>
              <a:t>18/03/2024</a:t>
            </a:fld>
            <a:endParaRPr lang="it-I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B7BAC-5D99-B00B-911C-4DCED09E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CEEB5-8479-C3AC-C1A4-EE6A067C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67B3-E038-4A72-B6F0-1EB73AD75E3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4928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58D4-4DB2-9CA1-123F-287D8C470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624F7-7603-7C69-759E-364E3D1AF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E1D59-969A-43BB-F006-CD5BD0CDA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187863-B1CC-F4AA-A044-498357E77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A08DE7-62C4-43E8-F45B-A96D14DE9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447EB9-BC02-4008-9C83-B522D0DD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81EEC-8E8A-49E7-993E-C3A0B82EBAFD}" type="datetimeFigureOut">
              <a:rPr lang="it-IT" smtClean="0"/>
              <a:t>18/03/2024</a:t>
            </a:fld>
            <a:endParaRPr lang="it-IT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1DAA27-435B-4761-85BC-B7066705D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07E4FB-A366-8E4A-195C-1D966C40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67B3-E038-4A72-B6F0-1EB73AD75E3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9905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4F7D-0C65-8F19-9199-396B5F20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27EB4-FD03-3B5E-6FB4-E3537AB1F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81EEC-8E8A-49E7-993E-C3A0B82EBAFD}" type="datetimeFigureOut">
              <a:rPr lang="it-IT" smtClean="0"/>
              <a:t>18/03/2024</a:t>
            </a:fld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2F914-FB86-EA6A-5546-A9988EEB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C9CF6-8B45-9517-6F82-263C9E7A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67B3-E038-4A72-B6F0-1EB73AD75E3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268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C3589D-299D-AAE6-1A30-5816F120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81EEC-8E8A-49E7-993E-C3A0B82EBAFD}" type="datetimeFigureOut">
              <a:rPr lang="it-IT" smtClean="0"/>
              <a:t>18/03/2024</a:t>
            </a:fld>
            <a:endParaRPr lang="it-IT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7B3227-551C-31CF-FF54-79164667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8703C-1EED-E40B-8731-29DA04AE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67B3-E038-4A72-B6F0-1EB73AD75E3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019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30B9-0130-5E5A-4E33-222D2C629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7BBE0-9218-1C6C-7A91-12C5F9584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ED182-D953-3B18-B5DB-4D3A30398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48FE3-9125-CA67-1381-29155E00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81EEC-8E8A-49E7-993E-C3A0B82EBAFD}" type="datetimeFigureOut">
              <a:rPr lang="it-IT" smtClean="0"/>
              <a:t>18/03/2024</a:t>
            </a:fld>
            <a:endParaRPr lang="it-I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F1729-D46B-CBCE-BF86-3218A546C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C4DDB-EE52-E44B-6432-FEB72D9E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67B3-E038-4A72-B6F0-1EB73AD75E3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873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D385-6BF8-0827-DA5C-A511DEA8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4710A1-6BFA-1B3B-82E0-4FD36278E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2E562-B035-3297-DE22-BDFBB9FAD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C4BF4-FF23-E03A-D05B-FB8E342E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81EEC-8E8A-49E7-993E-C3A0B82EBAFD}" type="datetimeFigureOut">
              <a:rPr lang="it-IT" smtClean="0"/>
              <a:t>18/03/2024</a:t>
            </a:fld>
            <a:endParaRPr lang="it-I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E7F3E-3063-80C6-736D-398D144D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7C06A-CF58-95B8-E3B2-ACBC44F22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67B3-E038-4A72-B6F0-1EB73AD75E3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106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BB72B4-14DE-56DB-557E-0CCDBB49C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DAC3E-1CC6-D7CE-1367-6F3B9CA97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97E4E-29FF-D4D5-6D8A-B42B0017A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681EEC-8E8A-49E7-993E-C3A0B82EBAFD}" type="datetimeFigureOut">
              <a:rPr lang="it-IT" smtClean="0"/>
              <a:t>18/03/2024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935E4-3663-0D58-AED5-0F7826166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F3EA4-5649-DD27-8CC4-2B5269B32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EF67B3-E038-4A72-B6F0-1EB73AD75E3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878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datasets/tasksource/crowdflow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i.org/10.1109/ACCESS.2019.2934529" TargetMode="External"/><Relationship Id="rId2" Type="http://schemas.openxmlformats.org/officeDocument/2006/relationships/hyperlink" Target="https://doi.org/10.1145/2213836.221395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26547-F07A-E5DD-C921-DDD78E5C0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045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Decision Trees </a:t>
            </a:r>
            <a:r>
              <a:rPr lang="it-IT" dirty="0"/>
              <a:t>vs Neural Networks for Classification of </a:t>
            </a:r>
            <a:r>
              <a:rPr lang="en-US" dirty="0"/>
              <a:t>Emotions</a:t>
            </a:r>
            <a:r>
              <a:rPr lang="it-IT" dirty="0"/>
              <a:t> from Text</a:t>
            </a:r>
          </a:p>
        </p:txBody>
      </p:sp>
    </p:spTree>
    <p:extLst>
      <p:ext uri="{BB962C8B-B14F-4D97-AF65-F5344CB8AC3E}">
        <p14:creationId xmlns:p14="http://schemas.microsoft.com/office/powerpoint/2010/main" val="243592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424D-29A8-0837-DBFE-EA3600659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Emotion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4F4A-EDBE-AA9D-B9F5-C9EEB58DC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goal is to classify the core emotion in short text snippets.</a:t>
            </a:r>
          </a:p>
          <a:p>
            <a:r>
              <a:rPr lang="en-US" sz="3200" dirty="0"/>
              <a:t>This problem is too complex to solve with classic programming and there is a lot of data available thanks to social networks. This makes DMML techniques the most appropriate solution.</a:t>
            </a:r>
          </a:p>
          <a:p>
            <a:r>
              <a:rPr lang="en-US" sz="3200" dirty="0"/>
              <a:t>In this project I will compare the effectiveness of Decision Trees and Random Forests against Neural Networks.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3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C8C77-21EE-7403-F3A7-E823D4CA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Crowdflower</a:t>
            </a:r>
            <a:r>
              <a:rPr lang="en-US" dirty="0"/>
              <a:t>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5DA-2FB3-D9A8-3E5F-2810ADB23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CrowdFlower Dataset</a:t>
            </a:r>
            <a:endParaRPr lang="en-US" dirty="0"/>
          </a:p>
          <a:p>
            <a:r>
              <a:rPr lang="en-US" dirty="0"/>
              <a:t>40k Tweets with respective emotion</a:t>
            </a:r>
          </a:p>
          <a:p>
            <a:r>
              <a:rPr lang="en-US" dirty="0"/>
              <a:t>Possible emotions are: </a:t>
            </a:r>
          </a:p>
          <a:p>
            <a:pPr lvl="1"/>
            <a:r>
              <a:rPr lang="en-US" dirty="0"/>
              <a:t>'sadness','empty','relief','hate','worry','enthusiasm','happiness','neutral','love','fun','anger','surprise','boredom’</a:t>
            </a:r>
          </a:p>
          <a:p>
            <a:r>
              <a:rPr lang="en-US" dirty="0"/>
              <a:t>Both tweets and emotion labels are in plain text</a:t>
            </a:r>
          </a:p>
        </p:txBody>
      </p:sp>
    </p:spTree>
    <p:extLst>
      <p:ext uri="{BB962C8B-B14F-4D97-AF65-F5344CB8AC3E}">
        <p14:creationId xmlns:p14="http://schemas.microsoft.com/office/powerpoint/2010/main" val="346805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0B09-4C51-58B9-868B-3C679C6B9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01F66-FA75-FC41-02B4-7D05AC6F0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paper</a:t>
            </a:r>
          </a:p>
          <a:p>
            <a:pPr marL="0" indent="0">
              <a:buNone/>
            </a:pPr>
            <a:r>
              <a:rPr lang="en-US" dirty="0"/>
              <a:t>C. Van Pelt and A. Sorokin, </a:t>
            </a:r>
            <a:r>
              <a:rPr lang="en-US" dirty="0">
                <a:hlinkClick r:id="rId2"/>
              </a:rPr>
              <a:t>“Designing a scalable crowdsourcing platform,”</a:t>
            </a:r>
            <a:r>
              <a:rPr lang="en-US" dirty="0"/>
              <a:t> in Proceedings of the 2012 ACM SIGMOD International Conference on Management of Data, pp. 765–766, 2012.</a:t>
            </a:r>
          </a:p>
          <a:p>
            <a:r>
              <a:rPr lang="en-US" dirty="0"/>
              <a:t>The work I will compare against</a:t>
            </a:r>
          </a:p>
          <a:p>
            <a:pPr marL="0" indent="0">
              <a:buNone/>
            </a:pPr>
            <a:r>
              <a:rPr lang="en-US" dirty="0"/>
              <a:t>E. </a:t>
            </a:r>
            <a:r>
              <a:rPr lang="en-US" dirty="0" err="1"/>
              <a:t>Batbaatar</a:t>
            </a:r>
            <a:r>
              <a:rPr lang="en-US" dirty="0"/>
              <a:t>, M. Li, and K. H. Ryu, </a:t>
            </a:r>
            <a:r>
              <a:rPr lang="en-US" dirty="0">
                <a:hlinkClick r:id="rId3"/>
              </a:rPr>
              <a:t>“Semantic-emotion neural network for emotion recognition from text,”</a:t>
            </a:r>
            <a:r>
              <a:rPr lang="en-US" dirty="0"/>
              <a:t> IEEE Access, vol. 7, pp. 111866–111878,2019.1</a:t>
            </a:r>
          </a:p>
        </p:txBody>
      </p:sp>
    </p:spTree>
    <p:extLst>
      <p:ext uri="{BB962C8B-B14F-4D97-AF65-F5344CB8AC3E}">
        <p14:creationId xmlns:p14="http://schemas.microsoft.com/office/powerpoint/2010/main" val="3135309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204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Decision Trees vs Neural Networks for Classification of Emotions from Text</vt:lpstr>
      <vt:lpstr>Emotion classification</vt:lpstr>
      <vt:lpstr>Crowdflower dataset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Ettore Ricci</dc:creator>
  <cp:lastModifiedBy>Ettore Ricci</cp:lastModifiedBy>
  <cp:revision>3</cp:revision>
  <dcterms:created xsi:type="dcterms:W3CDTF">2024-03-17T19:20:16Z</dcterms:created>
  <dcterms:modified xsi:type="dcterms:W3CDTF">2024-03-18T21:49:53Z</dcterms:modified>
</cp:coreProperties>
</file>