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17e443cc6_0_10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17e443cc6_0_1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717e443cc6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717e443cc6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17e443cc6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17e443cc6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17e443cc6_0_9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17e443cc6_0_9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17e443cc6_0_10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17e443cc6_0_10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17e443c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17e443c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17e443cc6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17e443cc6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17e443cc6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717e443cc6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17e443cc6_0_10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717e443cc6_0_10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17e443cc6_0_10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17e443cc6_0_10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17e443cc6_0_10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717e443cc6_0_10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TravelMate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presentation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Ettore Ricci, Paolo Palumbo, Francesco Boldrini</a:t>
            </a:r>
            <a:endParaRPr/>
          </a:p>
        </p:txBody>
      </p:sp>
      <p:pic>
        <p:nvPicPr>
          <p:cNvPr id="136" name="Google Shape;136;p13" title="favic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7475" y="1478575"/>
            <a:ext cx="1039524" cy="103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Premium</a:t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demo we used a placeholder service implemented with FastAPI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a real use-case we would use Postgres to provide the necessary information about the sponsored businesses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</a:t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demo this was disabled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a real use-case we could use Redis to provide a fast cache that avoids repeated calls to the more costly APIs like Google and LLM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flowchart</a:t>
            </a:r>
            <a:endParaRPr/>
          </a:p>
        </p:txBody>
      </p:sp>
      <p:pic>
        <p:nvPicPr>
          <p:cNvPr id="203" name="Google Shape;203;p24" title="flow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307850"/>
            <a:ext cx="8772525" cy="284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567550"/>
            <a:ext cx="3042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Discover nearby points of interest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Filter POI by type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Driver friendly commands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Nearby area AI description read by TTS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Automatic update with use movement</a:t>
            </a:r>
            <a:endParaRPr sz="1700"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0400" y="1307850"/>
            <a:ext cx="4498800" cy="2621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  <p:pic>
        <p:nvPicPr>
          <p:cNvPr id="149" name="Google Shape;149;p15" title="user-interfa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988" y="1307850"/>
            <a:ext cx="643801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pic>
        <p:nvPicPr>
          <p:cNvPr id="155" name="Google Shape;155;p16" title="system-over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625" y="1307850"/>
            <a:ext cx="3808639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developed a microservices-oriented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paradigm allows for high scalability and modularity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app is </a:t>
            </a:r>
            <a:r>
              <a:rPr lang="en"/>
              <a:t>easily</a:t>
            </a:r>
            <a:r>
              <a:rPr lang="en"/>
              <a:t> deployable on Kubernetes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TravelMate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used the Next.js React framework to develop the application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resulting application is platform </a:t>
            </a:r>
            <a:r>
              <a:rPr lang="en"/>
              <a:t>independent and easy to maintain and develop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created a reverse proxy for all the APIs that we use to control API access and keep the keys secure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server</a:t>
            </a:r>
            <a:endParaRPr/>
          </a:p>
        </p:txBody>
      </p:sp>
      <p:sp>
        <p:nvSpPr>
          <p:cNvPr id="173" name="Google Shape;173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used Apache but any HTTPS-reverse-proxy-capable web server is adequate for the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Ideally we would use NGINX because it’s easily configurable and deployable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Ollama for self hosting our LLM because it’s fast and requires practically no configuration to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configured Ollama to </a:t>
            </a:r>
            <a:r>
              <a:rPr lang="en"/>
              <a:t>always keep the model loaded to save time on the inference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LLM we chose is Llama3.2:3b because it’s relatively small but smart enough to follow the prompt correctly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microservice could be swapped with the OpenAI API if a more powerful model is necessary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Microservices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TTS</a:t>
            </a:r>
            <a:endParaRPr/>
          </a:p>
        </p:txBody>
      </p:sp>
      <p:sp>
        <p:nvSpPr>
          <p:cNvPr id="185" name="Google Shape;185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Piper and FastAPI were chosen for the job because it was the easiest way to provide a TTS server without resorting to external APIs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Piper is the model that translates text to raw PCM frames while FastAPI serves them on an HTTP stream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Unfortunately Piper is poorly documented and does not have incredible performance, but it’s the model with the lowest latency among the ones we considered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