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DA83A5-9DAC-2E4E-98CB-0F60CD469263}" v="1" dt="2020-11-23T10:47:53.9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53"/>
    <p:restoredTop sz="65590" autoAdjust="0"/>
  </p:normalViewPr>
  <p:slideViewPr>
    <p:cSldViewPr snapToGrid="0" snapToObjects="1">
      <p:cViewPr varScale="1">
        <p:scale>
          <a:sx n="56" d="100"/>
          <a:sy n="56" d="100"/>
        </p:scale>
        <p:origin x="210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etro Ducange" userId="3881275a-5346-4624-88aa-cc4682e089e6" providerId="ADAL" clId="{51DA83A5-9DAC-2E4E-98CB-0F60CD469263}"/>
    <pc:docChg chg="modSld">
      <pc:chgData name="Pietro Ducange" userId="3881275a-5346-4624-88aa-cc4682e089e6" providerId="ADAL" clId="{51DA83A5-9DAC-2E4E-98CB-0F60CD469263}" dt="2020-11-23T15:19:35.337" v="73" actId="14100"/>
      <pc:docMkLst>
        <pc:docMk/>
      </pc:docMkLst>
      <pc:sldChg chg="modSp mod">
        <pc:chgData name="Pietro Ducange" userId="3881275a-5346-4624-88aa-cc4682e089e6" providerId="ADAL" clId="{51DA83A5-9DAC-2E4E-98CB-0F60CD469263}" dt="2020-11-23T15:19:35.337" v="73" actId="14100"/>
        <pc:sldMkLst>
          <pc:docMk/>
          <pc:sldMk cId="1621469791" sldId="256"/>
        </pc:sldMkLst>
        <pc:spChg chg="mod">
          <ac:chgData name="Pietro Ducange" userId="3881275a-5346-4624-88aa-cc4682e089e6" providerId="ADAL" clId="{51DA83A5-9DAC-2E4E-98CB-0F60CD469263}" dt="2020-11-23T15:19:35.337" v="73" actId="14100"/>
          <ac:spMkLst>
            <pc:docMk/>
            <pc:sldMk cId="1621469791" sldId="256"/>
            <ac:spMk id="2" creationId="{00000000-0000-0000-0000-000000000000}"/>
          </ac:spMkLst>
        </pc:spChg>
      </pc:sldChg>
      <pc:sldChg chg="addSp modSp mod">
        <pc:chgData name="Pietro Ducange" userId="3881275a-5346-4624-88aa-cc4682e089e6" providerId="ADAL" clId="{51DA83A5-9DAC-2E4E-98CB-0F60CD469263}" dt="2020-11-23T10:48:14.343" v="71" actId="20577"/>
        <pc:sldMkLst>
          <pc:docMk/>
          <pc:sldMk cId="710998634" sldId="263"/>
        </pc:sldMkLst>
        <pc:spChg chg="add mod">
          <ac:chgData name="Pietro Ducange" userId="3881275a-5346-4624-88aa-cc4682e089e6" providerId="ADAL" clId="{51DA83A5-9DAC-2E4E-98CB-0F60CD469263}" dt="2020-11-23T10:48:14.343" v="71" actId="20577"/>
          <ac:spMkLst>
            <pc:docMk/>
            <pc:sldMk cId="710998634" sldId="263"/>
            <ac:spMk id="3" creationId="{391F4034-971B-8A4B-888B-5902E8333D6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95162-6873-F647-B392-BF6A1F606277}" type="datetimeFigureOut">
              <a:rPr lang="it-IT" smtClean="0"/>
              <a:t>03/12/2023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DF8BA-B6A2-CC4D-B552-37BF044E10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6860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03/12/2023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08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03/12/2023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310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03/12/2023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213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03/12/2023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1116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03/12/2023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768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03/12/2023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855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03/12/2023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508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03/12/2023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75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03/12/2023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425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03/12/2023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467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03/12/2023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06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82741" y="90093"/>
            <a:ext cx="876179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82741" y="1350522"/>
            <a:ext cx="8761797" cy="4794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</a:t>
            </a:r>
            <a:r>
              <a:rPr lang="en-US" noProof="0" dirty="0" err="1"/>
              <a:t>testo</a:t>
            </a:r>
            <a:r>
              <a:rPr lang="en-US" noProof="0" dirty="0"/>
              <a:t>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 err="1"/>
              <a:t>Quinto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pic>
        <p:nvPicPr>
          <p:cNvPr id="9" name="Immagine 8" descr="crossLabLogo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101" y="6226140"/>
            <a:ext cx="1556700" cy="511003"/>
          </a:xfrm>
          <a:prstGeom prst="rect">
            <a:avLst/>
          </a:prstGeom>
        </p:spPr>
      </p:pic>
      <p:pic>
        <p:nvPicPr>
          <p:cNvPr id="10" name="Immagine 9" descr="Schermata 2019-07-02 alle 11.33.44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42" y="6226140"/>
            <a:ext cx="2392045" cy="548860"/>
          </a:xfrm>
          <a:prstGeom prst="rect">
            <a:avLst/>
          </a:prstGeom>
        </p:spPr>
      </p:pic>
      <p:pic>
        <p:nvPicPr>
          <p:cNvPr id="12" name="Immagine 11" descr="logoUnipi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848" y="6144979"/>
            <a:ext cx="1307462" cy="69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8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sz="3900" dirty="0"/>
              <a:t>Large-Scale and Multi-Structured Databases</a:t>
            </a:r>
            <a:br>
              <a:rPr lang="en-US" dirty="0"/>
            </a:br>
            <a:r>
              <a:rPr lang="en-US" b="1" i="1" dirty="0"/>
              <a:t>Project Design</a:t>
            </a:r>
            <a:br>
              <a:rPr lang="en-US" b="1" i="1" dirty="0"/>
            </a:br>
            <a:r>
              <a:rPr lang="en-US" b="1" i="1" dirty="0"/>
              <a:t>&lt;title&gt;</a:t>
            </a:r>
            <a:endParaRPr lang="en-US" sz="3300" i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&lt;</a:t>
            </a:r>
            <a:r>
              <a:rPr lang="it-IT" dirty="0" err="1"/>
              <a:t>authors</a:t>
            </a:r>
            <a:r>
              <a:rPr lang="it-IT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2146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33632E-76E6-2A49-A199-3826627D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Highlights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701C8F0-FB4C-4E4E-804F-9EE05D7441C4}"/>
              </a:ext>
            </a:extLst>
          </p:cNvPr>
          <p:cNvSpPr txBox="1"/>
          <p:nvPr/>
        </p:nvSpPr>
        <p:spPr>
          <a:xfrm>
            <a:off x="424543" y="1404256"/>
            <a:ext cx="83439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Give a snapshot of the main features of the proposed application. </a:t>
            </a:r>
          </a:p>
          <a:p>
            <a:endParaRPr lang="en-US" i="1" dirty="0"/>
          </a:p>
          <a:p>
            <a:r>
              <a:rPr lang="en-US" i="1" dirty="0"/>
              <a:t>Adopt a bullet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Allows users to retrieve various information on videogames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Allows users to review videogames and add them to their personal </a:t>
            </a:r>
            <a:r>
              <a:rPr lang="en-US" i="1" dirty="0" err="1"/>
              <a:t>favourites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Allows users to follow other users, like other users’ reviews, and get recommendations on who to follow and what games to 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Allows company managers to retrieve analytics on the sentiment of the reviewers for a particular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Allows the application manager to see which users are the most active on the site, so that he can promote them as the best reviewers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111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1D8A20-7DC5-3042-A86D-62CF3361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Actors and main supported functionalities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91F4034-971B-8A4B-888B-5902E8333D6B}"/>
              </a:ext>
            </a:extLst>
          </p:cNvPr>
          <p:cNvSpPr txBox="1"/>
          <p:nvPr/>
        </p:nvSpPr>
        <p:spPr>
          <a:xfrm>
            <a:off x="457200" y="1812471"/>
            <a:ext cx="8213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simplified use case diagram can be 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9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A93700-7F87-6E45-9902-A8B2384A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68E8217-0879-6045-A028-80534F620714}"/>
              </a:ext>
            </a:extLst>
          </p:cNvPr>
          <p:cNvSpPr txBox="1"/>
          <p:nvPr/>
        </p:nvSpPr>
        <p:spPr>
          <a:xfrm>
            <a:off x="397485" y="1642016"/>
            <a:ext cx="83490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i="1" dirty="0"/>
              <a:t>Source:  </a:t>
            </a:r>
            <a:r>
              <a:rPr lang="en-US" sz="2000" b="1" i="1" dirty="0" err="1"/>
              <a:t>MobyGames</a:t>
            </a:r>
            <a:r>
              <a:rPr lang="en-US" sz="2000" b="1" i="1" dirty="0"/>
              <a:t>, Metacritic</a:t>
            </a:r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Description: VG info(</a:t>
            </a:r>
            <a:r>
              <a:rPr lang="en-US" sz="2000" b="1" i="1" dirty="0" err="1"/>
              <a:t>MobyGames</a:t>
            </a:r>
            <a:r>
              <a:rPr lang="en-US" sz="2000" b="1" i="1" dirty="0"/>
              <a:t>), reviews(Metacritic)</a:t>
            </a:r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Volume: around 400Mb</a:t>
            </a:r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Variety: 2 different sources</a:t>
            </a:r>
            <a:endParaRPr lang="en-US" sz="2000" dirty="0"/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Velocity/Variability</a:t>
            </a:r>
            <a:r>
              <a:rPr lang="en-US" sz="2000" dirty="0"/>
              <a:t>:</a:t>
            </a:r>
            <a:endParaRPr lang="it-IT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6679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1A7364-9B4E-DC49-AA70-BE5A302D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UML Class Diagram</a:t>
            </a:r>
          </a:p>
        </p:txBody>
      </p:sp>
    </p:spTree>
    <p:extLst>
      <p:ext uri="{BB962C8B-B14F-4D97-AF65-F5344CB8AC3E}">
        <p14:creationId xmlns:p14="http://schemas.microsoft.com/office/powerpoint/2010/main" val="773792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Document DB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A7A7CCF-E788-0EC8-BA72-B5E33FEE1809}"/>
              </a:ext>
            </a:extLst>
          </p:cNvPr>
          <p:cNvSpPr txBox="1"/>
          <p:nvPr/>
        </p:nvSpPr>
        <p:spPr>
          <a:xfrm>
            <a:off x="668740" y="1651379"/>
            <a:ext cx="77928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/>
              <a:t>Videogames: </a:t>
            </a:r>
            <a:r>
              <a:rPr lang="it-IT" sz="3200" dirty="0" err="1"/>
              <a:t>all</a:t>
            </a:r>
            <a:r>
              <a:rPr lang="it-IT" sz="3200" dirty="0"/>
              <a:t>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/>
              <a:t>Users: </a:t>
            </a:r>
            <a:r>
              <a:rPr lang="it-IT" sz="3200" dirty="0" err="1"/>
              <a:t>all</a:t>
            </a:r>
            <a:r>
              <a:rPr lang="it-IT" sz="3200" dirty="0"/>
              <a:t>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/>
              <a:t>Reviews: </a:t>
            </a:r>
            <a:r>
              <a:rPr lang="it-IT" sz="3200" dirty="0" err="1"/>
              <a:t>all</a:t>
            </a:r>
            <a:r>
              <a:rPr lang="it-IT" sz="3200" dirty="0"/>
              <a:t>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/>
              <a:t>Companies: </a:t>
            </a:r>
            <a:r>
              <a:rPr lang="it-IT" sz="3200" dirty="0" err="1"/>
              <a:t>all</a:t>
            </a:r>
            <a:r>
              <a:rPr lang="it-IT" sz="3200" dirty="0"/>
              <a:t>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877565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Key-Value DB</a:t>
            </a:r>
          </a:p>
        </p:txBody>
      </p:sp>
    </p:spTree>
    <p:extLst>
      <p:ext uri="{BB962C8B-B14F-4D97-AF65-F5344CB8AC3E}">
        <p14:creationId xmlns:p14="http://schemas.microsoft.com/office/powerpoint/2010/main" val="4165861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Graph DB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73E1648-FE04-E939-1F08-5F99A5D308C1}"/>
              </a:ext>
            </a:extLst>
          </p:cNvPr>
          <p:cNvSpPr txBox="1"/>
          <p:nvPr/>
        </p:nvSpPr>
        <p:spPr>
          <a:xfrm>
            <a:off x="750627" y="1692322"/>
            <a:ext cx="764274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/>
              <a:t>Users: the social-network-like connection </a:t>
            </a:r>
            <a:r>
              <a:rPr lang="it-IT" sz="3200" dirty="0" err="1"/>
              <a:t>between</a:t>
            </a:r>
            <a:r>
              <a:rPr lang="it-IT" sz="3200" dirty="0"/>
              <a:t> </a:t>
            </a:r>
            <a:r>
              <a:rPr lang="it-IT" sz="3200" dirty="0" err="1"/>
              <a:t>them</a:t>
            </a:r>
            <a:endParaRPr lang="it-IT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/>
              <a:t>Videogames: to </a:t>
            </a:r>
            <a:r>
              <a:rPr lang="it-IT" sz="3200" dirty="0" err="1"/>
              <a:t>suggest</a:t>
            </a:r>
            <a:r>
              <a:rPr lang="it-IT" sz="3200" dirty="0"/>
              <a:t> the </a:t>
            </a:r>
            <a:r>
              <a:rPr lang="it-IT" sz="3200" dirty="0" err="1"/>
              <a:t>ones</a:t>
            </a:r>
            <a:r>
              <a:rPr lang="it-IT" sz="3200" dirty="0"/>
              <a:t> </a:t>
            </a:r>
            <a:r>
              <a:rPr lang="it-IT" sz="3200" dirty="0" err="1"/>
              <a:t>liked</a:t>
            </a:r>
            <a:r>
              <a:rPr lang="it-IT" sz="3200" dirty="0"/>
              <a:t> by the </a:t>
            </a:r>
            <a:r>
              <a:rPr lang="it-IT" sz="3200" dirty="0" err="1"/>
              <a:t>followed</a:t>
            </a:r>
            <a:r>
              <a:rPr lang="it-IT" sz="3200" dirty="0"/>
              <a:t> users</a:t>
            </a:r>
          </a:p>
        </p:txBody>
      </p:sp>
    </p:spTree>
    <p:extLst>
      <p:ext uri="{BB962C8B-B14F-4D97-AF65-F5344CB8AC3E}">
        <p14:creationId xmlns:p14="http://schemas.microsoft.com/office/powerpoint/2010/main" val="1127430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91C834-1531-EF45-9F75-1C146E72C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Architecture Preliminary Idea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106BE54-4991-7B40-B605-26279527E87B}"/>
              </a:ext>
            </a:extLst>
          </p:cNvPr>
          <p:cNvSpPr txBox="1"/>
          <p:nvPr/>
        </p:nvSpPr>
        <p:spPr>
          <a:xfrm>
            <a:off x="620486" y="1926770"/>
            <a:ext cx="81806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Include also the frameworks and tools that the group would like to use (programming languages, DBMSs, etc..)</a:t>
            </a:r>
          </a:p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Java with Maven for backend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JavaFX for frontend</a:t>
            </a:r>
          </a:p>
        </p:txBody>
      </p:sp>
    </p:spTree>
    <p:extLst>
      <p:ext uri="{BB962C8B-B14F-4D97-AF65-F5344CB8AC3E}">
        <p14:creationId xmlns:p14="http://schemas.microsoft.com/office/powerpoint/2010/main" val="35820883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3608</TotalTime>
  <Words>259</Words>
  <Application>Microsoft Office PowerPoint</Application>
  <PresentationFormat>Presentazione su schermo (4:3)</PresentationFormat>
  <Paragraphs>40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2" baseType="lpstr">
      <vt:lpstr>Arial</vt:lpstr>
      <vt:lpstr>Calibri</vt:lpstr>
      <vt:lpstr>Tema di Office</vt:lpstr>
      <vt:lpstr>Large-Scale and Multi-Structured Databases Project Design &lt;title&gt;</vt:lpstr>
      <vt:lpstr>Application Highlights</vt:lpstr>
      <vt:lpstr>Actors and main supported functionalities</vt:lpstr>
      <vt:lpstr>Dataset Description</vt:lpstr>
      <vt:lpstr>Preliminary UML Class Diagram</vt:lpstr>
      <vt:lpstr>Requirements and Entities  handled by Document DB</vt:lpstr>
      <vt:lpstr>Requirements and Entities  handled by Key-Value DB</vt:lpstr>
      <vt:lpstr>Requirements and Entities  handled by Graph DB</vt:lpstr>
      <vt:lpstr>Software Architecture Preliminary Idea</vt:lpstr>
    </vt:vector>
  </TitlesOfParts>
  <Company>Università di Pisa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Scale and Non-Structured Databases The Database Revolutions</dc:title>
  <dc:creator>Francesco  Marcelloni</dc:creator>
  <cp:lastModifiedBy>Filippo Lucchesi</cp:lastModifiedBy>
  <cp:revision>150</cp:revision>
  <dcterms:created xsi:type="dcterms:W3CDTF">2019-07-02T09:26:30Z</dcterms:created>
  <dcterms:modified xsi:type="dcterms:W3CDTF">2023-12-03T11:31:56Z</dcterms:modified>
</cp:coreProperties>
</file>