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HK Grotesk Medium" charset="1" panose="00000600000000000000"/>
      <p:regular r:id="rId12"/>
    </p:embeddedFont>
    <p:embeddedFont>
      <p:font typeface="HK Grotesk Bold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jpe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jpeg" Type="http://schemas.openxmlformats.org/officeDocument/2006/relationships/image"/><Relationship Id="rId7" Target="../media/image17.jpe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538309" y="-52812"/>
            <a:ext cx="6802445" cy="10392624"/>
          </a:xfrm>
          <a:custGeom>
            <a:avLst/>
            <a:gdLst/>
            <a:ahLst/>
            <a:cxnLst/>
            <a:rect r="r" b="b" t="t" l="l"/>
            <a:pathLst>
              <a:path h="10392624" w="6802445">
                <a:moveTo>
                  <a:pt x="0" y="0"/>
                </a:moveTo>
                <a:lnTo>
                  <a:pt x="6802445" y="0"/>
                </a:lnTo>
                <a:lnTo>
                  <a:pt x="6802445" y="10392624"/>
                </a:lnTo>
                <a:lnTo>
                  <a:pt x="0" y="10392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61063" y="1785070"/>
            <a:ext cx="10965874" cy="6716860"/>
          </a:xfrm>
          <a:custGeom>
            <a:avLst/>
            <a:gdLst/>
            <a:ahLst/>
            <a:cxnLst/>
            <a:rect r="r" b="b" t="t" l="l"/>
            <a:pathLst>
              <a:path h="6716860" w="10965874">
                <a:moveTo>
                  <a:pt x="0" y="0"/>
                </a:moveTo>
                <a:lnTo>
                  <a:pt x="10965874" y="0"/>
                </a:lnTo>
                <a:lnTo>
                  <a:pt x="10965874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629" r="0" b="-3162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61063" y="6381979"/>
            <a:ext cx="10965874" cy="37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52"/>
              </a:lnSpc>
              <a:spcBef>
                <a:spcPct val="0"/>
              </a:spcBef>
            </a:pPr>
            <a:r>
              <a:rPr lang="en-US" b="true" sz="218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Conect</a:t>
            </a:r>
            <a:r>
              <a:rPr lang="en-US" b="true" sz="218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ando talentos a oportunidades com segurança e agilidade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906730" y="-105624"/>
            <a:ext cx="6802445" cy="10392624"/>
          </a:xfrm>
          <a:custGeom>
            <a:avLst/>
            <a:gdLst/>
            <a:ahLst/>
            <a:cxnLst/>
            <a:rect r="r" b="b" t="t" l="l"/>
            <a:pathLst>
              <a:path h="10392624" w="6802445">
                <a:moveTo>
                  <a:pt x="0" y="0"/>
                </a:moveTo>
                <a:lnTo>
                  <a:pt x="6802444" y="0"/>
                </a:lnTo>
                <a:lnTo>
                  <a:pt x="6802444" y="10392624"/>
                </a:lnTo>
                <a:lnTo>
                  <a:pt x="0" y="10392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295970"/>
            <a:ext cx="6921411" cy="10633452"/>
          </a:xfrm>
          <a:custGeom>
            <a:avLst/>
            <a:gdLst/>
            <a:ahLst/>
            <a:cxnLst/>
            <a:rect r="r" b="b" t="t" l="l"/>
            <a:pathLst>
              <a:path h="10633452" w="6921411">
                <a:moveTo>
                  <a:pt x="0" y="10633452"/>
                </a:moveTo>
                <a:lnTo>
                  <a:pt x="6921411" y="10633452"/>
                </a:lnTo>
                <a:lnTo>
                  <a:pt x="6921411" y="0"/>
                </a:lnTo>
                <a:lnTo>
                  <a:pt x="0" y="0"/>
                </a:lnTo>
                <a:lnTo>
                  <a:pt x="0" y="106334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38949" y="3909187"/>
            <a:ext cx="5068639" cy="234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5"/>
              </a:lnSpc>
            </a:pPr>
            <a:r>
              <a:rPr lang="en-US" b="true" sz="870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Propostas</a:t>
            </a:r>
          </a:p>
          <a:p>
            <a:pPr algn="l">
              <a:lnSpc>
                <a:spcPts val="9135"/>
              </a:lnSpc>
            </a:pPr>
            <a:r>
              <a:rPr lang="en-US" b="true" sz="8700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 projeto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85880" y="1858645"/>
            <a:ext cx="8706021" cy="650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Conect</a:t>
            </a: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ar empresas (CNPJs) a freelancers (CPFs) de forma ágil, segura e justa.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Solução para PMEs que precisam de mão de obra temporária qualificada.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Garante contratos digitais, reputação bilateral 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Centralizar todo o processo em uma única plataforma simples e acessível.</a:t>
            </a:r>
          </a:p>
          <a:p>
            <a:pPr algn="ctr">
              <a:lnSpc>
                <a:spcPts val="433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94537" y="2130107"/>
            <a:ext cx="10129192" cy="596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Transparência total.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Suporte dedicado.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Sistema d</a:t>
            </a: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 reputação que impacta visibilidade.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Perfil personalizado com anexo de portifólio.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Modelo acessível: planos premium e anúncios internos.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5385950">
            <a:off x="-1854196" y="1489077"/>
            <a:ext cx="10641184" cy="6926444"/>
          </a:xfrm>
          <a:custGeom>
            <a:avLst/>
            <a:gdLst/>
            <a:ahLst/>
            <a:cxnLst/>
            <a:rect r="r" b="b" t="t" l="l"/>
            <a:pathLst>
              <a:path h="6926444" w="10641184">
                <a:moveTo>
                  <a:pt x="0" y="0"/>
                </a:moveTo>
                <a:lnTo>
                  <a:pt x="10641184" y="0"/>
                </a:lnTo>
                <a:lnTo>
                  <a:pt x="10641184" y="6926444"/>
                </a:lnTo>
                <a:lnTo>
                  <a:pt x="0" y="69264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7464" y="4634894"/>
            <a:ext cx="6177864" cy="119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7"/>
              </a:lnSpc>
            </a:pPr>
            <a:r>
              <a:rPr lang="en-US" b="true" sz="870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Diferenciais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70019" y="2130107"/>
            <a:ext cx="9819386" cy="596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Cadastro e login via CPF ou CNPJ.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Publi</a:t>
            </a: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cação de serviços + filtros avançados.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Chat interno para negociação.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Avaliação obrigatória após conclusão.</a:t>
            </a:r>
          </a:p>
          <a:p>
            <a:pPr algn="ctr">
              <a:lnSpc>
                <a:spcPts val="4339"/>
              </a:lnSpc>
            </a:pPr>
          </a:p>
          <a:p>
            <a:pPr algn="ctr">
              <a:lnSpc>
                <a:spcPts val="4339"/>
              </a:lnSpc>
            </a:pPr>
            <a:r>
              <a:rPr lang="en-US" b="true" sz="30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Painel de controle para histórico, pagamentos e reputação.</a:t>
            </a:r>
          </a:p>
          <a:p>
            <a:pPr algn="ctr">
              <a:lnSpc>
                <a:spcPts val="433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5385950">
            <a:off x="-2003428" y="1319416"/>
            <a:ext cx="11312478" cy="7363395"/>
          </a:xfrm>
          <a:custGeom>
            <a:avLst/>
            <a:gdLst/>
            <a:ahLst/>
            <a:cxnLst/>
            <a:rect r="r" b="b" t="t" l="l"/>
            <a:pathLst>
              <a:path h="7363395" w="11312478">
                <a:moveTo>
                  <a:pt x="0" y="0"/>
                </a:moveTo>
                <a:lnTo>
                  <a:pt x="11312478" y="0"/>
                </a:lnTo>
                <a:lnTo>
                  <a:pt x="11312478" y="7363394"/>
                </a:lnTo>
                <a:lnTo>
                  <a:pt x="0" y="7363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6711" y="4806518"/>
            <a:ext cx="6942019" cy="72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2"/>
              </a:lnSpc>
            </a:pPr>
            <a:r>
              <a:rPr lang="en-US" b="true" sz="5278" spc="42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FUNCIONALIDADES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05382" y="1610240"/>
            <a:ext cx="7153918" cy="6999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1"/>
              </a:lnSpc>
            </a:pPr>
          </a:p>
          <a:p>
            <a:pPr algn="ctr">
              <a:lnSpc>
                <a:spcPts val="3731"/>
              </a:lnSpc>
            </a:pPr>
            <a:r>
              <a:rPr lang="en-US" b="true" sz="2665" spc="21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JAVA + SPRING BOOT</a:t>
            </a:r>
          </a:p>
          <a:p>
            <a:pPr algn="ctr">
              <a:lnSpc>
                <a:spcPts val="3731"/>
              </a:lnSpc>
            </a:pPr>
            <a:r>
              <a:rPr lang="en-US" b="true" sz="2665" spc="21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PARA A LÓGICA DE NEGÓCIO, SEGURANÇA E CRIAÇÃO DA API.</a:t>
            </a:r>
          </a:p>
          <a:p>
            <a:pPr algn="ctr">
              <a:lnSpc>
                <a:spcPts val="3731"/>
              </a:lnSpc>
            </a:pPr>
          </a:p>
          <a:p>
            <a:pPr algn="ctr">
              <a:lnSpc>
                <a:spcPts val="3731"/>
              </a:lnSpc>
            </a:pPr>
            <a:r>
              <a:rPr lang="en-US" b="true" sz="2665" spc="21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JavaScript</a:t>
            </a:r>
          </a:p>
          <a:p>
            <a:pPr algn="ctr">
              <a:lnSpc>
                <a:spcPts val="3731"/>
              </a:lnSpc>
            </a:pPr>
            <a:r>
              <a:rPr lang="en-US" b="true" sz="2665" spc="21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front-end.</a:t>
            </a:r>
          </a:p>
          <a:p>
            <a:pPr algn="ctr">
              <a:lnSpc>
                <a:spcPts val="3731"/>
              </a:lnSpc>
            </a:pPr>
          </a:p>
          <a:p>
            <a:pPr algn="ctr">
              <a:lnSpc>
                <a:spcPts val="3731"/>
              </a:lnSpc>
            </a:pPr>
            <a:r>
              <a:rPr lang="en-US" b="true" sz="2665" spc="21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HTML + CSS</a:t>
            </a:r>
          </a:p>
          <a:p>
            <a:pPr algn="ctr">
              <a:lnSpc>
                <a:spcPts val="3731"/>
              </a:lnSpc>
            </a:pPr>
            <a:r>
              <a:rPr lang="en-US" b="true" sz="2665" spc="21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estrutura e design responsivo da plataforma.</a:t>
            </a:r>
          </a:p>
          <a:p>
            <a:pPr algn="ctr">
              <a:lnSpc>
                <a:spcPts val="3731"/>
              </a:lnSpc>
            </a:pPr>
          </a:p>
          <a:p>
            <a:pPr algn="ctr">
              <a:lnSpc>
                <a:spcPts val="3731"/>
              </a:lnSpc>
            </a:pPr>
            <a:r>
              <a:rPr lang="en-US" b="true" sz="2665" spc="21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H2 Database</a:t>
            </a:r>
          </a:p>
          <a:p>
            <a:pPr algn="ctr">
              <a:lnSpc>
                <a:spcPts val="3731"/>
              </a:lnSpc>
            </a:pPr>
            <a:r>
              <a:rPr lang="en-US" b="true" sz="2665" spc="21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banco de dados.</a:t>
            </a:r>
          </a:p>
          <a:p>
            <a:pPr algn="ctr">
              <a:lnSpc>
                <a:spcPts val="3731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604249" y="-1042893"/>
            <a:ext cx="15638093" cy="16831607"/>
          </a:xfrm>
          <a:custGeom>
            <a:avLst/>
            <a:gdLst/>
            <a:ahLst/>
            <a:cxnLst/>
            <a:rect r="r" b="b" t="t" l="l"/>
            <a:pathLst>
              <a:path h="16831607" w="15638093">
                <a:moveTo>
                  <a:pt x="0" y="0"/>
                </a:moveTo>
                <a:lnTo>
                  <a:pt x="15638093" y="0"/>
                </a:lnTo>
                <a:lnTo>
                  <a:pt x="15638093" y="16831607"/>
                </a:lnTo>
                <a:lnTo>
                  <a:pt x="0" y="16831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06369" y="3517213"/>
            <a:ext cx="5496371" cy="3329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8"/>
              </a:lnSpc>
            </a:pPr>
            <a:r>
              <a:rPr lang="en-US" sz="8274" b="true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Linguagens </a:t>
            </a:r>
          </a:p>
          <a:p>
            <a:pPr algn="ctr">
              <a:lnSpc>
                <a:spcPts val="8688"/>
              </a:lnSpc>
            </a:pPr>
            <a:r>
              <a:rPr lang="en-US" b="true" sz="827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por trás do </a:t>
            </a:r>
          </a:p>
          <a:p>
            <a:pPr algn="ctr">
              <a:lnSpc>
                <a:spcPts val="8688"/>
              </a:lnSpc>
            </a:pPr>
            <a:r>
              <a:rPr lang="en-US" b="true" sz="827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INSIGHT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258" y="4509471"/>
            <a:ext cx="2708132" cy="2264983"/>
          </a:xfrm>
          <a:custGeom>
            <a:avLst/>
            <a:gdLst/>
            <a:ahLst/>
            <a:cxnLst/>
            <a:rect r="r" b="b" t="t" l="l"/>
            <a:pathLst>
              <a:path h="2264983" w="2708132">
                <a:moveTo>
                  <a:pt x="0" y="0"/>
                </a:moveTo>
                <a:lnTo>
                  <a:pt x="2708133" y="0"/>
                </a:lnTo>
                <a:lnTo>
                  <a:pt x="2708133" y="2264984"/>
                </a:lnTo>
                <a:lnTo>
                  <a:pt x="0" y="2264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29561" y="4509471"/>
            <a:ext cx="2708132" cy="2264983"/>
          </a:xfrm>
          <a:custGeom>
            <a:avLst/>
            <a:gdLst/>
            <a:ahLst/>
            <a:cxnLst/>
            <a:rect r="r" b="b" t="t" l="l"/>
            <a:pathLst>
              <a:path h="2264983" w="2708132">
                <a:moveTo>
                  <a:pt x="0" y="0"/>
                </a:moveTo>
                <a:lnTo>
                  <a:pt x="2708132" y="0"/>
                </a:lnTo>
                <a:lnTo>
                  <a:pt x="2708132" y="2264984"/>
                </a:lnTo>
                <a:lnTo>
                  <a:pt x="0" y="2264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87864" y="4509471"/>
            <a:ext cx="2708132" cy="2264983"/>
          </a:xfrm>
          <a:custGeom>
            <a:avLst/>
            <a:gdLst/>
            <a:ahLst/>
            <a:cxnLst/>
            <a:rect r="r" b="b" t="t" l="l"/>
            <a:pathLst>
              <a:path h="2264983" w="2708132">
                <a:moveTo>
                  <a:pt x="0" y="0"/>
                </a:moveTo>
                <a:lnTo>
                  <a:pt x="2708132" y="0"/>
                </a:lnTo>
                <a:lnTo>
                  <a:pt x="2708132" y="2264984"/>
                </a:lnTo>
                <a:lnTo>
                  <a:pt x="0" y="2264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48496" y="4509471"/>
            <a:ext cx="2708132" cy="2264983"/>
          </a:xfrm>
          <a:custGeom>
            <a:avLst/>
            <a:gdLst/>
            <a:ahLst/>
            <a:cxnLst/>
            <a:rect r="r" b="b" t="t" l="l"/>
            <a:pathLst>
              <a:path h="2264983" w="2708132">
                <a:moveTo>
                  <a:pt x="0" y="0"/>
                </a:moveTo>
                <a:lnTo>
                  <a:pt x="2708132" y="0"/>
                </a:lnTo>
                <a:lnTo>
                  <a:pt x="2708132" y="2264984"/>
                </a:lnTo>
                <a:lnTo>
                  <a:pt x="0" y="2264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09128" y="4509471"/>
            <a:ext cx="2708132" cy="2264983"/>
          </a:xfrm>
          <a:custGeom>
            <a:avLst/>
            <a:gdLst/>
            <a:ahLst/>
            <a:cxnLst/>
            <a:rect r="r" b="b" t="t" l="l"/>
            <a:pathLst>
              <a:path h="2264983" w="2708132">
                <a:moveTo>
                  <a:pt x="0" y="0"/>
                </a:moveTo>
                <a:lnTo>
                  <a:pt x="2708132" y="0"/>
                </a:lnTo>
                <a:lnTo>
                  <a:pt x="2708132" y="2264984"/>
                </a:lnTo>
                <a:lnTo>
                  <a:pt x="0" y="2264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26417" y="-2270952"/>
            <a:ext cx="3910235" cy="3910235"/>
          </a:xfrm>
          <a:custGeom>
            <a:avLst/>
            <a:gdLst/>
            <a:ahLst/>
            <a:cxnLst/>
            <a:rect r="r" b="b" t="t" l="l"/>
            <a:pathLst>
              <a:path h="3910235" w="3910235">
                <a:moveTo>
                  <a:pt x="0" y="0"/>
                </a:moveTo>
                <a:lnTo>
                  <a:pt x="3910234" y="0"/>
                </a:lnTo>
                <a:lnTo>
                  <a:pt x="3910234" y="3910235"/>
                </a:lnTo>
                <a:lnTo>
                  <a:pt x="0" y="3910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5304955" y="-2270952"/>
            <a:ext cx="3910235" cy="3910235"/>
          </a:xfrm>
          <a:custGeom>
            <a:avLst/>
            <a:gdLst/>
            <a:ahLst/>
            <a:cxnLst/>
            <a:rect r="r" b="b" t="t" l="l"/>
            <a:pathLst>
              <a:path h="3910235" w="3910235">
                <a:moveTo>
                  <a:pt x="0" y="0"/>
                </a:moveTo>
                <a:lnTo>
                  <a:pt x="3910235" y="0"/>
                </a:lnTo>
                <a:lnTo>
                  <a:pt x="3910235" y="3910235"/>
                </a:lnTo>
                <a:lnTo>
                  <a:pt x="0" y="3910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5304183" y="8647717"/>
            <a:ext cx="3910235" cy="3910235"/>
          </a:xfrm>
          <a:custGeom>
            <a:avLst/>
            <a:gdLst/>
            <a:ahLst/>
            <a:cxnLst/>
            <a:rect r="r" b="b" t="t" l="l"/>
            <a:pathLst>
              <a:path h="3910235" w="3910235">
                <a:moveTo>
                  <a:pt x="0" y="0"/>
                </a:moveTo>
                <a:lnTo>
                  <a:pt x="3910234" y="0"/>
                </a:lnTo>
                <a:lnTo>
                  <a:pt x="3910234" y="3910235"/>
                </a:lnTo>
                <a:lnTo>
                  <a:pt x="0" y="3910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340165" y="8645119"/>
            <a:ext cx="3910235" cy="3910235"/>
          </a:xfrm>
          <a:custGeom>
            <a:avLst/>
            <a:gdLst/>
            <a:ahLst/>
            <a:cxnLst/>
            <a:rect r="r" b="b" t="t" l="l"/>
            <a:pathLst>
              <a:path h="3910235" w="3910235">
                <a:moveTo>
                  <a:pt x="0" y="0"/>
                </a:moveTo>
                <a:lnTo>
                  <a:pt x="3910235" y="0"/>
                </a:lnTo>
                <a:lnTo>
                  <a:pt x="3910235" y="3910235"/>
                </a:lnTo>
                <a:lnTo>
                  <a:pt x="0" y="39102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8670" y="4395201"/>
            <a:ext cx="2710721" cy="2490926"/>
          </a:xfrm>
          <a:custGeom>
            <a:avLst/>
            <a:gdLst/>
            <a:ahLst/>
            <a:cxnLst/>
            <a:rect r="r" b="b" t="t" l="l"/>
            <a:pathLst>
              <a:path h="2490926" w="2710721">
                <a:moveTo>
                  <a:pt x="0" y="0"/>
                </a:moveTo>
                <a:lnTo>
                  <a:pt x="2710721" y="0"/>
                </a:lnTo>
                <a:lnTo>
                  <a:pt x="2710721" y="2490926"/>
                </a:lnTo>
                <a:lnTo>
                  <a:pt x="0" y="24909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63" r="0" b="-263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127232" y="4396500"/>
            <a:ext cx="2710462" cy="2490926"/>
          </a:xfrm>
          <a:custGeom>
            <a:avLst/>
            <a:gdLst/>
            <a:ahLst/>
            <a:cxnLst/>
            <a:rect r="r" b="b" t="t" l="l"/>
            <a:pathLst>
              <a:path h="2490926" w="2710462">
                <a:moveTo>
                  <a:pt x="0" y="0"/>
                </a:moveTo>
                <a:lnTo>
                  <a:pt x="2710461" y="0"/>
                </a:lnTo>
                <a:lnTo>
                  <a:pt x="2710461" y="2490926"/>
                </a:lnTo>
                <a:lnTo>
                  <a:pt x="0" y="24909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386" t="-92604" r="-3300" b="-5907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87864" y="4395201"/>
            <a:ext cx="2708132" cy="2489627"/>
          </a:xfrm>
          <a:custGeom>
            <a:avLst/>
            <a:gdLst/>
            <a:ahLst/>
            <a:cxnLst/>
            <a:rect r="r" b="b" t="t" l="l"/>
            <a:pathLst>
              <a:path h="2489627" w="2708132">
                <a:moveTo>
                  <a:pt x="0" y="0"/>
                </a:moveTo>
                <a:lnTo>
                  <a:pt x="2708132" y="0"/>
                </a:lnTo>
                <a:lnTo>
                  <a:pt x="2708132" y="2489627"/>
                </a:lnTo>
                <a:lnTo>
                  <a:pt x="0" y="24896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962" t="-11924" r="-13184" b="-2362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48496" y="4392603"/>
            <a:ext cx="2708132" cy="2492225"/>
          </a:xfrm>
          <a:custGeom>
            <a:avLst/>
            <a:gdLst/>
            <a:ahLst/>
            <a:cxnLst/>
            <a:rect r="r" b="b" t="t" l="l"/>
            <a:pathLst>
              <a:path h="2492225" w="2708132">
                <a:moveTo>
                  <a:pt x="0" y="0"/>
                </a:moveTo>
                <a:lnTo>
                  <a:pt x="2708132" y="0"/>
                </a:lnTo>
                <a:lnTo>
                  <a:pt x="2708132" y="2492225"/>
                </a:lnTo>
                <a:lnTo>
                  <a:pt x="0" y="24922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2663" b="-1254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109128" y="4392603"/>
            <a:ext cx="2708132" cy="2492225"/>
          </a:xfrm>
          <a:custGeom>
            <a:avLst/>
            <a:gdLst/>
            <a:ahLst/>
            <a:cxnLst/>
            <a:rect r="r" b="b" t="t" l="l"/>
            <a:pathLst>
              <a:path h="2492225" w="2708132">
                <a:moveTo>
                  <a:pt x="0" y="0"/>
                </a:moveTo>
                <a:lnTo>
                  <a:pt x="2708132" y="0"/>
                </a:lnTo>
                <a:lnTo>
                  <a:pt x="2708132" y="2492225"/>
                </a:lnTo>
                <a:lnTo>
                  <a:pt x="0" y="24922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2854" t="-81004" r="-19184" b="-74067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505885" y="519423"/>
            <a:ext cx="11274160" cy="210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9"/>
              </a:lnSpc>
            </a:pPr>
            <a:r>
              <a:rPr lang="en-US" b="true" sz="775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Organização do </a:t>
            </a:r>
          </a:p>
          <a:p>
            <a:pPr algn="ctr">
              <a:lnSpc>
                <a:spcPts val="8139"/>
              </a:lnSpc>
            </a:pPr>
            <a:r>
              <a:rPr lang="en-US" b="true" sz="7751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Projeto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4380" y="7239755"/>
            <a:ext cx="1061889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DEV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52683" y="7239755"/>
            <a:ext cx="1061889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DEV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97529" y="7239755"/>
            <a:ext cx="888802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P.O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415668" y="7175856"/>
            <a:ext cx="2095054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GESTOR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48655" y="7175856"/>
            <a:ext cx="2110978" cy="1469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</a:pPr>
            <a:r>
              <a:rPr lang="en-US" sz="4299" b="true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SCRUM</a:t>
            </a:r>
          </a:p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MASTER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90027" y="3241562"/>
            <a:ext cx="1670596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Ramon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777836" y="3241562"/>
            <a:ext cx="1409254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Pedro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391376" y="3240263"/>
            <a:ext cx="1505248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Felipe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11174" y="3241562"/>
            <a:ext cx="1536650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Ettore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676563" y="3241562"/>
            <a:ext cx="1573262" cy="726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0"/>
              </a:lnSpc>
              <a:spcBef>
                <a:spcPct val="0"/>
              </a:spcBef>
            </a:pPr>
            <a:r>
              <a:rPr lang="en-US" b="true" sz="4299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Murilo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DAGzEtT_mjY</dc:identifier>
  <dcterms:modified xsi:type="dcterms:W3CDTF">2011-08-01T06:04:30Z</dcterms:modified>
  <cp:revision>1</cp:revision>
  <dc:title>Cópia de Artificial Intelligence Seminar Slides</dc:title>
</cp:coreProperties>
</file>