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 id="2147483700" r:id="rId27"/>
    <p:sldMasterId id="2147483702" r:id="rId28"/>
    <p:sldMasterId id="2147483704" r:id="rId29"/>
    <p:sldMasterId id="2147483706" r:id="rId30"/>
    <p:sldMasterId id="2147483708" r:id="rId31"/>
    <p:sldMasterId id="2147483710" r:id="rId32"/>
    <p:sldMasterId id="2147483712"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 id="268" r:id="rId46"/>
    <p:sldId id="269" r:id="rId47"/>
    <p:sldId id="270" r:id="rId48"/>
    <p:sldId id="271" r:id="rId49"/>
    <p:sldId id="272" r:id="rId50"/>
    <p:sldId id="273" r:id="rId51"/>
    <p:sldId id="274" r:id="rId52"/>
    <p:sldId id="275" r:id="rId53"/>
    <p:sldId id="276" r:id="rId54"/>
    <p:sldId id="277" r:id="rId55"/>
    <p:sldId id="278" r:id="rId56"/>
    <p:sldId id="279" r:id="rId57"/>
  </p:sldIdLst>
  <p:sldSz cx="9144000" cy="5143500" type="screen16x9"/>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6.xml"/><Relationship Id="rId21" Type="http://schemas.openxmlformats.org/officeDocument/2006/relationships/slideMaster" Target="slideMasters/slideMaster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slide" Target="slides/slide14.xml"/><Relationship Id="rId50" Type="http://schemas.openxmlformats.org/officeDocument/2006/relationships/slide" Target="slides/slide17.xml"/><Relationship Id="rId55" Type="http://schemas.openxmlformats.org/officeDocument/2006/relationships/slide" Target="slides/slide22.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slide" Target="slides/slide12.xml"/><Relationship Id="rId53" Type="http://schemas.openxmlformats.org/officeDocument/2006/relationships/slide" Target="slides/slide20.xml"/><Relationship Id="rId58"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tableStyles" Target="tableStyles.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slide" Target="slides/slide15.xml"/><Relationship Id="rId56" Type="http://schemas.openxmlformats.org/officeDocument/2006/relationships/slide" Target="slides/slide23.xml"/><Relationship Id="rId8" Type="http://schemas.openxmlformats.org/officeDocument/2006/relationships/slideMaster" Target="slideMasters/slideMaster8.xml"/><Relationship Id="rId51" Type="http://schemas.openxmlformats.org/officeDocument/2006/relationships/slide" Target="slides/slide1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slide" Target="slides/slide13.xml"/><Relationship Id="rId59"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 Target="slides/slide8.xml"/><Relationship Id="rId54"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49" Type="http://schemas.openxmlformats.org/officeDocument/2006/relationships/slide" Target="slides/slide16.xml"/><Relationship Id="rId57" Type="http://schemas.openxmlformats.org/officeDocument/2006/relationships/slide" Target="slides/slide24.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11.xml"/><Relationship Id="rId52" Type="http://schemas.openxmlformats.org/officeDocument/2006/relationships/slide" Target="slides/slide19.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BODY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95"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9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226"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2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2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2">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3">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ITLE_ONLY_4">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22.xml"/><Relationship Id="rId1" Type="http://schemas.openxmlformats.org/officeDocument/2006/relationships/slideLayout" Target="../slideLayouts/slideLayout22.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1155960"/>
            <a:ext cx="4160520" cy="2385360"/>
          </a:xfrm>
          <a:prstGeom prst="rect">
            <a:avLst/>
          </a:prstGeom>
          <a:noFill/>
          <a:ln w="0">
            <a:noFill/>
          </a:ln>
        </p:spPr>
        <p:txBody>
          <a:bodyPr lIns="91440" tIns="91440" rIns="91440" bIns="91440" anchor="b">
            <a:noAutofit/>
          </a:bodyPr>
          <a:lstStyle/>
          <a:p>
            <a:pPr indent="0">
              <a:buNone/>
            </a:pPr>
            <a:r>
              <a:rPr lang="fr-FR" sz="3600" b="0" strike="noStrike" spc="-1">
                <a:solidFill>
                  <a:schemeClr val="dk1"/>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2" name="Google Shape;155;p19"/>
          <p:cNvGrpSpPr/>
          <p:nvPr/>
        </p:nvGrpSpPr>
        <p:grpSpPr>
          <a:xfrm>
            <a:off x="-145080" y="-504000"/>
            <a:ext cx="9434160" cy="6151320"/>
            <a:chOff x="-145080" y="-504000"/>
            <a:chExt cx="9434160" cy="6151320"/>
          </a:xfrm>
        </p:grpSpPr>
        <p:sp>
          <p:nvSpPr>
            <p:cNvPr id="73" name="Google Shape;156;p19"/>
            <p:cNvSpPr/>
            <p:nvPr/>
          </p:nvSpPr>
          <p:spPr>
            <a:xfrm rot="10800000" flipH="1">
              <a:off x="534240" y="467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157;p19"/>
            <p:cNvSpPr/>
            <p:nvPr/>
          </p:nvSpPr>
          <p:spPr>
            <a:xfrm>
              <a:off x="-145080" y="3924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158;p19"/>
            <p:cNvSpPr/>
            <p:nvPr/>
          </p:nvSpPr>
          <p:spPr>
            <a:xfrm>
              <a:off x="-145080" y="4419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159;p19"/>
            <p:cNvSpPr/>
            <p:nvPr/>
          </p:nvSpPr>
          <p:spPr>
            <a:xfrm flipH="1">
              <a:off x="8430120" y="46443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 name="Google Shape;160;p19"/>
            <p:cNvSpPr/>
            <p:nvPr/>
          </p:nvSpPr>
          <p:spPr>
            <a:xfrm rot="10800000" flipH="1">
              <a:off x="-126000" y="-428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 name="Google Shape;161;p19"/>
            <p:cNvSpPr/>
            <p:nvPr/>
          </p:nvSpPr>
          <p:spPr>
            <a:xfrm flipH="1">
              <a:off x="7769880" y="-5040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162;p19"/>
            <p:cNvSpPr/>
            <p:nvPr/>
          </p:nvSpPr>
          <p:spPr>
            <a:xfrm rot="10800000">
              <a:off x="8450640" y="251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163;p19"/>
            <p:cNvSpPr/>
            <p:nvPr/>
          </p:nvSpPr>
          <p:spPr>
            <a:xfrm rot="10800000">
              <a:off x="8450640" y="-244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1" name="PlaceHolder 1"/>
          <p:cNvSpPr>
            <a:spLocks noGrp="1"/>
          </p:cNvSpPr>
          <p:nvPr>
            <p:ph type="title"/>
          </p:nvPr>
        </p:nvSpPr>
        <p:spPr>
          <a:xfrm>
            <a:off x="720000" y="1270440"/>
            <a:ext cx="3777120" cy="170928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
        <p:nvSpPr>
          <p:cNvPr id="82" name="PlaceHolder 2"/>
          <p:cNvSpPr>
            <a:spLocks noGrp="1"/>
          </p:cNvSpPr>
          <p:nvPr>
            <p:ph type="body"/>
          </p:nvPr>
        </p:nvSpPr>
        <p:spPr>
          <a:xfrm>
            <a:off x="5122080" y="1060200"/>
            <a:ext cx="3108960" cy="3108960"/>
          </a:xfrm>
          <a:prstGeom prst="rect">
            <a:avLst/>
          </a:prstGeom>
          <a:noFill/>
          <a:ln w="0">
            <a:noFill/>
          </a:ln>
        </p:spPr>
        <p:txBody>
          <a:bodyPr lIns="90000" tIns="45000" rIns="90000" bIns="45000" anchor="t">
            <a:normAutofit fontScale="50000"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3" name="Google Shape;168;p20"/>
          <p:cNvGrpSpPr/>
          <p:nvPr/>
        </p:nvGrpSpPr>
        <p:grpSpPr>
          <a:xfrm>
            <a:off x="-247320" y="-445680"/>
            <a:ext cx="9637920" cy="6029280"/>
            <a:chOff x="-247320" y="-445680"/>
            <a:chExt cx="9637920" cy="6029280"/>
          </a:xfrm>
        </p:grpSpPr>
        <p:sp>
          <p:nvSpPr>
            <p:cNvPr id="84" name="Google Shape;169;p20"/>
            <p:cNvSpPr/>
            <p:nvPr/>
          </p:nvSpPr>
          <p:spPr>
            <a:xfrm>
              <a:off x="-125640" y="44532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170;p20"/>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171;p20"/>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172;p20"/>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173;p20"/>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174;p20"/>
            <p:cNvSpPr/>
            <p:nvPr/>
          </p:nvSpPr>
          <p:spPr>
            <a:xfrm rot="10800000">
              <a:off x="8431200" y="-403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175;p20"/>
            <p:cNvSpPr/>
            <p:nvPr/>
          </p:nvSpPr>
          <p:spPr>
            <a:xfrm>
              <a:off x="-125640" y="3996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 name="Google Shape;176;p20"/>
            <p:cNvSpPr/>
            <p:nvPr/>
          </p:nvSpPr>
          <p:spPr>
            <a:xfrm>
              <a:off x="8430840" y="468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2" name="PlaceHolder 1"/>
          <p:cNvSpPr>
            <a:spLocks noGrp="1"/>
          </p:cNvSpPr>
          <p:nvPr>
            <p:ph type="title"/>
          </p:nvPr>
        </p:nvSpPr>
        <p:spPr>
          <a:xfrm>
            <a:off x="720000" y="1637640"/>
            <a:ext cx="3597480" cy="106272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713160" y="2384280"/>
            <a:ext cx="4344120" cy="91548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94" name="PlaceHolder 2"/>
          <p:cNvSpPr>
            <a:spLocks noGrp="1"/>
          </p:cNvSpPr>
          <p:nvPr>
            <p:ph type="title"/>
          </p:nvPr>
        </p:nvSpPr>
        <p:spPr>
          <a:xfrm>
            <a:off x="713160" y="1468440"/>
            <a:ext cx="1263960" cy="915480"/>
          </a:xfrm>
          <a:prstGeom prst="rect">
            <a:avLst/>
          </a:prstGeom>
          <a:noFill/>
          <a:ln w="0">
            <a:noFill/>
          </a:ln>
        </p:spPr>
        <p:txBody>
          <a:bodyPr lIns="91440" tIns="91440" rIns="91440" bIns="91440" anchor="ctr">
            <a:noAutofit/>
          </a:bodyPr>
          <a:lstStyle/>
          <a:p>
            <a:pPr indent="0">
              <a:lnSpc>
                <a:spcPct val="100000"/>
              </a:lnSpc>
              <a:buNone/>
            </a:pPr>
            <a:r>
              <a:rPr lang="fr-FR" sz="6000" b="1" strike="noStrike" spc="-1">
                <a:solidFill>
                  <a:schemeClr val="dk1"/>
                </a:solidFill>
                <a:latin typeface="Outfit"/>
                <a:ea typeface="Outfit"/>
              </a:rPr>
              <a:t>xx%</a:t>
            </a:r>
            <a:endParaRPr lang="fr-FR" sz="6000" b="0" strike="noStrike" spc="-1">
              <a:solidFill>
                <a:schemeClr val="dk1"/>
              </a:solidFill>
              <a:latin typeface="Arial"/>
            </a:endParaRPr>
          </a:p>
        </p:txBody>
      </p:sp>
      <p:sp>
        <p:nvSpPr>
          <p:cNvPr id="9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6" name="Google Shape;180;p21"/>
          <p:cNvGrpSpPr/>
          <p:nvPr/>
        </p:nvGrpSpPr>
        <p:grpSpPr>
          <a:xfrm>
            <a:off x="-247320" y="-445680"/>
            <a:ext cx="9638640" cy="6029280"/>
            <a:chOff x="-247320" y="-445680"/>
            <a:chExt cx="9638640" cy="6029280"/>
          </a:xfrm>
        </p:grpSpPr>
        <p:sp>
          <p:nvSpPr>
            <p:cNvPr id="97" name="Google Shape;181;p21"/>
            <p:cNvSpPr/>
            <p:nvPr/>
          </p:nvSpPr>
          <p:spPr>
            <a:xfrm flipH="1">
              <a:off x="8430120" y="4453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182;p21"/>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 name="Google Shape;183;p21"/>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 name="Google Shape;184;p21"/>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185;p21"/>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186;p21"/>
            <p:cNvSpPr/>
            <p:nvPr/>
          </p:nvSpPr>
          <p:spPr>
            <a:xfrm rot="10800000" flipH="1">
              <a:off x="-126000" y="-403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187;p21"/>
            <p:cNvSpPr/>
            <p:nvPr/>
          </p:nvSpPr>
          <p:spPr>
            <a:xfrm flipH="1">
              <a:off x="8430120" y="39967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188;p21"/>
            <p:cNvSpPr/>
            <p:nvPr/>
          </p:nvSpPr>
          <p:spPr>
            <a:xfrm flipH="1">
              <a:off x="-126360" y="468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5" name="PlaceHolder 1"/>
          <p:cNvSpPr>
            <a:spLocks noGrp="1"/>
          </p:cNvSpPr>
          <p:nvPr>
            <p:ph type="title"/>
          </p:nvPr>
        </p:nvSpPr>
        <p:spPr>
          <a:xfrm>
            <a:off x="4837320" y="1796400"/>
            <a:ext cx="3593160" cy="64440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6" name="Google Shape;192;p22"/>
          <p:cNvGrpSpPr/>
          <p:nvPr/>
        </p:nvGrpSpPr>
        <p:grpSpPr>
          <a:xfrm>
            <a:off x="-247320" y="-445680"/>
            <a:ext cx="9638640" cy="6029280"/>
            <a:chOff x="-247320" y="-445680"/>
            <a:chExt cx="9638640" cy="6029280"/>
          </a:xfrm>
        </p:grpSpPr>
        <p:sp>
          <p:nvSpPr>
            <p:cNvPr id="107" name="Google Shape;193;p22"/>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194;p22"/>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195;p22"/>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 name="Google Shape;196;p22"/>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 name="Google Shape;197;p22"/>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198;p22"/>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199;p22"/>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200;p22"/>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16" name="PlaceHolder 2"/>
          <p:cNvSpPr>
            <a:spLocks noGrp="1"/>
          </p:cNvSpPr>
          <p:nvPr>
            <p:ph type="body"/>
          </p:nvPr>
        </p:nvSpPr>
        <p:spPr>
          <a:xfrm>
            <a:off x="720000" y="1215720"/>
            <a:ext cx="7703640" cy="102168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17" name="Google Shape;204;p23"/>
          <p:cNvGrpSpPr/>
          <p:nvPr/>
        </p:nvGrpSpPr>
        <p:grpSpPr>
          <a:xfrm>
            <a:off x="-534960" y="-37440"/>
            <a:ext cx="10207440" cy="5621040"/>
            <a:chOff x="-534960" y="-37440"/>
            <a:chExt cx="10207440" cy="5621040"/>
          </a:xfrm>
        </p:grpSpPr>
        <p:sp>
          <p:nvSpPr>
            <p:cNvPr id="118" name="Google Shape;205;p23"/>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 name="Google Shape;206;p23"/>
            <p:cNvSpPr/>
            <p:nvPr/>
          </p:nvSpPr>
          <p:spPr>
            <a:xfrm>
              <a:off x="-53496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 name="Google Shape;207;p23"/>
            <p:cNvSpPr/>
            <p:nvPr/>
          </p:nvSpPr>
          <p:spPr>
            <a:xfrm rot="10800000">
              <a:off x="8834040" y="-37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 name="Google Shape;208;p23"/>
            <p:cNvSpPr/>
            <p:nvPr/>
          </p:nvSpPr>
          <p:spPr>
            <a:xfrm rot="10800000">
              <a:off x="8431200" y="419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 name="Google Shape;209;p23"/>
            <p:cNvSpPr/>
            <p:nvPr/>
          </p:nvSpPr>
          <p:spPr>
            <a:xfrm flipH="1">
              <a:off x="842328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 name="Google Shape;210;p23"/>
            <p:cNvSpPr/>
            <p:nvPr/>
          </p:nvSpPr>
          <p:spPr>
            <a:xfrm flipH="1">
              <a:off x="883296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 name="Google Shape;211;p23"/>
            <p:cNvSpPr/>
            <p:nvPr/>
          </p:nvSpPr>
          <p:spPr>
            <a:xfrm rot="10800000" flipH="1">
              <a:off x="-528840" y="-3744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 name="Google Shape;212;p23"/>
            <p:cNvSpPr/>
            <p:nvPr/>
          </p:nvSpPr>
          <p:spPr>
            <a:xfrm rot="10800000" flipH="1">
              <a:off x="-126000" y="419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27" name="PlaceHolder 2"/>
          <p:cNvSpPr>
            <a:spLocks noGrp="1"/>
          </p:cNvSpPr>
          <p:nvPr>
            <p:ph type="body"/>
          </p:nvPr>
        </p:nvSpPr>
        <p:spPr>
          <a:xfrm>
            <a:off x="720000" y="1215720"/>
            <a:ext cx="7703640" cy="31449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28" name="Google Shape;216;p24"/>
          <p:cNvGrpSpPr/>
          <p:nvPr/>
        </p:nvGrpSpPr>
        <p:grpSpPr>
          <a:xfrm>
            <a:off x="-310320" y="3500640"/>
            <a:ext cx="9764280" cy="2328120"/>
            <a:chOff x="-310320" y="3500640"/>
            <a:chExt cx="9764280" cy="2328120"/>
          </a:xfrm>
        </p:grpSpPr>
        <p:sp>
          <p:nvSpPr>
            <p:cNvPr id="129" name="Google Shape;217;p24"/>
            <p:cNvSpPr/>
            <p:nvPr/>
          </p:nvSpPr>
          <p:spPr>
            <a:xfrm rot="10800000" flipH="1">
              <a:off x="927000" y="46303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 name="Google Shape;218;p24"/>
            <p:cNvSpPr/>
            <p:nvPr/>
          </p:nvSpPr>
          <p:spPr>
            <a:xfrm rot="10800000" flipH="1">
              <a:off x="272520" y="48610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 name="Google Shape;219;p24"/>
            <p:cNvSpPr/>
            <p:nvPr/>
          </p:nvSpPr>
          <p:spPr>
            <a:xfrm>
              <a:off x="-310320" y="3996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 name="Google Shape;220;p24"/>
            <p:cNvSpPr/>
            <p:nvPr/>
          </p:nvSpPr>
          <p:spPr>
            <a:xfrm>
              <a:off x="-125640" y="3500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 name="Google Shape;221;p24"/>
            <p:cNvSpPr/>
            <p:nvPr/>
          </p:nvSpPr>
          <p:spPr>
            <a:xfrm flipH="1">
              <a:off x="8615160" y="39963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222;p24"/>
            <p:cNvSpPr/>
            <p:nvPr/>
          </p:nvSpPr>
          <p:spPr>
            <a:xfrm flipH="1">
              <a:off x="8423280" y="3500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223;p24"/>
            <p:cNvSpPr/>
            <p:nvPr/>
          </p:nvSpPr>
          <p:spPr>
            <a:xfrm rot="10800000">
              <a:off x="7378200" y="46303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224;p24"/>
            <p:cNvSpPr/>
            <p:nvPr/>
          </p:nvSpPr>
          <p:spPr>
            <a:xfrm rot="10800000">
              <a:off x="8032680" y="486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38" name="Google Shape;231;p25"/>
          <p:cNvGrpSpPr/>
          <p:nvPr/>
        </p:nvGrpSpPr>
        <p:grpSpPr>
          <a:xfrm>
            <a:off x="-655560" y="3436920"/>
            <a:ext cx="10454760" cy="2310840"/>
            <a:chOff x="-655560" y="3436920"/>
            <a:chExt cx="10454760" cy="2310840"/>
          </a:xfrm>
        </p:grpSpPr>
        <p:sp>
          <p:nvSpPr>
            <p:cNvPr id="139" name="Google Shape;232;p25"/>
            <p:cNvSpPr/>
            <p:nvPr/>
          </p:nvSpPr>
          <p:spPr>
            <a:xfrm rot="10800000" flipH="1">
              <a:off x="-137160" y="3436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233;p25"/>
            <p:cNvSpPr/>
            <p:nvPr/>
          </p:nvSpPr>
          <p:spPr>
            <a:xfrm>
              <a:off x="183240" y="4541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234;p25"/>
            <p:cNvSpPr/>
            <p:nvPr/>
          </p:nvSpPr>
          <p:spPr>
            <a:xfrm rot="10800000" flipH="1">
              <a:off x="-655920" y="390348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235;p25"/>
            <p:cNvSpPr/>
            <p:nvPr/>
          </p:nvSpPr>
          <p:spPr>
            <a:xfrm rot="10800000">
              <a:off x="8442360" y="3436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236;p25"/>
            <p:cNvSpPr/>
            <p:nvPr/>
          </p:nvSpPr>
          <p:spPr>
            <a:xfrm flipH="1">
              <a:off x="8121240" y="4541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237;p25"/>
            <p:cNvSpPr/>
            <p:nvPr/>
          </p:nvSpPr>
          <p:spPr>
            <a:xfrm rot="10800000">
              <a:off x="8960760" y="39034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 name="Google Shape;238;p25"/>
            <p:cNvSpPr/>
            <p:nvPr/>
          </p:nvSpPr>
          <p:spPr>
            <a:xfrm rot="10800000">
              <a:off x="7719120" y="4780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 name="Google Shape;239;p25"/>
            <p:cNvSpPr/>
            <p:nvPr/>
          </p:nvSpPr>
          <p:spPr>
            <a:xfrm rot="10800000">
              <a:off x="586800" y="4780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48" name="Google Shape;244;p26"/>
          <p:cNvGrpSpPr/>
          <p:nvPr/>
        </p:nvGrpSpPr>
        <p:grpSpPr>
          <a:xfrm>
            <a:off x="-512280" y="-358200"/>
            <a:ext cx="10169640" cy="5930280"/>
            <a:chOff x="-512280" y="-358200"/>
            <a:chExt cx="10169640" cy="5930280"/>
          </a:xfrm>
        </p:grpSpPr>
        <p:sp>
          <p:nvSpPr>
            <p:cNvPr id="149" name="Google Shape;245;p26"/>
            <p:cNvSpPr/>
            <p:nvPr/>
          </p:nvSpPr>
          <p:spPr>
            <a:xfrm flipH="1">
              <a:off x="8430120" y="4074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 name="Google Shape;246;p26"/>
            <p:cNvSpPr/>
            <p:nvPr/>
          </p:nvSpPr>
          <p:spPr>
            <a:xfrm rot="10800000">
              <a:off x="8818920" y="183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247;p26"/>
            <p:cNvSpPr/>
            <p:nvPr/>
          </p:nvSpPr>
          <p:spPr>
            <a:xfrm rot="10800000">
              <a:off x="8011800" y="4604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 name="Google Shape;248;p26"/>
            <p:cNvSpPr/>
            <p:nvPr/>
          </p:nvSpPr>
          <p:spPr>
            <a:xfrm flipH="1">
              <a:off x="8430120" y="-358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 name="Google Shape;249;p26"/>
            <p:cNvSpPr/>
            <p:nvPr/>
          </p:nvSpPr>
          <p:spPr>
            <a:xfrm>
              <a:off x="-124200" y="4074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250;p26"/>
            <p:cNvSpPr/>
            <p:nvPr/>
          </p:nvSpPr>
          <p:spPr>
            <a:xfrm rot="10800000" flipH="1">
              <a:off x="-512640" y="18324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 name="Google Shape;251;p26"/>
            <p:cNvSpPr/>
            <p:nvPr/>
          </p:nvSpPr>
          <p:spPr>
            <a:xfrm rot="10800000" flipH="1">
              <a:off x="294840" y="4604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 name="Google Shape;252;p26"/>
            <p:cNvSpPr/>
            <p:nvPr/>
          </p:nvSpPr>
          <p:spPr>
            <a:xfrm>
              <a:off x="-124200" y="-3582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58" name="Google Shape;261;p27"/>
          <p:cNvGrpSpPr/>
          <p:nvPr/>
        </p:nvGrpSpPr>
        <p:grpSpPr>
          <a:xfrm>
            <a:off x="-519480" y="2675160"/>
            <a:ext cx="10224360" cy="2743920"/>
            <a:chOff x="-519480" y="2675160"/>
            <a:chExt cx="10224360" cy="2743920"/>
          </a:xfrm>
        </p:grpSpPr>
        <p:sp>
          <p:nvSpPr>
            <p:cNvPr id="159" name="Google Shape;262;p27"/>
            <p:cNvSpPr/>
            <p:nvPr/>
          </p:nvSpPr>
          <p:spPr>
            <a:xfrm rot="10800000" flipH="1">
              <a:off x="-119160" y="308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263;p27"/>
            <p:cNvSpPr/>
            <p:nvPr/>
          </p:nvSpPr>
          <p:spPr>
            <a:xfrm rot="10800000" flipH="1">
              <a:off x="-519840" y="267516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 name="Google Shape;264;p27"/>
            <p:cNvSpPr/>
            <p:nvPr/>
          </p:nvSpPr>
          <p:spPr>
            <a:xfrm>
              <a:off x="-519480" y="395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 name="Google Shape;265;p27"/>
            <p:cNvSpPr/>
            <p:nvPr/>
          </p:nvSpPr>
          <p:spPr>
            <a:xfrm>
              <a:off x="21240" y="4451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266;p27"/>
            <p:cNvSpPr/>
            <p:nvPr/>
          </p:nvSpPr>
          <p:spPr>
            <a:xfrm rot="10800000">
              <a:off x="8465400" y="30852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267;p27"/>
            <p:cNvSpPr/>
            <p:nvPr/>
          </p:nvSpPr>
          <p:spPr>
            <a:xfrm rot="10800000">
              <a:off x="8866440" y="26751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 name="Google Shape;268;p27"/>
            <p:cNvSpPr/>
            <p:nvPr/>
          </p:nvSpPr>
          <p:spPr>
            <a:xfrm flipH="1">
              <a:off x="8865360" y="395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 name="Google Shape;269;p27"/>
            <p:cNvSpPr/>
            <p:nvPr/>
          </p:nvSpPr>
          <p:spPr>
            <a:xfrm flipH="1">
              <a:off x="8324640" y="44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6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713160" y="1774080"/>
            <a:ext cx="4675680" cy="109764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Outfit"/>
                <a:ea typeface="Outfi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68" name="Google Shape;280;p28"/>
          <p:cNvGrpSpPr/>
          <p:nvPr/>
        </p:nvGrpSpPr>
        <p:grpSpPr>
          <a:xfrm>
            <a:off x="-266400" y="3341880"/>
            <a:ext cx="9676800" cy="2320920"/>
            <a:chOff x="-266400" y="3341880"/>
            <a:chExt cx="9676800" cy="2320920"/>
          </a:xfrm>
        </p:grpSpPr>
        <p:sp>
          <p:nvSpPr>
            <p:cNvPr id="169" name="Google Shape;281;p28"/>
            <p:cNvSpPr/>
            <p:nvPr/>
          </p:nvSpPr>
          <p:spPr>
            <a:xfrm flipH="1">
              <a:off x="7440840" y="4695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 name="Google Shape;282;p28"/>
            <p:cNvSpPr/>
            <p:nvPr/>
          </p:nvSpPr>
          <p:spPr>
            <a:xfrm>
              <a:off x="863640" y="4695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283;p28"/>
            <p:cNvSpPr/>
            <p:nvPr/>
          </p:nvSpPr>
          <p:spPr>
            <a:xfrm rot="10800000" flipH="1">
              <a:off x="-266760" y="4029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 name="Google Shape;284;p28"/>
            <p:cNvSpPr/>
            <p:nvPr/>
          </p:nvSpPr>
          <p:spPr>
            <a:xfrm>
              <a:off x="153000" y="45244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 name="Google Shape;285;p28"/>
            <p:cNvSpPr/>
            <p:nvPr/>
          </p:nvSpPr>
          <p:spPr>
            <a:xfrm rot="10800000" flipH="1">
              <a:off x="-151560" y="33418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286;p28"/>
            <p:cNvSpPr/>
            <p:nvPr/>
          </p:nvSpPr>
          <p:spPr>
            <a:xfrm rot="10800000">
              <a:off x="8571960" y="4029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 name="Google Shape;287;p28"/>
            <p:cNvSpPr/>
            <p:nvPr/>
          </p:nvSpPr>
          <p:spPr>
            <a:xfrm flipH="1">
              <a:off x="8151840" y="45244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288;p28"/>
            <p:cNvSpPr/>
            <p:nvPr/>
          </p:nvSpPr>
          <p:spPr>
            <a:xfrm rot="10800000">
              <a:off x="8456760" y="33418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7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8" name="PlaceHolder 1"/>
          <p:cNvSpPr>
            <a:spLocks noGrp="1"/>
          </p:cNvSpPr>
          <p:nvPr>
            <p:ph type="title"/>
          </p:nvPr>
        </p:nvSpPr>
        <p:spPr>
          <a:xfrm>
            <a:off x="4352040" y="638280"/>
            <a:ext cx="4078440" cy="768600"/>
          </a:xfrm>
          <a:prstGeom prst="rect">
            <a:avLst/>
          </a:prstGeom>
          <a:noFill/>
          <a:ln w="0">
            <a:noFill/>
          </a:ln>
        </p:spPr>
        <p:txBody>
          <a:bodyPr lIns="91440" tIns="91440" rIns="91440" bIns="91440" anchor="b">
            <a:noAutofit/>
          </a:bodyPr>
          <a:lstStyle/>
          <a:p>
            <a:pPr indent="0">
              <a:lnSpc>
                <a:spcPct val="100000"/>
              </a:lnSpc>
              <a:buNone/>
            </a:pPr>
            <a:r>
              <a:rPr lang="fr-FR" sz="4500" b="1" strike="noStrike" spc="-1">
                <a:solidFill>
                  <a:schemeClr val="dk1"/>
                </a:solidFill>
                <a:latin typeface="Outfit"/>
                <a:ea typeface="Outfit"/>
              </a:rPr>
              <a:t>xx%</a:t>
            </a:r>
            <a:endParaRPr lang="fr-FR" sz="4500" b="0" strike="noStrike" spc="-1">
              <a:solidFill>
                <a:schemeClr val="dk1"/>
              </a:solidFill>
              <a:latin typeface="Arial"/>
            </a:endParaRPr>
          </a:p>
        </p:txBody>
      </p:sp>
      <p:sp>
        <p:nvSpPr>
          <p:cNvPr id="179" name="PlaceHolder 2"/>
          <p:cNvSpPr>
            <a:spLocks noGrp="1"/>
          </p:cNvSpPr>
          <p:nvPr>
            <p:ph type="title"/>
          </p:nvPr>
        </p:nvSpPr>
        <p:spPr>
          <a:xfrm>
            <a:off x="4352040" y="1990440"/>
            <a:ext cx="4078440" cy="768600"/>
          </a:xfrm>
          <a:prstGeom prst="rect">
            <a:avLst/>
          </a:prstGeom>
          <a:noFill/>
          <a:ln w="0">
            <a:noFill/>
          </a:ln>
        </p:spPr>
        <p:txBody>
          <a:bodyPr lIns="91440" tIns="91440" rIns="91440" bIns="91440" anchor="b">
            <a:noAutofit/>
          </a:bodyPr>
          <a:lstStyle/>
          <a:p>
            <a:pPr indent="0">
              <a:lnSpc>
                <a:spcPct val="100000"/>
              </a:lnSpc>
              <a:buNone/>
            </a:pPr>
            <a:r>
              <a:rPr lang="fr-FR" sz="4500" b="1" strike="noStrike" spc="-1">
                <a:solidFill>
                  <a:schemeClr val="dk1"/>
                </a:solidFill>
                <a:latin typeface="Outfit"/>
                <a:ea typeface="Outfit"/>
              </a:rPr>
              <a:t>xx%</a:t>
            </a:r>
            <a:endParaRPr lang="fr-FR" sz="4500" b="0" strike="noStrike" spc="-1">
              <a:solidFill>
                <a:schemeClr val="dk1"/>
              </a:solidFill>
              <a:latin typeface="Arial"/>
            </a:endParaRPr>
          </a:p>
        </p:txBody>
      </p:sp>
      <p:sp>
        <p:nvSpPr>
          <p:cNvPr id="180" name="PlaceHolder 3"/>
          <p:cNvSpPr>
            <a:spLocks noGrp="1"/>
          </p:cNvSpPr>
          <p:nvPr>
            <p:ph type="title"/>
          </p:nvPr>
        </p:nvSpPr>
        <p:spPr>
          <a:xfrm>
            <a:off x="4352040" y="3342960"/>
            <a:ext cx="4078440" cy="768600"/>
          </a:xfrm>
          <a:prstGeom prst="rect">
            <a:avLst/>
          </a:prstGeom>
          <a:noFill/>
          <a:ln w="0">
            <a:noFill/>
          </a:ln>
        </p:spPr>
        <p:txBody>
          <a:bodyPr lIns="91440" tIns="91440" rIns="91440" bIns="91440" anchor="b">
            <a:noAutofit/>
          </a:bodyPr>
          <a:lstStyle/>
          <a:p>
            <a:pPr indent="0">
              <a:lnSpc>
                <a:spcPct val="100000"/>
              </a:lnSpc>
              <a:buNone/>
            </a:pPr>
            <a:r>
              <a:rPr lang="fr-FR" sz="4500" b="1" strike="noStrike" spc="-1">
                <a:solidFill>
                  <a:schemeClr val="dk1"/>
                </a:solidFill>
                <a:latin typeface="Outfit"/>
                <a:ea typeface="Outfit"/>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1" name="PlaceHolder 1"/>
          <p:cNvSpPr>
            <a:spLocks noGrp="1"/>
          </p:cNvSpPr>
          <p:nvPr>
            <p:ph type="title"/>
          </p:nvPr>
        </p:nvSpPr>
        <p:spPr>
          <a:xfrm>
            <a:off x="713160" y="677520"/>
            <a:ext cx="5094360" cy="1058400"/>
          </a:xfrm>
          <a:prstGeom prst="rect">
            <a:avLst/>
          </a:prstGeom>
          <a:noFill/>
          <a:ln w="0">
            <a:noFill/>
          </a:ln>
        </p:spPr>
        <p:txBody>
          <a:bodyPr lIns="91440" tIns="91440" rIns="91440" bIns="91440" anchor="t">
            <a:noAutofit/>
          </a:bodyPr>
          <a:lstStyle/>
          <a:p>
            <a:pPr indent="0">
              <a:buNone/>
            </a:pPr>
            <a:r>
              <a:rPr lang="fr-FR" sz="6000" b="0" strike="noStrike" spc="-1">
                <a:solidFill>
                  <a:schemeClr val="dk1"/>
                </a:solidFill>
                <a:latin typeface="Arial"/>
              </a:rPr>
              <a:t>Click to edit the title text format</a:t>
            </a:r>
          </a:p>
        </p:txBody>
      </p:sp>
      <p:sp>
        <p:nvSpPr>
          <p:cNvPr id="182" name="Google Shape;312;p30"/>
          <p:cNvSpPr/>
          <p:nvPr/>
        </p:nvSpPr>
        <p:spPr>
          <a:xfrm>
            <a:off x="713160" y="3611880"/>
            <a:ext cx="509436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200" b="1" strike="noStrike" spc="-1">
                <a:solidFill>
                  <a:schemeClr val="dk1"/>
                </a:solidFill>
                <a:latin typeface="DM Sans"/>
                <a:ea typeface="DM Sans"/>
              </a:rPr>
              <a:t>CREDITS:</a:t>
            </a:r>
            <a:r>
              <a:rPr lang="en" sz="1200" b="0" strike="noStrike" spc="-1">
                <a:solidFill>
                  <a:schemeClr val="dk1"/>
                </a:solidFill>
                <a:latin typeface="DM Sans"/>
                <a:ea typeface="DM Sans"/>
              </a:rPr>
              <a:t> This presentation template was created by </a:t>
            </a:r>
            <a:r>
              <a:rPr lang="en" sz="1200" b="1" u="sng" strike="noStrike" spc="-1">
                <a:solidFill>
                  <a:schemeClr val="dk1"/>
                </a:solidFill>
                <a:uFillTx/>
                <a:latin typeface="DM Sans"/>
                <a:ea typeface="DM Sans"/>
                <a:hlinkClick r:id="rId3"/>
              </a:rPr>
              <a:t>Slidesgo</a:t>
            </a:r>
            <a:r>
              <a:rPr lang="en" sz="1200" b="0" strike="noStrike" spc="-1">
                <a:solidFill>
                  <a:schemeClr val="dk1"/>
                </a:solidFill>
                <a:latin typeface="DM Sans"/>
                <a:ea typeface="DM Sans"/>
              </a:rPr>
              <a:t>, and includes icons by </a:t>
            </a:r>
            <a:r>
              <a:rPr lang="en" sz="1200" b="1" u="sng" strike="noStrike" spc="-1">
                <a:solidFill>
                  <a:schemeClr val="dk1"/>
                </a:solidFill>
                <a:uFillTx/>
                <a:latin typeface="DM Sans"/>
                <a:ea typeface="DM Sans"/>
                <a:hlinkClick r:id="rId4"/>
              </a:rPr>
              <a:t>Flaticon</a:t>
            </a:r>
            <a:r>
              <a:rPr lang="en" sz="1200" b="0" strike="noStrike" spc="-1">
                <a:solidFill>
                  <a:schemeClr val="dk1"/>
                </a:solidFill>
                <a:latin typeface="DM Sans"/>
                <a:ea typeface="DM Sans"/>
              </a:rPr>
              <a:t>, and infographics &amp; images by </a:t>
            </a:r>
            <a:r>
              <a:rPr lang="en" sz="1200" b="1" u="sng" strike="noStrike" spc="-1">
                <a:solidFill>
                  <a:schemeClr val="dk1"/>
                </a:solidFill>
                <a:uFillTx/>
                <a:latin typeface="DM Sans"/>
                <a:ea typeface="DM Sans"/>
                <a:hlinkClick r:id="rId5"/>
              </a:rPr>
              <a:t>Freepik</a:t>
            </a:r>
            <a:r>
              <a:rPr lang="en" sz="1200" b="0" u="sng" strike="noStrike" spc="-1">
                <a:solidFill>
                  <a:schemeClr val="dk1"/>
                </a:solidFill>
                <a:uFillTx/>
                <a:latin typeface="DM Sans"/>
                <a:ea typeface="DM Sans"/>
              </a:rPr>
              <a:t> </a:t>
            </a:r>
            <a:endParaRPr lang="en-US" sz="1200" b="0" strike="noStrike" spc="-1">
              <a:solidFill>
                <a:srgbClr val="000000"/>
              </a:solidFill>
              <a:latin typeface="OpenSymbol"/>
            </a:endParaRPr>
          </a:p>
        </p:txBody>
      </p:sp>
      <p:sp>
        <p:nvSpPr>
          <p:cNvPr id="18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84" name="Google Shape;16;p4"/>
          <p:cNvGrpSpPr/>
          <p:nvPr/>
        </p:nvGrpSpPr>
        <p:grpSpPr>
          <a:xfrm>
            <a:off x="-247320" y="-445680"/>
            <a:ext cx="9638640" cy="6029280"/>
            <a:chOff x="-247320" y="-445680"/>
            <a:chExt cx="9638640" cy="6029280"/>
          </a:xfrm>
        </p:grpSpPr>
        <p:sp>
          <p:nvSpPr>
            <p:cNvPr id="185" name="Google Shape;17;p4"/>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 name="Google Shape;18;p4"/>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 name="Google Shape;19;p4"/>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 name="Google Shape;20;p4"/>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 name="Google Shape;21;p4"/>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 name="Google Shape;22;p4"/>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 name="Google Shape;23;p4"/>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24;p4"/>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94" name="PlaceHolder 2"/>
          <p:cNvSpPr>
            <a:spLocks noGrp="1"/>
          </p:cNvSpPr>
          <p:nvPr>
            <p:ph type="body"/>
          </p:nvPr>
        </p:nvSpPr>
        <p:spPr>
          <a:xfrm>
            <a:off x="720000" y="1215720"/>
            <a:ext cx="7703640" cy="3974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97" name="Google Shape;314;p31"/>
          <p:cNvGrpSpPr/>
          <p:nvPr/>
        </p:nvGrpSpPr>
        <p:grpSpPr>
          <a:xfrm>
            <a:off x="-247320" y="-445680"/>
            <a:ext cx="9638640" cy="6029280"/>
            <a:chOff x="-247320" y="-445680"/>
            <a:chExt cx="9638640" cy="6029280"/>
          </a:xfrm>
        </p:grpSpPr>
        <p:sp>
          <p:nvSpPr>
            <p:cNvPr id="198" name="Google Shape;315;p31"/>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 name="Google Shape;316;p31"/>
            <p:cNvSpPr/>
            <p:nvPr/>
          </p:nvSpPr>
          <p:spPr>
            <a:xfrm>
              <a:off x="-1256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317;p31"/>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318;p31"/>
            <p:cNvSpPr/>
            <p:nvPr/>
          </p:nvSpPr>
          <p:spPr>
            <a:xfrm rot="10800000" flipH="1">
              <a:off x="34668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319;p31"/>
            <p:cNvSpPr/>
            <p:nvPr/>
          </p:nvSpPr>
          <p:spPr>
            <a:xfrm rot="10800000">
              <a:off x="7958520" y="-428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320;p31"/>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321;p31"/>
            <p:cNvSpPr/>
            <p:nvPr/>
          </p:nvSpPr>
          <p:spPr>
            <a:xfrm>
              <a:off x="84308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322;p31"/>
            <p:cNvSpPr/>
            <p:nvPr/>
          </p:nvSpPr>
          <p:spPr>
            <a:xfrm>
              <a:off x="84308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06" name="Google Shape;324;p32"/>
          <p:cNvGrpSpPr/>
          <p:nvPr/>
        </p:nvGrpSpPr>
        <p:grpSpPr>
          <a:xfrm>
            <a:off x="-476640" y="2900520"/>
            <a:ext cx="10096920" cy="2864880"/>
            <a:chOff x="-476640" y="2900520"/>
            <a:chExt cx="10096920" cy="2864880"/>
          </a:xfrm>
        </p:grpSpPr>
        <p:grpSp>
          <p:nvGrpSpPr>
            <p:cNvPr id="207" name="Google Shape;325;p32"/>
            <p:cNvGrpSpPr/>
            <p:nvPr/>
          </p:nvGrpSpPr>
          <p:grpSpPr>
            <a:xfrm>
              <a:off x="-476640" y="2900520"/>
              <a:ext cx="10096920" cy="2864880"/>
              <a:chOff x="-476640" y="2900520"/>
              <a:chExt cx="10096920" cy="2864880"/>
            </a:xfrm>
          </p:grpSpPr>
          <p:sp>
            <p:nvSpPr>
              <p:cNvPr id="208" name="Google Shape;326;p32"/>
              <p:cNvSpPr/>
              <p:nvPr/>
            </p:nvSpPr>
            <p:spPr>
              <a:xfrm rot="10800000" flipH="1">
                <a:off x="-267120" y="2900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327;p32"/>
              <p:cNvSpPr/>
              <p:nvPr/>
            </p:nvSpPr>
            <p:spPr>
              <a:xfrm>
                <a:off x="-90720" y="4425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 name="Google Shape;328;p32"/>
              <p:cNvSpPr/>
              <p:nvPr/>
            </p:nvSpPr>
            <p:spPr>
              <a:xfrm>
                <a:off x="-476640" y="35229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 name="Google Shape;329;p32"/>
              <p:cNvSpPr/>
              <p:nvPr/>
            </p:nvSpPr>
            <p:spPr>
              <a:xfrm rot="10800000">
                <a:off x="8572320" y="29005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330;p32"/>
              <p:cNvSpPr/>
              <p:nvPr/>
            </p:nvSpPr>
            <p:spPr>
              <a:xfrm flipH="1">
                <a:off x="8395200" y="4425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331;p32"/>
              <p:cNvSpPr/>
              <p:nvPr/>
            </p:nvSpPr>
            <p:spPr>
              <a:xfrm flipH="1">
                <a:off x="8781480" y="35229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332;p32"/>
              <p:cNvSpPr/>
              <p:nvPr/>
            </p:nvSpPr>
            <p:spPr>
              <a:xfrm rot="10800000">
                <a:off x="8010360" y="4797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15" name="Google Shape;333;p32"/>
            <p:cNvSpPr/>
            <p:nvPr/>
          </p:nvSpPr>
          <p:spPr>
            <a:xfrm rot="10800000" flipH="1">
              <a:off x="293400" y="47977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16" name="Google Shape;28;p5"/>
          <p:cNvGrpSpPr/>
          <p:nvPr/>
        </p:nvGrpSpPr>
        <p:grpSpPr>
          <a:xfrm>
            <a:off x="-247320" y="-445680"/>
            <a:ext cx="9638640" cy="6029280"/>
            <a:chOff x="-247320" y="-445680"/>
            <a:chExt cx="9638640" cy="6029280"/>
          </a:xfrm>
        </p:grpSpPr>
        <p:sp>
          <p:nvSpPr>
            <p:cNvPr id="217" name="Google Shape;29;p5"/>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30;p5"/>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31;p5"/>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0" name="Google Shape;32;p5"/>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 name="Google Shape;33;p5"/>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 name="Google Shape;34;p5"/>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 name="Google Shape;35;p5"/>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 name="Google Shape;36;p5"/>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2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29" name="Google Shape;43;p6"/>
          <p:cNvGrpSpPr/>
          <p:nvPr/>
        </p:nvGrpSpPr>
        <p:grpSpPr>
          <a:xfrm>
            <a:off x="-247320" y="-283680"/>
            <a:ext cx="9637920" cy="5867280"/>
            <a:chOff x="-247320" y="-283680"/>
            <a:chExt cx="9637920" cy="5867280"/>
          </a:xfrm>
        </p:grpSpPr>
        <p:sp>
          <p:nvSpPr>
            <p:cNvPr id="230" name="Google Shape;44;p6"/>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5;p6"/>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6;p6"/>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 name="Google Shape;47;p6"/>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 name="Google Shape;48;p6"/>
            <p:cNvSpPr/>
            <p:nvPr/>
          </p:nvSpPr>
          <p:spPr>
            <a:xfrm rot="10800000" flipH="1">
              <a:off x="-126000" y="123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p6"/>
            <p:cNvSpPr/>
            <p:nvPr/>
          </p:nvSpPr>
          <p:spPr>
            <a:xfrm rot="10800000" flipH="1">
              <a:off x="-126000" y="-283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 name="Google Shape;50;p6"/>
            <p:cNvSpPr/>
            <p:nvPr/>
          </p:nvSpPr>
          <p:spPr>
            <a:xfrm rot="10800000" flipH="1">
              <a:off x="8423640" y="123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 name="Google Shape;51;p6"/>
            <p:cNvSpPr/>
            <p:nvPr/>
          </p:nvSpPr>
          <p:spPr>
            <a:xfrm rot="10800000" flipH="1">
              <a:off x="8423640" y="-283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3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0" name="PlaceHolder 1"/>
          <p:cNvSpPr>
            <a:spLocks noGrp="1"/>
          </p:cNvSpPr>
          <p:nvPr>
            <p:ph type="title"/>
          </p:nvPr>
        </p:nvSpPr>
        <p:spPr>
          <a:xfrm>
            <a:off x="720000" y="444960"/>
            <a:ext cx="554940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1" name="PlaceHolder 1"/>
          <p:cNvSpPr>
            <a:spLocks noGrp="1"/>
          </p:cNvSpPr>
          <p:nvPr>
            <p:ph type="title"/>
          </p:nvPr>
        </p:nvSpPr>
        <p:spPr>
          <a:xfrm>
            <a:off x="4292280" y="1663920"/>
            <a:ext cx="4138200" cy="181548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2" name="PlaceHolder 1"/>
          <p:cNvSpPr>
            <a:spLocks noGrp="1"/>
          </p:cNvSpPr>
          <p:nvPr>
            <p:ph type="title"/>
          </p:nvPr>
        </p:nvSpPr>
        <p:spPr>
          <a:xfrm>
            <a:off x="3862800" y="1655640"/>
            <a:ext cx="4567320" cy="1161000"/>
          </a:xfrm>
          <a:prstGeom prst="rect">
            <a:avLst/>
          </a:prstGeom>
          <a:noFill/>
          <a:ln w="0">
            <a:noFill/>
          </a:ln>
        </p:spPr>
        <p:txBody>
          <a:bodyPr lIns="91440" tIns="91440" rIns="91440" bIns="91440" anchor="b">
            <a:noAutofit/>
          </a:bodyPr>
          <a:lstStyle/>
          <a:p>
            <a:pPr indent="0">
              <a:buNone/>
            </a:pPr>
            <a:r>
              <a:rPr lang="fr-FR" sz="6500" b="0" strike="noStrike" spc="-1">
                <a:solidFill>
                  <a:schemeClr val="dk1"/>
                </a:solidFill>
                <a:latin typeface="Arial"/>
              </a:rPr>
              <a:t>Click to edit the title text format</a:t>
            </a:r>
          </a:p>
        </p:txBody>
      </p:sp>
      <p:sp>
        <p:nvSpPr>
          <p:cNvPr id="24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4" name="PlaceHolder 1"/>
          <p:cNvSpPr>
            <a:spLocks noGrp="1"/>
          </p:cNvSpPr>
          <p:nvPr>
            <p:ph type="body"/>
          </p:nvPr>
        </p:nvSpPr>
        <p:spPr>
          <a:xfrm>
            <a:off x="0" y="-13680"/>
            <a:ext cx="9143640" cy="515700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245" name="PlaceHolder 2"/>
          <p:cNvSpPr>
            <a:spLocks noGrp="1"/>
          </p:cNvSpPr>
          <p:nvPr>
            <p:ph type="title"/>
          </p:nvPr>
        </p:nvSpPr>
        <p:spPr>
          <a:xfrm>
            <a:off x="720000" y="3942720"/>
            <a:ext cx="7703640" cy="644040"/>
          </a:xfrm>
          <a:prstGeom prst="rect">
            <a:avLst/>
          </a:prstGeom>
          <a:solidFill>
            <a:schemeClr val="lt1"/>
          </a:solid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46"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5" name="Google Shape;69;p13"/>
          <p:cNvGrpSpPr/>
          <p:nvPr/>
        </p:nvGrpSpPr>
        <p:grpSpPr>
          <a:xfrm>
            <a:off x="-417600" y="-428760"/>
            <a:ext cx="9978840" cy="6000480"/>
            <a:chOff x="-417600" y="-428760"/>
            <a:chExt cx="9978840" cy="6000480"/>
          </a:xfrm>
        </p:grpSpPr>
        <p:sp>
          <p:nvSpPr>
            <p:cNvPr id="6" name="Google Shape;70;p13"/>
            <p:cNvSpPr/>
            <p:nvPr/>
          </p:nvSpPr>
          <p:spPr>
            <a:xfrm>
              <a:off x="420840" y="-428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 name="Google Shape;71;p13"/>
            <p:cNvSpPr/>
            <p:nvPr/>
          </p:nvSpPr>
          <p:spPr>
            <a:xfrm>
              <a:off x="7884360" y="-428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72;p13"/>
            <p:cNvSpPr/>
            <p:nvPr/>
          </p:nvSpPr>
          <p:spPr>
            <a:xfrm>
              <a:off x="8430840" y="55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Google Shape;73;p13"/>
            <p:cNvSpPr/>
            <p:nvPr/>
          </p:nvSpPr>
          <p:spPr>
            <a:xfrm>
              <a:off x="8430840" y="746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 name="Google Shape;74;p13"/>
            <p:cNvSpPr/>
            <p:nvPr/>
          </p:nvSpPr>
          <p:spPr>
            <a:xfrm>
              <a:off x="-125640" y="55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 name="Google Shape;75;p13"/>
            <p:cNvSpPr/>
            <p:nvPr/>
          </p:nvSpPr>
          <p:spPr>
            <a:xfrm>
              <a:off x="-125640" y="746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 name="Google Shape;76;p13"/>
            <p:cNvSpPr/>
            <p:nvPr/>
          </p:nvSpPr>
          <p:spPr>
            <a:xfrm>
              <a:off x="-417600" y="4604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 name="Google Shape;77;p13"/>
            <p:cNvSpPr/>
            <p:nvPr/>
          </p:nvSpPr>
          <p:spPr>
            <a:xfrm>
              <a:off x="8722800" y="4604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5" name="PlaceHolder 2"/>
          <p:cNvSpPr>
            <a:spLocks noGrp="1"/>
          </p:cNvSpPr>
          <p:nvPr>
            <p:ph type="title"/>
          </p:nvPr>
        </p:nvSpPr>
        <p:spPr>
          <a:xfrm>
            <a:off x="1505520" y="120708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16" name="PlaceHolder 3"/>
          <p:cNvSpPr>
            <a:spLocks noGrp="1"/>
          </p:cNvSpPr>
          <p:nvPr>
            <p:ph type="title"/>
          </p:nvPr>
        </p:nvSpPr>
        <p:spPr>
          <a:xfrm>
            <a:off x="1505520" y="293940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17" name="PlaceHolder 4"/>
          <p:cNvSpPr>
            <a:spLocks noGrp="1"/>
          </p:cNvSpPr>
          <p:nvPr>
            <p:ph type="title"/>
          </p:nvPr>
        </p:nvSpPr>
        <p:spPr>
          <a:xfrm>
            <a:off x="4204800" y="120708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18" name="PlaceHolder 5"/>
          <p:cNvSpPr>
            <a:spLocks noGrp="1"/>
          </p:cNvSpPr>
          <p:nvPr>
            <p:ph type="title"/>
          </p:nvPr>
        </p:nvSpPr>
        <p:spPr>
          <a:xfrm>
            <a:off x="4204800" y="293940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19" name="PlaceHolder 6"/>
          <p:cNvSpPr>
            <a:spLocks noGrp="1"/>
          </p:cNvSpPr>
          <p:nvPr>
            <p:ph type="title"/>
          </p:nvPr>
        </p:nvSpPr>
        <p:spPr>
          <a:xfrm>
            <a:off x="6904080" y="120708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20" name="PlaceHolder 7"/>
          <p:cNvSpPr>
            <a:spLocks noGrp="1"/>
          </p:cNvSpPr>
          <p:nvPr>
            <p:ph type="title"/>
          </p:nvPr>
        </p:nvSpPr>
        <p:spPr>
          <a:xfrm>
            <a:off x="6904080" y="293940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1" name="Google Shape;98;p14"/>
          <p:cNvGrpSpPr/>
          <p:nvPr/>
        </p:nvGrpSpPr>
        <p:grpSpPr>
          <a:xfrm>
            <a:off x="-247320" y="-445680"/>
            <a:ext cx="9638640" cy="6029280"/>
            <a:chOff x="-247320" y="-445680"/>
            <a:chExt cx="9638640" cy="6029280"/>
          </a:xfrm>
        </p:grpSpPr>
        <p:sp>
          <p:nvSpPr>
            <p:cNvPr id="22" name="Google Shape;99;p14"/>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100;p14"/>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101;p14"/>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102;p14"/>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103;p14"/>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 name="Google Shape;104;p14"/>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 name="Google Shape;105;p14"/>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106;p14"/>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0" name="PlaceHolder 1"/>
          <p:cNvSpPr>
            <a:spLocks noGrp="1"/>
          </p:cNvSpPr>
          <p:nvPr>
            <p:ph type="title"/>
          </p:nvPr>
        </p:nvSpPr>
        <p:spPr>
          <a:xfrm>
            <a:off x="1226520" y="3229560"/>
            <a:ext cx="6690960" cy="54756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31" name="Google Shape;110;p15"/>
          <p:cNvGrpSpPr/>
          <p:nvPr/>
        </p:nvGrpSpPr>
        <p:grpSpPr>
          <a:xfrm>
            <a:off x="-534960" y="-37440"/>
            <a:ext cx="10207440" cy="5621040"/>
            <a:chOff x="-534960" y="-37440"/>
            <a:chExt cx="10207440" cy="5621040"/>
          </a:xfrm>
        </p:grpSpPr>
        <p:sp>
          <p:nvSpPr>
            <p:cNvPr id="32" name="Google Shape;111;p15"/>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112;p15"/>
            <p:cNvSpPr/>
            <p:nvPr/>
          </p:nvSpPr>
          <p:spPr>
            <a:xfrm>
              <a:off x="-53496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113;p15"/>
            <p:cNvSpPr/>
            <p:nvPr/>
          </p:nvSpPr>
          <p:spPr>
            <a:xfrm rot="10800000">
              <a:off x="8834040" y="-37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 name="Google Shape;114;p15"/>
            <p:cNvSpPr/>
            <p:nvPr/>
          </p:nvSpPr>
          <p:spPr>
            <a:xfrm rot="10800000">
              <a:off x="8431200" y="419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115;p15"/>
            <p:cNvSpPr/>
            <p:nvPr/>
          </p:nvSpPr>
          <p:spPr>
            <a:xfrm flipH="1">
              <a:off x="842328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116;p15"/>
            <p:cNvSpPr/>
            <p:nvPr/>
          </p:nvSpPr>
          <p:spPr>
            <a:xfrm flipH="1">
              <a:off x="883296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117;p15"/>
            <p:cNvSpPr/>
            <p:nvPr/>
          </p:nvSpPr>
          <p:spPr>
            <a:xfrm rot="10800000" flipH="1">
              <a:off x="-528840" y="-3744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118;p15"/>
            <p:cNvSpPr/>
            <p:nvPr/>
          </p:nvSpPr>
          <p:spPr>
            <a:xfrm rot="10800000" flipH="1">
              <a:off x="-126000" y="419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1" name="Google Shape;121;p16"/>
          <p:cNvGrpSpPr/>
          <p:nvPr/>
        </p:nvGrpSpPr>
        <p:grpSpPr>
          <a:xfrm>
            <a:off x="-247320" y="-445680"/>
            <a:ext cx="9638640" cy="6029280"/>
            <a:chOff x="-247320" y="-445680"/>
            <a:chExt cx="9638640" cy="6029280"/>
          </a:xfrm>
        </p:grpSpPr>
        <p:sp>
          <p:nvSpPr>
            <p:cNvPr id="42" name="Google Shape;122;p16"/>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123;p16"/>
            <p:cNvSpPr/>
            <p:nvPr/>
          </p:nvSpPr>
          <p:spPr>
            <a:xfrm>
              <a:off x="-1256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124;p16"/>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125;p16"/>
            <p:cNvSpPr/>
            <p:nvPr/>
          </p:nvSpPr>
          <p:spPr>
            <a:xfrm rot="10800000" flipH="1">
              <a:off x="34668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 name="Google Shape;126;p16"/>
            <p:cNvSpPr/>
            <p:nvPr/>
          </p:nvSpPr>
          <p:spPr>
            <a:xfrm rot="10800000">
              <a:off x="7958520" y="-428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127;p16"/>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128;p16"/>
            <p:cNvSpPr/>
            <p:nvPr/>
          </p:nvSpPr>
          <p:spPr>
            <a:xfrm>
              <a:off x="84308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 name="Google Shape;129;p16"/>
            <p:cNvSpPr/>
            <p:nvPr/>
          </p:nvSpPr>
          <p:spPr>
            <a:xfrm>
              <a:off x="84308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51" name="Google Shape;132;p17"/>
          <p:cNvGrpSpPr/>
          <p:nvPr/>
        </p:nvGrpSpPr>
        <p:grpSpPr>
          <a:xfrm>
            <a:off x="-549000" y="-585000"/>
            <a:ext cx="10241640" cy="6168600"/>
            <a:chOff x="-549000" y="-585000"/>
            <a:chExt cx="10241640" cy="6168600"/>
          </a:xfrm>
        </p:grpSpPr>
        <p:sp>
          <p:nvSpPr>
            <p:cNvPr id="52" name="Google Shape;133;p17"/>
            <p:cNvSpPr/>
            <p:nvPr/>
          </p:nvSpPr>
          <p:spPr>
            <a:xfrm>
              <a:off x="29376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134;p17"/>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135;p17"/>
            <p:cNvSpPr/>
            <p:nvPr/>
          </p:nvSpPr>
          <p:spPr>
            <a:xfrm rot="10800000" flipH="1">
              <a:off x="-129600" y="4500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 name="Google Shape;136;p17"/>
            <p:cNvSpPr/>
            <p:nvPr/>
          </p:nvSpPr>
          <p:spPr>
            <a:xfrm rot="10800000" flipH="1">
              <a:off x="-549360" y="4536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 name="Google Shape;137;p17"/>
            <p:cNvSpPr/>
            <p:nvPr/>
          </p:nvSpPr>
          <p:spPr>
            <a:xfrm>
              <a:off x="185040" y="-585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 name="Google Shape;138;p17"/>
            <p:cNvSpPr/>
            <p:nvPr/>
          </p:nvSpPr>
          <p:spPr>
            <a:xfrm rot="10800000">
              <a:off x="8434800" y="450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139;p17"/>
            <p:cNvSpPr/>
            <p:nvPr/>
          </p:nvSpPr>
          <p:spPr>
            <a:xfrm rot="10800000">
              <a:off x="8854200" y="45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Google Shape;140;p17"/>
            <p:cNvSpPr/>
            <p:nvPr/>
          </p:nvSpPr>
          <p:spPr>
            <a:xfrm flipH="1">
              <a:off x="8119440" y="-5850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62" name="Google Shape;144;p18"/>
          <p:cNvGrpSpPr/>
          <p:nvPr/>
        </p:nvGrpSpPr>
        <p:grpSpPr>
          <a:xfrm>
            <a:off x="-476640" y="2900520"/>
            <a:ext cx="10096920" cy="2864880"/>
            <a:chOff x="-476640" y="2900520"/>
            <a:chExt cx="10096920" cy="2864880"/>
          </a:xfrm>
        </p:grpSpPr>
        <p:grpSp>
          <p:nvGrpSpPr>
            <p:cNvPr id="63" name="Google Shape;145;p18"/>
            <p:cNvGrpSpPr/>
            <p:nvPr/>
          </p:nvGrpSpPr>
          <p:grpSpPr>
            <a:xfrm>
              <a:off x="-476640" y="2900520"/>
              <a:ext cx="10096920" cy="2864880"/>
              <a:chOff x="-476640" y="2900520"/>
              <a:chExt cx="10096920" cy="2864880"/>
            </a:xfrm>
          </p:grpSpPr>
          <p:sp>
            <p:nvSpPr>
              <p:cNvPr id="64" name="Google Shape;146;p18"/>
              <p:cNvSpPr/>
              <p:nvPr/>
            </p:nvSpPr>
            <p:spPr>
              <a:xfrm rot="10800000" flipH="1">
                <a:off x="-267120" y="2900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147;p18"/>
              <p:cNvSpPr/>
              <p:nvPr/>
            </p:nvSpPr>
            <p:spPr>
              <a:xfrm>
                <a:off x="-90720" y="4425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 name="Google Shape;148;p18"/>
              <p:cNvSpPr/>
              <p:nvPr/>
            </p:nvSpPr>
            <p:spPr>
              <a:xfrm>
                <a:off x="-476640" y="35229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 name="Google Shape;149;p18"/>
              <p:cNvSpPr/>
              <p:nvPr/>
            </p:nvSpPr>
            <p:spPr>
              <a:xfrm rot="10800000">
                <a:off x="8572320" y="29005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150;p18"/>
              <p:cNvSpPr/>
              <p:nvPr/>
            </p:nvSpPr>
            <p:spPr>
              <a:xfrm flipH="1">
                <a:off x="8395200" y="4425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 name="Google Shape;151;p18"/>
              <p:cNvSpPr/>
              <p:nvPr/>
            </p:nvSpPr>
            <p:spPr>
              <a:xfrm flipH="1">
                <a:off x="8781480" y="35229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 name="Google Shape;152;p18"/>
              <p:cNvSpPr/>
              <p:nvPr/>
            </p:nvSpPr>
            <p:spPr>
              <a:xfrm rot="10800000">
                <a:off x="8010360" y="4797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71" name="Google Shape;153;p18"/>
            <p:cNvSpPr/>
            <p:nvPr/>
          </p:nvSpPr>
          <p:spPr>
            <a:xfrm rot="10800000" flipH="1">
              <a:off x="293400" y="47977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714240" y="1152360"/>
            <a:ext cx="4161960" cy="2381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300" b="1" strike="noStrike" spc="-1" dirty="0">
                <a:solidFill>
                  <a:schemeClr val="dk1"/>
                </a:solidFill>
                <a:latin typeface="Outfit"/>
                <a:ea typeface="Outfit"/>
              </a:rPr>
              <a:t>AI </a:t>
            </a:r>
            <a:r>
              <a:rPr lang="hi-IN" sz="4300" b="1" strike="noStrike" spc="-1" dirty="0">
                <a:solidFill>
                  <a:schemeClr val="dk1"/>
                </a:solidFill>
                <a:latin typeface="Outfit"/>
                <a:cs typeface="Outfit"/>
              </a:rPr>
              <a:t>מסורתי מול גנרטיבי</a:t>
            </a:r>
            <a:endParaRPr lang="fr-FR" sz="4300" b="0" strike="noStrike" spc="-1" dirty="0">
              <a:solidFill>
                <a:schemeClr val="dk1"/>
              </a:solidFill>
              <a:latin typeface="Arial"/>
            </a:endParaRPr>
          </a:p>
        </p:txBody>
      </p:sp>
      <p:sp>
        <p:nvSpPr>
          <p:cNvPr id="248" name="PlaceHolder 2"/>
          <p:cNvSpPr>
            <a:spLocks noGrp="1"/>
          </p:cNvSpPr>
          <p:nvPr>
            <p:ph type="subTitle"/>
          </p:nvPr>
        </p:nvSpPr>
        <p:spPr>
          <a:xfrm>
            <a:off x="714240" y="3543480"/>
            <a:ext cx="4161960" cy="418680"/>
          </a:xfrm>
          <a:prstGeom prst="rect">
            <a:avLst/>
          </a:prstGeom>
          <a:noFill/>
          <a:ln w="0">
            <a:noFill/>
          </a:ln>
        </p:spPr>
        <p:txBody>
          <a:bodyPr lIns="91440" tIns="91440" rIns="91440" bIns="91440" anchor="t">
            <a:normAutofit/>
          </a:bodyPr>
          <a:lstStyle/>
          <a:p>
            <a:pPr indent="0">
              <a:lnSpc>
                <a:spcPct val="100000"/>
              </a:lnSpc>
              <a:buNone/>
              <a:tabLst>
                <a:tab pos="0" algn="l"/>
              </a:tabLst>
            </a:pPr>
            <a:r>
              <a:rPr lang="hi-IN" sz="1500" b="0" strike="noStrike" spc="-1">
                <a:solidFill>
                  <a:schemeClr val="dk1"/>
                </a:solidFill>
                <a:latin typeface="DM Sans"/>
                <a:cs typeface="DM Sans"/>
              </a:rPr>
              <a:t>הבנת ההבדלים והיישומים של שני סוגי בינה מלאכותית</a:t>
            </a:r>
            <a:endParaRPr lang="en-US" sz="1500" b="0" strike="noStrike" spc="-1">
              <a:solidFill>
                <a:srgbClr val="000000"/>
              </a:solidFill>
              <a:latin typeface="OpenSymbol"/>
            </a:endParaRPr>
          </a:p>
        </p:txBody>
      </p:sp>
      <p:cxnSp>
        <p:nvCxnSpPr>
          <p:cNvPr id="249" name="Google Shape;346;p36"/>
          <p:cNvCxnSpPr/>
          <p:nvPr/>
        </p:nvCxnSpPr>
        <p:spPr>
          <a:xfrm>
            <a:off x="823320" y="987120"/>
            <a:ext cx="373680" cy="360"/>
          </a:xfrm>
          <a:prstGeom prst="straightConnector1">
            <a:avLst/>
          </a:prstGeom>
          <a:ln w="19050">
            <a:solidFill>
              <a:srgbClr val="384655"/>
            </a:solidFill>
            <a:round/>
          </a:ln>
        </p:spPr>
      </p:cxnSp>
      <p:grpSp>
        <p:nvGrpSpPr>
          <p:cNvPr id="250" name="Google Shape;347;p36"/>
          <p:cNvGrpSpPr/>
          <p:nvPr/>
        </p:nvGrpSpPr>
        <p:grpSpPr>
          <a:xfrm>
            <a:off x="5115240" y="-428760"/>
            <a:ext cx="4275000" cy="6450480"/>
            <a:chOff x="5115240" y="-428760"/>
            <a:chExt cx="4275000" cy="6450480"/>
          </a:xfrm>
        </p:grpSpPr>
        <p:sp>
          <p:nvSpPr>
            <p:cNvPr id="251" name="Google Shape;348;p36"/>
            <p:cNvSpPr/>
            <p:nvPr/>
          </p:nvSpPr>
          <p:spPr>
            <a:xfrm rot="10800000" flipH="1">
              <a:off x="8492040" y="-192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349;p36"/>
            <p:cNvSpPr/>
            <p:nvPr/>
          </p:nvSpPr>
          <p:spPr>
            <a:xfrm>
              <a:off x="8551800" y="3267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350;p36"/>
            <p:cNvSpPr/>
            <p:nvPr/>
          </p:nvSpPr>
          <p:spPr>
            <a:xfrm>
              <a:off x="6606720" y="2547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351;p36"/>
            <p:cNvSpPr/>
            <p:nvPr/>
          </p:nvSpPr>
          <p:spPr>
            <a:xfrm>
              <a:off x="7103520" y="-15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352;p36"/>
            <p:cNvSpPr/>
            <p:nvPr/>
          </p:nvSpPr>
          <p:spPr>
            <a:xfrm>
              <a:off x="6684120" y="3186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353;p36"/>
            <p:cNvSpPr/>
            <p:nvPr/>
          </p:nvSpPr>
          <p:spPr>
            <a:xfrm>
              <a:off x="6109920" y="1194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354;p36"/>
            <p:cNvSpPr/>
            <p:nvPr/>
          </p:nvSpPr>
          <p:spPr>
            <a:xfrm>
              <a:off x="6109920" y="697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 name="Google Shape;355;p36"/>
            <p:cNvSpPr/>
            <p:nvPr/>
          </p:nvSpPr>
          <p:spPr>
            <a:xfrm>
              <a:off x="7587360" y="1194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 name="Google Shape;356;p36"/>
            <p:cNvSpPr/>
            <p:nvPr/>
          </p:nvSpPr>
          <p:spPr>
            <a:xfrm>
              <a:off x="5634000" y="-428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0" name="Google Shape;357;p36"/>
            <p:cNvSpPr/>
            <p:nvPr/>
          </p:nvSpPr>
          <p:spPr>
            <a:xfrm>
              <a:off x="7017840" y="2075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1" name="Google Shape;358;p36"/>
            <p:cNvSpPr/>
            <p:nvPr/>
          </p:nvSpPr>
          <p:spPr>
            <a:xfrm>
              <a:off x="5193720" y="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 name="Google Shape;359;p36"/>
            <p:cNvSpPr/>
            <p:nvPr/>
          </p:nvSpPr>
          <p:spPr>
            <a:xfrm>
              <a:off x="8069040" y="16221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 name="Google Shape;360;p36"/>
            <p:cNvSpPr/>
            <p:nvPr/>
          </p:nvSpPr>
          <p:spPr>
            <a:xfrm rot="10800000" flipH="1">
              <a:off x="5114880" y="3656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4" name="Google Shape;361;p36"/>
            <p:cNvSpPr/>
            <p:nvPr/>
          </p:nvSpPr>
          <p:spPr>
            <a:xfrm rot="10800000" flipH="1">
              <a:off x="6606360" y="39250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 name="Google Shape;362;p36"/>
            <p:cNvSpPr/>
            <p:nvPr/>
          </p:nvSpPr>
          <p:spPr>
            <a:xfrm rot="10800000" flipH="1">
              <a:off x="5983560" y="5054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363;p36"/>
            <p:cNvSpPr/>
            <p:nvPr/>
          </p:nvSpPr>
          <p:spPr>
            <a:xfrm rot="10800000" flipH="1">
              <a:off x="7178400" y="3533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364;p36"/>
            <p:cNvSpPr/>
            <p:nvPr/>
          </p:nvSpPr>
          <p:spPr>
            <a:xfrm rot="10800000" flipH="1">
              <a:off x="6606360" y="46098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8" name="Google Shape;365;p36"/>
            <p:cNvSpPr/>
            <p:nvPr/>
          </p:nvSpPr>
          <p:spPr>
            <a:xfrm rot="10800000" flipH="1">
              <a:off x="5526000" y="4128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9" name="Google Shape;366;p36"/>
            <p:cNvSpPr/>
            <p:nvPr/>
          </p:nvSpPr>
          <p:spPr>
            <a:xfrm>
              <a:off x="8117280" y="2852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0" name="Google Shape;367;p36"/>
            <p:cNvSpPr/>
            <p:nvPr/>
          </p:nvSpPr>
          <p:spPr>
            <a:xfrm>
              <a:off x="8172720" y="3034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a:bodyPr>
          <a:lstStyle/>
          <a:p>
            <a:pPr indent="0">
              <a:lnSpc>
                <a:spcPct val="100000"/>
              </a:lnSpc>
              <a:buNone/>
              <a:tabLst>
                <a:tab pos="0" algn="l"/>
              </a:tabLst>
            </a:pPr>
            <a:r>
              <a:rPr lang="hi-IN" sz="6500" b="1" strike="noStrike" spc="-1">
                <a:solidFill>
                  <a:schemeClr val="dk1"/>
                </a:solidFill>
                <a:latin typeface="Outfit"/>
                <a:cs typeface="Outfit"/>
              </a:rPr>
              <a:t>יישומים מעשיים</a:t>
            </a:r>
            <a:endParaRPr lang="fr-FR" sz="6500" b="0" strike="noStrike" spc="-1">
              <a:solidFill>
                <a:schemeClr val="dk1"/>
              </a:solidFill>
              <a:latin typeface="Arial"/>
            </a:endParaRPr>
          </a:p>
        </p:txBody>
      </p:sp>
      <p:sp>
        <p:nvSpPr>
          <p:cNvPr id="406"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74433" lnSpcReduction="10000"/>
          </a:bodyPr>
          <a:lstStyle/>
          <a:p>
            <a:pPr indent="0">
              <a:lnSpc>
                <a:spcPct val="100000"/>
              </a:lnSpc>
              <a:buNone/>
              <a:tabLst>
                <a:tab pos="0" algn="l"/>
              </a:tabLst>
            </a:pPr>
            <a:r>
              <a:rPr lang="hi-IN" sz="1600" b="0" strike="noStrike" spc="-1">
                <a:solidFill>
                  <a:schemeClr val="dk1"/>
                </a:solidFill>
                <a:latin typeface="DM Sans"/>
                <a:cs typeface="DM Sans"/>
              </a:rPr>
              <a:t>בינה מלאכותית מסורתית משמשת באוטומציה של משימות, תמיכה בהחלטות, בעוד שגנרטיבית משמשת ליצירת תוכן, משחקים, אמנות ודיאלוגים עם משתמשים. עם זאת, למודלים גנרטיביים יש פוטנציאל להרחיב את הגבולות של מה ש</a:t>
            </a:r>
            <a:r>
              <a:rPr lang="en" sz="1600" b="0" strike="noStrike" spc="-1">
                <a:solidFill>
                  <a:schemeClr val="dk1"/>
                </a:solidFill>
                <a:latin typeface="DM Sans"/>
                <a:ea typeface="DM Sans"/>
              </a:rPr>
              <a:t>-AI </a:t>
            </a:r>
            <a:r>
              <a:rPr lang="hi-IN" sz="1600" b="0" strike="noStrike" spc="-1">
                <a:solidFill>
                  <a:schemeClr val="dk1"/>
                </a:solidFill>
                <a:latin typeface="DM Sans"/>
                <a:cs typeface="DM Sans"/>
              </a:rPr>
              <a:t>יכול ליצור</a:t>
            </a:r>
            <a:r>
              <a:rPr lang="en" sz="1600" b="0" strike="noStrike" spc="-1">
                <a:solidFill>
                  <a:schemeClr val="dk1"/>
                </a:solidFill>
                <a:latin typeface="DM Sans"/>
                <a:ea typeface="DM Sans"/>
              </a:rPr>
              <a:t>.</a:t>
            </a:r>
            <a:endParaRPr lang="en-US" sz="1600" b="0" strike="noStrike" spc="-1">
              <a:solidFill>
                <a:srgbClr val="000000"/>
              </a:solidFill>
              <a:latin typeface="OpenSymbol"/>
            </a:endParaRPr>
          </a:p>
        </p:txBody>
      </p:sp>
      <p:grpSp>
        <p:nvGrpSpPr>
          <p:cNvPr id="407" name="Google Shape;406;p39"/>
          <p:cNvGrpSpPr/>
          <p:nvPr/>
        </p:nvGrpSpPr>
        <p:grpSpPr>
          <a:xfrm>
            <a:off x="-541800" y="-622440"/>
            <a:ext cx="4135320" cy="6091200"/>
            <a:chOff x="-541800" y="-622440"/>
            <a:chExt cx="4135320" cy="6091200"/>
          </a:xfrm>
        </p:grpSpPr>
        <p:sp>
          <p:nvSpPr>
            <p:cNvPr id="408"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4"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5"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2"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3"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425"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PlaceHolder 1"/>
          <p:cNvSpPr>
            <a:spLocks noGrp="1"/>
          </p:cNvSpPr>
          <p:nvPr>
            <p:ph type="title"/>
          </p:nvPr>
        </p:nvSpPr>
        <p:spPr>
          <a:xfrm>
            <a:off x="714240" y="2381400"/>
            <a:ext cx="4343040" cy="914040"/>
          </a:xfrm>
          <a:prstGeom prst="rect">
            <a:avLst/>
          </a:prstGeom>
          <a:noFill/>
          <a:ln w="0">
            <a:noFill/>
          </a:ln>
        </p:spPr>
        <p:txBody>
          <a:bodyPr lIns="91440" tIns="91440" rIns="91440" bIns="91440" anchor="b">
            <a:normAutofit fontScale="98393"/>
          </a:bodyPr>
          <a:lstStyle/>
          <a:p>
            <a:pPr indent="0">
              <a:lnSpc>
                <a:spcPct val="100000"/>
              </a:lnSpc>
              <a:buNone/>
              <a:tabLst>
                <a:tab pos="0" algn="l"/>
              </a:tabLst>
            </a:pPr>
            <a:r>
              <a:rPr lang="hi-IN" sz="5000" b="1" strike="noStrike" spc="-1">
                <a:solidFill>
                  <a:schemeClr val="dk1"/>
                </a:solidFill>
                <a:latin typeface="Outfit"/>
                <a:cs typeface="Outfit"/>
              </a:rPr>
              <a:t>ארכיטקטורה</a:t>
            </a:r>
            <a:endParaRPr lang="fr-FR" sz="5000" b="0" strike="noStrike" spc="-1">
              <a:solidFill>
                <a:schemeClr val="dk1"/>
              </a:solidFill>
              <a:latin typeface="Arial"/>
            </a:endParaRPr>
          </a:p>
        </p:txBody>
      </p:sp>
      <p:sp>
        <p:nvSpPr>
          <p:cNvPr id="427" name="PlaceHolder 2"/>
          <p:cNvSpPr>
            <a:spLocks noGrp="1"/>
          </p:cNvSpPr>
          <p:nvPr>
            <p:ph type="title"/>
          </p:nvPr>
        </p:nvSpPr>
        <p:spPr>
          <a:xfrm>
            <a:off x="714240" y="1467000"/>
            <a:ext cx="1266480" cy="914040"/>
          </a:xfrm>
          <a:prstGeom prst="rect">
            <a:avLst/>
          </a:prstGeom>
          <a:noFill/>
          <a:ln w="0">
            <a:noFill/>
          </a:ln>
        </p:spPr>
        <p:txBody>
          <a:bodyPr lIns="91440" tIns="91440" rIns="91440" bIns="91440" anchor="ctr">
            <a:normAutofit fontScale="81153"/>
          </a:bodyPr>
          <a:lstStyle/>
          <a:p>
            <a:pPr indent="0">
              <a:lnSpc>
                <a:spcPct val="100000"/>
              </a:lnSpc>
              <a:buNone/>
              <a:tabLst>
                <a:tab pos="0" algn="l"/>
              </a:tabLst>
            </a:pPr>
            <a:r>
              <a:rPr lang="en" sz="6000" b="1" strike="noStrike" spc="-1">
                <a:solidFill>
                  <a:schemeClr val="dk1"/>
                </a:solidFill>
                <a:latin typeface="Outfit"/>
                <a:ea typeface="Outfit"/>
              </a:rPr>
              <a:t>03</a:t>
            </a:r>
            <a:endParaRPr lang="fr-FR" sz="6000" b="0" strike="noStrike" spc="-1">
              <a:solidFill>
                <a:schemeClr val="dk1"/>
              </a:solidFill>
              <a:latin typeface="Arial"/>
            </a:endParaRPr>
          </a:p>
        </p:txBody>
      </p:sp>
      <p:sp>
        <p:nvSpPr>
          <p:cNvPr id="428" name="PlaceHolder 3"/>
          <p:cNvSpPr>
            <a:spLocks noGrp="1"/>
          </p:cNvSpPr>
          <p:nvPr>
            <p:ph type="subTitle"/>
          </p:nvPr>
        </p:nvSpPr>
        <p:spPr>
          <a:xfrm>
            <a:off x="714240" y="3295800"/>
            <a:ext cx="4343040" cy="371160"/>
          </a:xfrm>
          <a:prstGeom prst="rect">
            <a:avLst/>
          </a:prstGeom>
          <a:noFill/>
          <a:ln w="0">
            <a:noFill/>
          </a:ln>
        </p:spPr>
        <p:txBody>
          <a:bodyPr lIns="91440" tIns="91440" rIns="91440" bIns="91440" anchor="t">
            <a:normAutofit fontScale="68178"/>
          </a:bodyPr>
          <a:lstStyle/>
          <a:p>
            <a:pPr indent="0" algn="ctr">
              <a:buNone/>
            </a:pPr>
            <a:endParaRPr lang="en-US" sz="1600" b="0" strike="noStrike" spc="-1">
              <a:solidFill>
                <a:schemeClr val="dk1"/>
              </a:solidFill>
              <a:latin typeface="DM Sans"/>
              <a:ea typeface="DM Sans"/>
            </a:endParaRPr>
          </a:p>
        </p:txBody>
      </p:sp>
      <p:grpSp>
        <p:nvGrpSpPr>
          <p:cNvPr id="429" name="Google Shape;432;p40"/>
          <p:cNvGrpSpPr/>
          <p:nvPr/>
        </p:nvGrpSpPr>
        <p:grpSpPr>
          <a:xfrm>
            <a:off x="5104800" y="-153360"/>
            <a:ext cx="4218480" cy="6000480"/>
            <a:chOff x="5104800" y="-153360"/>
            <a:chExt cx="4218480" cy="6000480"/>
          </a:xfrm>
        </p:grpSpPr>
        <p:sp>
          <p:nvSpPr>
            <p:cNvPr id="430" name="Google Shape;433;p40"/>
            <p:cNvSpPr/>
            <p:nvPr/>
          </p:nvSpPr>
          <p:spPr>
            <a:xfrm>
              <a:off x="7075080" y="2547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1" name="Google Shape;434;p40"/>
            <p:cNvSpPr/>
            <p:nvPr/>
          </p:nvSpPr>
          <p:spPr>
            <a:xfrm>
              <a:off x="7026120" y="-15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435;p40"/>
            <p:cNvSpPr/>
            <p:nvPr/>
          </p:nvSpPr>
          <p:spPr>
            <a:xfrm>
              <a:off x="6606720" y="3186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3" name="Google Shape;436;p40"/>
            <p:cNvSpPr/>
            <p:nvPr/>
          </p:nvSpPr>
          <p:spPr>
            <a:xfrm>
              <a:off x="6139080" y="13708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4" name="Google Shape;437;p40"/>
            <p:cNvSpPr/>
            <p:nvPr/>
          </p:nvSpPr>
          <p:spPr>
            <a:xfrm>
              <a:off x="5732280" y="874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438;p40"/>
            <p:cNvSpPr/>
            <p:nvPr/>
          </p:nvSpPr>
          <p:spPr>
            <a:xfrm>
              <a:off x="7480800" y="990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439;p40"/>
            <p:cNvSpPr/>
            <p:nvPr/>
          </p:nvSpPr>
          <p:spPr>
            <a:xfrm>
              <a:off x="7075080" y="2075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7" name="Google Shape;440;p40"/>
            <p:cNvSpPr/>
            <p:nvPr/>
          </p:nvSpPr>
          <p:spPr>
            <a:xfrm>
              <a:off x="7962480" y="1404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8" name="Google Shape;441;p40"/>
            <p:cNvSpPr/>
            <p:nvPr/>
          </p:nvSpPr>
          <p:spPr>
            <a:xfrm rot="10800000" flipH="1">
              <a:off x="6035760" y="3125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9" name="Google Shape;442;p40"/>
            <p:cNvSpPr/>
            <p:nvPr/>
          </p:nvSpPr>
          <p:spPr>
            <a:xfrm rot="10800000" flipH="1">
              <a:off x="6354720" y="41025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0" name="Google Shape;443;p40"/>
            <p:cNvSpPr/>
            <p:nvPr/>
          </p:nvSpPr>
          <p:spPr>
            <a:xfrm rot="10800000" flipH="1">
              <a:off x="5731920" y="4879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1" name="Google Shape;444;p40"/>
            <p:cNvSpPr/>
            <p:nvPr/>
          </p:nvSpPr>
          <p:spPr>
            <a:xfrm rot="10800000" flipH="1">
              <a:off x="6682680" y="3515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2" name="Google Shape;445;p40"/>
            <p:cNvSpPr/>
            <p:nvPr/>
          </p:nvSpPr>
          <p:spPr>
            <a:xfrm rot="10800000" flipH="1">
              <a:off x="510444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3" name="Google Shape;446;p40"/>
            <p:cNvSpPr/>
            <p:nvPr/>
          </p:nvSpPr>
          <p:spPr>
            <a:xfrm>
              <a:off x="8484840" y="2438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4" name="Google Shape;447;p40"/>
            <p:cNvSpPr/>
            <p:nvPr/>
          </p:nvSpPr>
          <p:spPr>
            <a:xfrm>
              <a:off x="8038440" y="2921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5" name="Google Shape;448;p40"/>
            <p:cNvSpPr/>
            <p:nvPr/>
          </p:nvSpPr>
          <p:spPr>
            <a:xfrm rot="10800000" flipH="1">
              <a:off x="7853040" y="3962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6" name="Google Shape;449;p40"/>
            <p:cNvSpPr/>
            <p:nvPr/>
          </p:nvSpPr>
          <p:spPr>
            <a:xfrm rot="10800000" flipH="1">
              <a:off x="826092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447" name="Google Shape;450;p40"/>
          <p:cNvCxnSpPr/>
          <p:nvPr/>
        </p:nvCxnSpPr>
        <p:spPr>
          <a:xfrm>
            <a:off x="840960" y="1385640"/>
            <a:ext cx="374040" cy="360"/>
          </a:xfrm>
          <a:prstGeom prst="straightConnector1">
            <a:avLst/>
          </a:prstGeom>
          <a:ln w="19050">
            <a:solidFill>
              <a:srgbClr val="384655"/>
            </a:solidFill>
            <a:roun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fontScale="98156"/>
          </a:bodyPr>
          <a:lstStyle/>
          <a:p>
            <a:pPr indent="0">
              <a:lnSpc>
                <a:spcPct val="100000"/>
              </a:lnSpc>
              <a:buNone/>
              <a:tabLst>
                <a:tab pos="0" algn="l"/>
              </a:tabLst>
            </a:pPr>
            <a:r>
              <a:rPr lang="hi-IN" sz="6500" b="1" strike="noStrike" spc="-1">
                <a:solidFill>
                  <a:schemeClr val="dk1"/>
                </a:solidFill>
                <a:latin typeface="Outfit"/>
                <a:cs typeface="Outfit"/>
              </a:rPr>
              <a:t>מבנה</a:t>
            </a:r>
            <a:r>
              <a:rPr lang="en" sz="6500" b="1" strike="noStrike" spc="-1">
                <a:solidFill>
                  <a:schemeClr val="dk1"/>
                </a:solidFill>
                <a:latin typeface="Outfit"/>
                <a:ea typeface="Outfit"/>
              </a:rPr>
              <a:t> AI </a:t>
            </a:r>
            <a:r>
              <a:rPr lang="hi-IN" sz="6500" b="1" strike="noStrike" spc="-1">
                <a:solidFill>
                  <a:schemeClr val="dk1"/>
                </a:solidFill>
                <a:latin typeface="Outfit"/>
                <a:cs typeface="Outfit"/>
              </a:rPr>
              <a:t>מסורתי</a:t>
            </a:r>
            <a:endParaRPr lang="fr-FR" sz="6500" b="0" strike="noStrike" spc="-1">
              <a:solidFill>
                <a:schemeClr val="dk1"/>
              </a:solidFill>
              <a:latin typeface="Arial"/>
            </a:endParaRPr>
          </a:p>
        </p:txBody>
      </p:sp>
      <p:sp>
        <p:nvSpPr>
          <p:cNvPr id="449"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61923"/>
          </a:bodyPr>
          <a:lstStyle/>
          <a:p>
            <a:pPr indent="0">
              <a:lnSpc>
                <a:spcPct val="100000"/>
              </a:lnSpc>
              <a:buNone/>
              <a:tabLst>
                <a:tab pos="0" algn="l"/>
              </a:tabLst>
            </a:pPr>
            <a:r>
              <a:rPr lang="hi-IN" sz="1600" b="0" strike="noStrike" spc="-1">
                <a:solidFill>
                  <a:schemeClr val="dk1"/>
                </a:solidFill>
                <a:latin typeface="DM Sans"/>
                <a:cs typeface="DM Sans"/>
              </a:rPr>
              <a:t>המודלים המסורתיים מתבססים על חוקים והנחות ברורות, עם מערכות מבנה המנחות את הפעולה והלמידה של המודלים. דוגמות כאלה כוללות מערכות מומחה העובדות על סמך ידע מקיף שנשמר מראש. בנוסף, מכונות מסורתיות נוטות להתמקד במשימות מדויקות ומוגבלות</a:t>
            </a:r>
            <a:r>
              <a:rPr lang="en" sz="1600" b="0" strike="noStrike" spc="-1">
                <a:solidFill>
                  <a:schemeClr val="dk1"/>
                </a:solidFill>
                <a:latin typeface="DM Sans"/>
                <a:ea typeface="DM Sans"/>
              </a:rPr>
              <a:t>.</a:t>
            </a:r>
            <a:endParaRPr lang="en-US" sz="1600" b="0" strike="noStrike" spc="-1">
              <a:solidFill>
                <a:srgbClr val="000000"/>
              </a:solidFill>
              <a:latin typeface="OpenSymbol"/>
            </a:endParaRPr>
          </a:p>
        </p:txBody>
      </p:sp>
      <p:grpSp>
        <p:nvGrpSpPr>
          <p:cNvPr id="450" name="Google Shape;406;p39"/>
          <p:cNvGrpSpPr/>
          <p:nvPr/>
        </p:nvGrpSpPr>
        <p:grpSpPr>
          <a:xfrm>
            <a:off x="-541800" y="-622440"/>
            <a:ext cx="4135320" cy="6091200"/>
            <a:chOff x="-541800" y="-622440"/>
            <a:chExt cx="4135320" cy="6091200"/>
          </a:xfrm>
        </p:grpSpPr>
        <p:sp>
          <p:nvSpPr>
            <p:cNvPr id="451"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2"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3"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4"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5"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6"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7"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8"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9"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0"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1"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2"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3"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4"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5"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6"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7"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468"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fontScale="91848"/>
          </a:bodyPr>
          <a:lstStyle/>
          <a:p>
            <a:pPr indent="0">
              <a:lnSpc>
                <a:spcPct val="100000"/>
              </a:lnSpc>
              <a:buNone/>
              <a:tabLst>
                <a:tab pos="0" algn="l"/>
              </a:tabLst>
            </a:pPr>
            <a:r>
              <a:rPr lang="hi-IN" sz="6500" b="1" strike="noStrike" spc="-1">
                <a:solidFill>
                  <a:schemeClr val="dk1"/>
                </a:solidFill>
                <a:latin typeface="Outfit"/>
                <a:cs typeface="Outfit"/>
              </a:rPr>
              <a:t>מבנה</a:t>
            </a:r>
            <a:r>
              <a:rPr lang="en" sz="6500" b="1" strike="noStrike" spc="-1">
                <a:solidFill>
                  <a:schemeClr val="dk1"/>
                </a:solidFill>
                <a:latin typeface="Outfit"/>
                <a:ea typeface="Outfit"/>
              </a:rPr>
              <a:t> AI </a:t>
            </a:r>
            <a:r>
              <a:rPr lang="hi-IN" sz="6500" b="1" strike="noStrike" spc="-1">
                <a:solidFill>
                  <a:schemeClr val="dk1"/>
                </a:solidFill>
                <a:latin typeface="Outfit"/>
                <a:cs typeface="Outfit"/>
              </a:rPr>
              <a:t>גנרטיבי</a:t>
            </a:r>
            <a:endParaRPr lang="fr-FR" sz="6500" b="0" strike="noStrike" spc="-1">
              <a:solidFill>
                <a:schemeClr val="dk1"/>
              </a:solidFill>
              <a:latin typeface="Arial"/>
            </a:endParaRPr>
          </a:p>
        </p:txBody>
      </p:sp>
      <p:sp>
        <p:nvSpPr>
          <p:cNvPr id="470"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61923"/>
          </a:bodyPr>
          <a:lstStyle/>
          <a:p>
            <a:pPr indent="0">
              <a:lnSpc>
                <a:spcPct val="100000"/>
              </a:lnSpc>
              <a:buNone/>
              <a:tabLst>
                <a:tab pos="0" algn="l"/>
              </a:tabLst>
            </a:pPr>
            <a:r>
              <a:rPr lang="hi-IN" sz="1600" b="0" strike="noStrike" spc="-1">
                <a:solidFill>
                  <a:schemeClr val="dk1"/>
                </a:solidFill>
                <a:latin typeface="DM Sans"/>
                <a:cs typeface="DM Sans"/>
              </a:rPr>
              <a:t>המודלים הגנרטיביים משתמשים בטכניקות מתקדמות כמו רשתות נוירונים עמוקות, במיוחד</a:t>
            </a:r>
            <a:r>
              <a:rPr lang="en" sz="1600" b="0" strike="noStrike" spc="-1">
                <a:solidFill>
                  <a:schemeClr val="dk1"/>
                </a:solidFill>
                <a:latin typeface="DM Sans"/>
                <a:ea typeface="DM Sans"/>
              </a:rPr>
              <a:t> GAN, </a:t>
            </a:r>
            <a:r>
              <a:rPr lang="hi-IN" sz="1600" b="0" strike="noStrike" spc="-1">
                <a:solidFill>
                  <a:schemeClr val="dk1"/>
                </a:solidFill>
                <a:latin typeface="DM Sans"/>
                <a:cs typeface="DM Sans"/>
              </a:rPr>
              <a:t>ליצירת תכנים חדשים. המודלים האלה מבוססים על מחקר מסיבי של נתונים, ולומדים לייצר תוכן חדש על ידי הבנת דפוסים ושינויים משולבים. הייחודיות היא ביכולת ליצור תוכן בגמישות רבה</a:t>
            </a:r>
            <a:r>
              <a:rPr lang="en" sz="1600" b="0" strike="noStrike" spc="-1">
                <a:solidFill>
                  <a:schemeClr val="dk1"/>
                </a:solidFill>
                <a:latin typeface="DM Sans"/>
                <a:ea typeface="DM Sans"/>
              </a:rPr>
              <a:t>.</a:t>
            </a:r>
            <a:endParaRPr lang="en-US" sz="1600" b="0" strike="noStrike" spc="-1">
              <a:solidFill>
                <a:srgbClr val="000000"/>
              </a:solidFill>
              <a:latin typeface="OpenSymbol"/>
            </a:endParaRPr>
          </a:p>
        </p:txBody>
      </p:sp>
      <p:grpSp>
        <p:nvGrpSpPr>
          <p:cNvPr id="471" name="Google Shape;406;p39"/>
          <p:cNvGrpSpPr/>
          <p:nvPr/>
        </p:nvGrpSpPr>
        <p:grpSpPr>
          <a:xfrm>
            <a:off x="-541800" y="-622440"/>
            <a:ext cx="4135320" cy="6091200"/>
            <a:chOff x="-541800" y="-622440"/>
            <a:chExt cx="4135320" cy="6091200"/>
          </a:xfrm>
        </p:grpSpPr>
        <p:sp>
          <p:nvSpPr>
            <p:cNvPr id="472"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3"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4"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5"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6"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7"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8"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9"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0"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1"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2"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3"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4"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5"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6"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7"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8"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489"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Google Shape;664;p50"/>
          <p:cNvSpPr/>
          <p:nvPr/>
        </p:nvSpPr>
        <p:spPr>
          <a:xfrm>
            <a:off x="5122080" y="1060200"/>
            <a:ext cx="3108960" cy="310896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491" name="PlaceHolder 1"/>
          <p:cNvSpPr>
            <a:spLocks noGrp="1"/>
          </p:cNvSpPr>
          <p:nvPr>
            <p:ph type="title"/>
          </p:nvPr>
        </p:nvSpPr>
        <p:spPr>
          <a:xfrm>
            <a:off x="723960" y="1266840"/>
            <a:ext cx="3781080" cy="1704600"/>
          </a:xfrm>
          <a:prstGeom prst="rect">
            <a:avLst/>
          </a:prstGeom>
          <a:noFill/>
          <a:ln w="0">
            <a:noFill/>
          </a:ln>
        </p:spPr>
        <p:txBody>
          <a:bodyPr lIns="91440" tIns="91440" rIns="91440" bIns="91440" anchor="b">
            <a:normAutofit/>
          </a:bodyPr>
          <a:lstStyle/>
          <a:p>
            <a:pPr indent="0">
              <a:lnSpc>
                <a:spcPct val="100000"/>
              </a:lnSpc>
              <a:buNone/>
              <a:tabLst>
                <a:tab pos="0" algn="l"/>
              </a:tabLst>
            </a:pPr>
            <a:r>
              <a:rPr lang="hi-IN" sz="3500" b="1" strike="noStrike" spc="-1">
                <a:solidFill>
                  <a:schemeClr val="dk1"/>
                </a:solidFill>
                <a:latin typeface="Outfit"/>
                <a:cs typeface="Outfit"/>
              </a:rPr>
              <a:t>ההבדלים טכניים</a:t>
            </a:r>
            <a:endParaRPr lang="fr-FR" sz="3500" b="0" strike="noStrike" spc="-1">
              <a:solidFill>
                <a:schemeClr val="dk1"/>
              </a:solidFill>
              <a:latin typeface="Arial"/>
            </a:endParaRPr>
          </a:p>
        </p:txBody>
      </p:sp>
      <p:sp>
        <p:nvSpPr>
          <p:cNvPr id="492" name="PlaceHolder 2"/>
          <p:cNvSpPr>
            <a:spLocks noGrp="1"/>
          </p:cNvSpPr>
          <p:nvPr>
            <p:ph type="subTitle"/>
          </p:nvPr>
        </p:nvSpPr>
        <p:spPr>
          <a:xfrm>
            <a:off x="723960" y="2981160"/>
            <a:ext cx="3781080" cy="894960"/>
          </a:xfrm>
          <a:prstGeom prst="rect">
            <a:avLst/>
          </a:prstGeom>
          <a:noFill/>
          <a:ln w="0">
            <a:noFill/>
          </a:ln>
        </p:spPr>
        <p:txBody>
          <a:bodyPr lIns="91440" tIns="91440" rIns="91440" bIns="91440" anchor="t">
            <a:normAutofit fontScale="80696" lnSpcReduction="20000"/>
          </a:bodyPr>
          <a:lstStyle/>
          <a:p>
            <a:pPr indent="0">
              <a:lnSpc>
                <a:spcPct val="100000"/>
              </a:lnSpc>
              <a:buNone/>
              <a:tabLst>
                <a:tab pos="0" algn="l"/>
              </a:tabLst>
            </a:pPr>
            <a:r>
              <a:rPr lang="hi-IN" sz="1400" b="0" strike="noStrike" spc="-1">
                <a:solidFill>
                  <a:schemeClr val="dk1"/>
                </a:solidFill>
                <a:latin typeface="DM Sans"/>
                <a:cs typeface="DM Sans"/>
              </a:rPr>
              <a:t>ההבדלים הטכניים בין</a:t>
            </a:r>
            <a:r>
              <a:rPr lang="en" sz="1400" b="0" strike="noStrike" spc="-1">
                <a:solidFill>
                  <a:schemeClr val="dk1"/>
                </a:solidFill>
                <a:latin typeface="DM Sans"/>
                <a:ea typeface="DM Sans"/>
              </a:rPr>
              <a:t> AI </a:t>
            </a:r>
            <a:r>
              <a:rPr lang="hi-IN" sz="1400" b="0" strike="noStrike" spc="-1">
                <a:solidFill>
                  <a:schemeClr val="dk1"/>
                </a:solidFill>
                <a:latin typeface="DM Sans"/>
                <a:cs typeface="DM Sans"/>
              </a:rPr>
              <a:t>המסורתי לגנרטיבי נוגעים לאופן שבו מופעלת הלמידה. המודלים המסורתיים נדרשים לנתונים מדויקים ומוגדרים בעבר, בעוד שהמודלים הגנרטיביים יכולים לזהות ולהבין דפוסים באוסף נתונים רחב, וליצור תוצאות חדשות מאותו מידע. השפעה זו מאפשרת יישומים רחבים יותר</a:t>
            </a:r>
            <a:r>
              <a:rPr lang="en" sz="1400" b="0" strike="noStrike" spc="-1">
                <a:solidFill>
                  <a:schemeClr val="dk1"/>
                </a:solidFill>
                <a:latin typeface="DM Sans"/>
                <a:ea typeface="DM Sans"/>
              </a:rPr>
              <a:t>.</a:t>
            </a:r>
            <a:endParaRPr lang="en-US" sz="1400" b="0" strike="noStrike" spc="-1">
              <a:solidFill>
                <a:srgbClr val="000000"/>
              </a:solidFill>
              <a:latin typeface="OpenSymbo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PlaceHolder 1"/>
          <p:cNvSpPr>
            <a:spLocks noGrp="1"/>
          </p:cNvSpPr>
          <p:nvPr>
            <p:ph type="title"/>
          </p:nvPr>
        </p:nvSpPr>
        <p:spPr>
          <a:xfrm>
            <a:off x="714240" y="2381400"/>
            <a:ext cx="4343040" cy="914040"/>
          </a:xfrm>
          <a:prstGeom prst="rect">
            <a:avLst/>
          </a:prstGeom>
          <a:noFill/>
          <a:ln w="0">
            <a:noFill/>
          </a:ln>
        </p:spPr>
        <p:txBody>
          <a:bodyPr lIns="91440" tIns="91440" rIns="91440" bIns="91440" anchor="b">
            <a:normAutofit fontScale="98393"/>
          </a:bodyPr>
          <a:lstStyle/>
          <a:p>
            <a:pPr indent="0">
              <a:lnSpc>
                <a:spcPct val="100000"/>
              </a:lnSpc>
              <a:buNone/>
              <a:tabLst>
                <a:tab pos="0" algn="l"/>
              </a:tabLst>
            </a:pPr>
            <a:r>
              <a:rPr lang="hi-IN" sz="5000" b="1" strike="noStrike" spc="-1">
                <a:solidFill>
                  <a:schemeClr val="dk1"/>
                </a:solidFill>
                <a:latin typeface="Outfit"/>
                <a:cs typeface="Outfit"/>
              </a:rPr>
              <a:t>יישומים</a:t>
            </a:r>
            <a:endParaRPr lang="fr-FR" sz="5000" b="0" strike="noStrike" spc="-1">
              <a:solidFill>
                <a:schemeClr val="dk1"/>
              </a:solidFill>
              <a:latin typeface="Arial"/>
            </a:endParaRPr>
          </a:p>
        </p:txBody>
      </p:sp>
      <p:sp>
        <p:nvSpPr>
          <p:cNvPr id="494" name="PlaceHolder 2"/>
          <p:cNvSpPr>
            <a:spLocks noGrp="1"/>
          </p:cNvSpPr>
          <p:nvPr>
            <p:ph type="title"/>
          </p:nvPr>
        </p:nvSpPr>
        <p:spPr>
          <a:xfrm>
            <a:off x="714240" y="1467000"/>
            <a:ext cx="1266480" cy="914040"/>
          </a:xfrm>
          <a:prstGeom prst="rect">
            <a:avLst/>
          </a:prstGeom>
          <a:noFill/>
          <a:ln w="0">
            <a:noFill/>
          </a:ln>
        </p:spPr>
        <p:txBody>
          <a:bodyPr lIns="91440" tIns="91440" rIns="91440" bIns="91440" anchor="ctr">
            <a:normAutofit fontScale="81153"/>
          </a:bodyPr>
          <a:lstStyle/>
          <a:p>
            <a:pPr indent="0">
              <a:lnSpc>
                <a:spcPct val="100000"/>
              </a:lnSpc>
              <a:buNone/>
              <a:tabLst>
                <a:tab pos="0" algn="l"/>
              </a:tabLst>
            </a:pPr>
            <a:r>
              <a:rPr lang="en" sz="6000" b="1" strike="noStrike" spc="-1">
                <a:solidFill>
                  <a:schemeClr val="dk1"/>
                </a:solidFill>
                <a:latin typeface="Outfit"/>
                <a:ea typeface="Outfit"/>
              </a:rPr>
              <a:t>04</a:t>
            </a:r>
            <a:endParaRPr lang="fr-FR" sz="6000" b="0" strike="noStrike" spc="-1">
              <a:solidFill>
                <a:schemeClr val="dk1"/>
              </a:solidFill>
              <a:latin typeface="Arial"/>
            </a:endParaRPr>
          </a:p>
        </p:txBody>
      </p:sp>
      <p:sp>
        <p:nvSpPr>
          <p:cNvPr id="495" name="PlaceHolder 3"/>
          <p:cNvSpPr>
            <a:spLocks noGrp="1"/>
          </p:cNvSpPr>
          <p:nvPr>
            <p:ph type="subTitle"/>
          </p:nvPr>
        </p:nvSpPr>
        <p:spPr>
          <a:xfrm>
            <a:off x="714240" y="3295800"/>
            <a:ext cx="4343040" cy="371160"/>
          </a:xfrm>
          <a:prstGeom prst="rect">
            <a:avLst/>
          </a:prstGeom>
          <a:noFill/>
          <a:ln w="0">
            <a:noFill/>
          </a:ln>
        </p:spPr>
        <p:txBody>
          <a:bodyPr lIns="91440" tIns="91440" rIns="91440" bIns="91440" anchor="t">
            <a:normAutofit fontScale="68178"/>
          </a:bodyPr>
          <a:lstStyle/>
          <a:p>
            <a:pPr indent="0" algn="ctr">
              <a:buNone/>
            </a:pPr>
            <a:endParaRPr lang="en-US" sz="1600" b="0" strike="noStrike" spc="-1">
              <a:solidFill>
                <a:schemeClr val="dk1"/>
              </a:solidFill>
              <a:latin typeface="DM Sans"/>
              <a:ea typeface="DM Sans"/>
            </a:endParaRPr>
          </a:p>
        </p:txBody>
      </p:sp>
      <p:grpSp>
        <p:nvGrpSpPr>
          <p:cNvPr id="496" name="Google Shape;432;p40"/>
          <p:cNvGrpSpPr/>
          <p:nvPr/>
        </p:nvGrpSpPr>
        <p:grpSpPr>
          <a:xfrm>
            <a:off x="5104800" y="-153360"/>
            <a:ext cx="4218480" cy="6000480"/>
            <a:chOff x="5104800" y="-153360"/>
            <a:chExt cx="4218480" cy="6000480"/>
          </a:xfrm>
        </p:grpSpPr>
        <p:sp>
          <p:nvSpPr>
            <p:cNvPr id="497" name="Google Shape;433;p40"/>
            <p:cNvSpPr/>
            <p:nvPr/>
          </p:nvSpPr>
          <p:spPr>
            <a:xfrm>
              <a:off x="7075080" y="2547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8" name="Google Shape;434;p40"/>
            <p:cNvSpPr/>
            <p:nvPr/>
          </p:nvSpPr>
          <p:spPr>
            <a:xfrm>
              <a:off x="7026120" y="-15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9" name="Google Shape;435;p40"/>
            <p:cNvSpPr/>
            <p:nvPr/>
          </p:nvSpPr>
          <p:spPr>
            <a:xfrm>
              <a:off x="6606720" y="3186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0" name="Google Shape;436;p40"/>
            <p:cNvSpPr/>
            <p:nvPr/>
          </p:nvSpPr>
          <p:spPr>
            <a:xfrm>
              <a:off x="6139080" y="13708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1" name="Google Shape;437;p40"/>
            <p:cNvSpPr/>
            <p:nvPr/>
          </p:nvSpPr>
          <p:spPr>
            <a:xfrm>
              <a:off x="5732280" y="874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2" name="Google Shape;438;p40"/>
            <p:cNvSpPr/>
            <p:nvPr/>
          </p:nvSpPr>
          <p:spPr>
            <a:xfrm>
              <a:off x="7480800" y="990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3" name="Google Shape;439;p40"/>
            <p:cNvSpPr/>
            <p:nvPr/>
          </p:nvSpPr>
          <p:spPr>
            <a:xfrm>
              <a:off x="7075080" y="2075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4" name="Google Shape;440;p40"/>
            <p:cNvSpPr/>
            <p:nvPr/>
          </p:nvSpPr>
          <p:spPr>
            <a:xfrm>
              <a:off x="7962480" y="1404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5" name="Google Shape;441;p40"/>
            <p:cNvSpPr/>
            <p:nvPr/>
          </p:nvSpPr>
          <p:spPr>
            <a:xfrm rot="10800000" flipH="1">
              <a:off x="6035760" y="3125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6" name="Google Shape;442;p40"/>
            <p:cNvSpPr/>
            <p:nvPr/>
          </p:nvSpPr>
          <p:spPr>
            <a:xfrm rot="10800000" flipH="1">
              <a:off x="6354720" y="41025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7" name="Google Shape;443;p40"/>
            <p:cNvSpPr/>
            <p:nvPr/>
          </p:nvSpPr>
          <p:spPr>
            <a:xfrm rot="10800000" flipH="1">
              <a:off x="5731920" y="4879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444;p40"/>
            <p:cNvSpPr/>
            <p:nvPr/>
          </p:nvSpPr>
          <p:spPr>
            <a:xfrm rot="10800000" flipH="1">
              <a:off x="6682680" y="3515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445;p40"/>
            <p:cNvSpPr/>
            <p:nvPr/>
          </p:nvSpPr>
          <p:spPr>
            <a:xfrm rot="10800000" flipH="1">
              <a:off x="510444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446;p40"/>
            <p:cNvSpPr/>
            <p:nvPr/>
          </p:nvSpPr>
          <p:spPr>
            <a:xfrm>
              <a:off x="8484840" y="2438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447;p40"/>
            <p:cNvSpPr/>
            <p:nvPr/>
          </p:nvSpPr>
          <p:spPr>
            <a:xfrm>
              <a:off x="8038440" y="2921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448;p40"/>
            <p:cNvSpPr/>
            <p:nvPr/>
          </p:nvSpPr>
          <p:spPr>
            <a:xfrm rot="10800000" flipH="1">
              <a:off x="7853040" y="3962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3" name="Google Shape;449;p40"/>
            <p:cNvSpPr/>
            <p:nvPr/>
          </p:nvSpPr>
          <p:spPr>
            <a:xfrm rot="10800000" flipH="1">
              <a:off x="826092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514" name="Google Shape;450;p40"/>
          <p:cNvCxnSpPr/>
          <p:nvPr/>
        </p:nvCxnSpPr>
        <p:spPr>
          <a:xfrm>
            <a:off x="840960" y="1385640"/>
            <a:ext cx="374040" cy="360"/>
          </a:xfrm>
          <a:prstGeom prst="straightConnector1">
            <a:avLst/>
          </a:prstGeom>
          <a:ln w="19050">
            <a:solidFill>
              <a:srgbClr val="384655"/>
            </a:solidFill>
            <a:roun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Google Shape;664;p50"/>
          <p:cNvSpPr/>
          <p:nvPr/>
        </p:nvSpPr>
        <p:spPr>
          <a:xfrm>
            <a:off x="5122080" y="1060200"/>
            <a:ext cx="3108960" cy="310896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516" name="PlaceHolder 1"/>
          <p:cNvSpPr>
            <a:spLocks noGrp="1"/>
          </p:cNvSpPr>
          <p:nvPr>
            <p:ph type="title"/>
          </p:nvPr>
        </p:nvSpPr>
        <p:spPr>
          <a:xfrm>
            <a:off x="723960" y="1266840"/>
            <a:ext cx="3781080" cy="1704600"/>
          </a:xfrm>
          <a:prstGeom prst="rect">
            <a:avLst/>
          </a:prstGeom>
          <a:noFill/>
          <a:ln w="0">
            <a:noFill/>
          </a:ln>
        </p:spPr>
        <p:txBody>
          <a:bodyPr lIns="91440" tIns="91440" rIns="91440" bIns="91440" anchor="b">
            <a:normAutofit/>
          </a:bodyPr>
          <a:lstStyle/>
          <a:p>
            <a:pPr indent="0">
              <a:lnSpc>
                <a:spcPct val="100000"/>
              </a:lnSpc>
              <a:buNone/>
              <a:tabLst>
                <a:tab pos="0" algn="l"/>
              </a:tabLst>
            </a:pPr>
            <a:r>
              <a:rPr lang="hi-IN" sz="3500" b="1" strike="noStrike" spc="-1">
                <a:solidFill>
                  <a:schemeClr val="dk1"/>
                </a:solidFill>
                <a:latin typeface="Outfit"/>
                <a:cs typeface="Outfit"/>
              </a:rPr>
              <a:t>אימון מודלים</a:t>
            </a:r>
            <a:endParaRPr lang="fr-FR" sz="3500" b="0" strike="noStrike" spc="-1">
              <a:solidFill>
                <a:schemeClr val="dk1"/>
              </a:solidFill>
              <a:latin typeface="Arial"/>
            </a:endParaRPr>
          </a:p>
        </p:txBody>
      </p:sp>
      <p:sp>
        <p:nvSpPr>
          <p:cNvPr id="517" name="PlaceHolder 2"/>
          <p:cNvSpPr>
            <a:spLocks noGrp="1"/>
          </p:cNvSpPr>
          <p:nvPr>
            <p:ph type="subTitle"/>
          </p:nvPr>
        </p:nvSpPr>
        <p:spPr>
          <a:xfrm>
            <a:off x="723960" y="2981160"/>
            <a:ext cx="3781080" cy="894960"/>
          </a:xfrm>
          <a:prstGeom prst="rect">
            <a:avLst/>
          </a:prstGeom>
          <a:noFill/>
          <a:ln w="0">
            <a:noFill/>
          </a:ln>
        </p:spPr>
        <p:txBody>
          <a:bodyPr lIns="91440" tIns="91440" rIns="91440" bIns="91440" anchor="t">
            <a:normAutofit fontScale="80696"/>
          </a:bodyPr>
          <a:lstStyle/>
          <a:p>
            <a:pPr indent="0">
              <a:lnSpc>
                <a:spcPct val="100000"/>
              </a:lnSpc>
              <a:buNone/>
              <a:tabLst>
                <a:tab pos="0" algn="l"/>
              </a:tabLst>
            </a:pPr>
            <a:r>
              <a:rPr lang="hi-IN" sz="1400" b="0" strike="noStrike" spc="-1">
                <a:solidFill>
                  <a:schemeClr val="dk1"/>
                </a:solidFill>
                <a:latin typeface="DM Sans"/>
                <a:cs typeface="DM Sans"/>
              </a:rPr>
              <a:t>אימון מודלים מסורתיים מתבצע באמצעות דוגמאות ממוקדות, ומגבלות האימון הן תלות בתהליכים חיצוניים ונתונים מנוטרים. בניגוד לכך, מודלים גנרטיביים לא רק מאמנים על נתונים אלא גם מייצרים מידע חדש ונותנים דגש על יצירתיות ועיבוד</a:t>
            </a:r>
            <a:r>
              <a:rPr lang="en" sz="1400" b="0" strike="noStrike" spc="-1">
                <a:solidFill>
                  <a:schemeClr val="dk1"/>
                </a:solidFill>
                <a:latin typeface="DM Sans"/>
                <a:ea typeface="DM Sans"/>
              </a:rPr>
              <a:t>.</a:t>
            </a:r>
            <a:endParaRPr lang="en-US" sz="1400" b="0" strike="noStrike" spc="-1">
              <a:solidFill>
                <a:srgbClr val="000000"/>
              </a:solidFill>
              <a:latin typeface="OpenSymbo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fontScale="71540"/>
          </a:bodyPr>
          <a:lstStyle/>
          <a:p>
            <a:pPr indent="0">
              <a:lnSpc>
                <a:spcPct val="100000"/>
              </a:lnSpc>
              <a:buNone/>
              <a:tabLst>
                <a:tab pos="0" algn="l"/>
              </a:tabLst>
            </a:pPr>
            <a:r>
              <a:rPr lang="hi-IN" sz="6500" b="1" strike="noStrike" spc="-1">
                <a:solidFill>
                  <a:schemeClr val="dk1"/>
                </a:solidFill>
                <a:latin typeface="Outfit"/>
                <a:cs typeface="Outfit"/>
              </a:rPr>
              <a:t>שיטות שיפור ביצועים</a:t>
            </a:r>
            <a:endParaRPr lang="fr-FR" sz="6500" b="0" strike="noStrike" spc="-1">
              <a:solidFill>
                <a:schemeClr val="dk1"/>
              </a:solidFill>
              <a:latin typeface="Arial"/>
            </a:endParaRPr>
          </a:p>
        </p:txBody>
      </p:sp>
      <p:sp>
        <p:nvSpPr>
          <p:cNvPr id="519"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61923"/>
          </a:bodyPr>
          <a:lstStyle/>
          <a:p>
            <a:pPr indent="0">
              <a:lnSpc>
                <a:spcPct val="100000"/>
              </a:lnSpc>
              <a:buNone/>
              <a:tabLst>
                <a:tab pos="0" algn="l"/>
              </a:tabLst>
            </a:pPr>
            <a:r>
              <a:rPr lang="hi-IN" sz="1600" b="0" strike="noStrike" spc="-1">
                <a:solidFill>
                  <a:schemeClr val="dk1"/>
                </a:solidFill>
                <a:latin typeface="DM Sans"/>
                <a:cs typeface="DM Sans"/>
              </a:rPr>
              <a:t>שיטות שיפור הביצועים במודלים מסורתיים כוללות אופטימיזציה של אלגוריתמים והכוונת פרמטרים כדי להשיג תוצאות טובות יותר. עבור מודלים גנרטיביים, שיטות השיפור כוללות עדכון מתמיד של נתוני האימון והשימוש בלמידה מונחית או בלתי מפוקחת כדי להרגיש שינויים בזמן אמת</a:t>
            </a:r>
            <a:r>
              <a:rPr lang="en" sz="1600" b="0" strike="noStrike" spc="-1">
                <a:solidFill>
                  <a:schemeClr val="dk1"/>
                </a:solidFill>
                <a:latin typeface="DM Sans"/>
                <a:ea typeface="DM Sans"/>
              </a:rPr>
              <a:t>.</a:t>
            </a:r>
            <a:endParaRPr lang="en-US" sz="1600" b="0" strike="noStrike" spc="-1">
              <a:solidFill>
                <a:srgbClr val="000000"/>
              </a:solidFill>
              <a:latin typeface="OpenSymbol"/>
            </a:endParaRPr>
          </a:p>
        </p:txBody>
      </p:sp>
      <p:grpSp>
        <p:nvGrpSpPr>
          <p:cNvPr id="520" name="Google Shape;406;p39"/>
          <p:cNvGrpSpPr/>
          <p:nvPr/>
        </p:nvGrpSpPr>
        <p:grpSpPr>
          <a:xfrm>
            <a:off x="-541800" y="-622440"/>
            <a:ext cx="4135320" cy="6091200"/>
            <a:chOff x="-541800" y="-622440"/>
            <a:chExt cx="4135320" cy="6091200"/>
          </a:xfrm>
        </p:grpSpPr>
        <p:sp>
          <p:nvSpPr>
            <p:cNvPr id="521"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3"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4"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7"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8"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9"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0"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4"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5"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7"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538"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fontScale="80925"/>
          </a:bodyPr>
          <a:lstStyle/>
          <a:p>
            <a:pPr indent="0">
              <a:lnSpc>
                <a:spcPct val="100000"/>
              </a:lnSpc>
              <a:buNone/>
              <a:tabLst>
                <a:tab pos="0" algn="l"/>
              </a:tabLst>
            </a:pPr>
            <a:r>
              <a:rPr lang="hi-IN" sz="6500" b="1" strike="noStrike" spc="-1">
                <a:solidFill>
                  <a:schemeClr val="dk1"/>
                </a:solidFill>
                <a:latin typeface="Outfit"/>
                <a:cs typeface="Outfit"/>
              </a:rPr>
              <a:t>כלים ותוכנה נדרשת</a:t>
            </a:r>
            <a:endParaRPr lang="fr-FR" sz="6500" b="0" strike="noStrike" spc="-1">
              <a:solidFill>
                <a:schemeClr val="dk1"/>
              </a:solidFill>
              <a:latin typeface="Arial"/>
            </a:endParaRPr>
          </a:p>
        </p:txBody>
      </p:sp>
      <p:sp>
        <p:nvSpPr>
          <p:cNvPr id="540"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61923" lnSpcReduction="20000"/>
          </a:bodyPr>
          <a:lstStyle/>
          <a:p>
            <a:pPr indent="0">
              <a:lnSpc>
                <a:spcPct val="100000"/>
              </a:lnSpc>
              <a:buNone/>
              <a:tabLst>
                <a:tab pos="0" algn="l"/>
              </a:tabLst>
            </a:pPr>
            <a:r>
              <a:rPr lang="hi-IN" sz="1600" b="0" strike="noStrike" spc="-1">
                <a:solidFill>
                  <a:schemeClr val="dk1"/>
                </a:solidFill>
                <a:latin typeface="DM Sans"/>
                <a:cs typeface="DM Sans"/>
              </a:rPr>
              <a:t>הכלים הנדרשים לעבודה עם מודלים מסורתיים בדרך כלל כוללים סביבת פיתוח המותאמת לתהליכי נתונים, אלגוריתמים קלאסיים ובסיסי נתונים מבוססי</a:t>
            </a:r>
            <a:r>
              <a:rPr lang="en" sz="1600" b="0" strike="noStrike" spc="-1">
                <a:solidFill>
                  <a:schemeClr val="dk1"/>
                </a:solidFill>
                <a:latin typeface="DM Sans"/>
                <a:ea typeface="DM Sans"/>
              </a:rPr>
              <a:t> SQL. </a:t>
            </a:r>
            <a:r>
              <a:rPr lang="hi-IN" sz="1600" b="0" strike="noStrike" spc="-1">
                <a:solidFill>
                  <a:schemeClr val="dk1"/>
                </a:solidFill>
                <a:latin typeface="DM Sans"/>
                <a:cs typeface="DM Sans"/>
              </a:rPr>
              <a:t>עם זאת, עבור מודלים גנרטיביים דרושים מערכות מתקדמות יותר, כמו פלטפורמות חישוביות עם אמלצות, כלים לפיתוח רשתות נוירונים, ויישומים להכנה נפשית</a:t>
            </a:r>
            <a:r>
              <a:rPr lang="en" sz="1600" b="0" strike="noStrike" spc="-1">
                <a:solidFill>
                  <a:schemeClr val="dk1"/>
                </a:solidFill>
                <a:latin typeface="DM Sans"/>
                <a:ea typeface="DM Sans"/>
              </a:rPr>
              <a:t>.</a:t>
            </a:r>
            <a:endParaRPr lang="en-US" sz="1600" b="0" strike="noStrike" spc="-1">
              <a:solidFill>
                <a:srgbClr val="000000"/>
              </a:solidFill>
              <a:latin typeface="OpenSymbol"/>
            </a:endParaRPr>
          </a:p>
        </p:txBody>
      </p:sp>
      <p:grpSp>
        <p:nvGrpSpPr>
          <p:cNvPr id="541" name="Google Shape;406;p39"/>
          <p:cNvGrpSpPr/>
          <p:nvPr/>
        </p:nvGrpSpPr>
        <p:grpSpPr>
          <a:xfrm>
            <a:off x="-541800" y="-622440"/>
            <a:ext cx="4135320" cy="6091200"/>
            <a:chOff x="-541800" y="-622440"/>
            <a:chExt cx="4135320" cy="6091200"/>
          </a:xfrm>
        </p:grpSpPr>
        <p:sp>
          <p:nvSpPr>
            <p:cNvPr id="542"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3"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4"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5"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6"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7"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8"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3"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4"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5"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6"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8"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559"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PlaceHolder 1"/>
          <p:cNvSpPr>
            <a:spLocks noGrp="1"/>
          </p:cNvSpPr>
          <p:nvPr>
            <p:ph type="title"/>
          </p:nvPr>
        </p:nvSpPr>
        <p:spPr>
          <a:xfrm>
            <a:off x="714240" y="2381400"/>
            <a:ext cx="4343040" cy="914040"/>
          </a:xfrm>
          <a:prstGeom prst="rect">
            <a:avLst/>
          </a:prstGeom>
          <a:noFill/>
          <a:ln w="0">
            <a:noFill/>
          </a:ln>
        </p:spPr>
        <p:txBody>
          <a:bodyPr lIns="91440" tIns="91440" rIns="91440" bIns="91440" anchor="b">
            <a:normAutofit fontScale="98393"/>
          </a:bodyPr>
          <a:lstStyle/>
          <a:p>
            <a:pPr indent="0">
              <a:lnSpc>
                <a:spcPct val="100000"/>
              </a:lnSpc>
              <a:buNone/>
              <a:tabLst>
                <a:tab pos="0" algn="l"/>
              </a:tabLst>
            </a:pPr>
            <a:r>
              <a:rPr lang="hi-IN" sz="5000" b="1" strike="noStrike" spc="-1">
                <a:solidFill>
                  <a:schemeClr val="dk1"/>
                </a:solidFill>
                <a:latin typeface="Outfit"/>
                <a:cs typeface="Outfit"/>
              </a:rPr>
              <a:t>שירותים</a:t>
            </a:r>
            <a:endParaRPr lang="fr-FR" sz="5000" b="0" strike="noStrike" spc="-1">
              <a:solidFill>
                <a:schemeClr val="dk1"/>
              </a:solidFill>
              <a:latin typeface="Arial"/>
            </a:endParaRPr>
          </a:p>
        </p:txBody>
      </p:sp>
      <p:sp>
        <p:nvSpPr>
          <p:cNvPr id="561" name="PlaceHolder 2"/>
          <p:cNvSpPr>
            <a:spLocks noGrp="1"/>
          </p:cNvSpPr>
          <p:nvPr>
            <p:ph type="title"/>
          </p:nvPr>
        </p:nvSpPr>
        <p:spPr>
          <a:xfrm>
            <a:off x="714240" y="1467000"/>
            <a:ext cx="1266480" cy="914040"/>
          </a:xfrm>
          <a:prstGeom prst="rect">
            <a:avLst/>
          </a:prstGeom>
          <a:noFill/>
          <a:ln w="0">
            <a:noFill/>
          </a:ln>
        </p:spPr>
        <p:txBody>
          <a:bodyPr lIns="91440" tIns="91440" rIns="91440" bIns="91440" anchor="ctr">
            <a:normAutofit fontScale="81153"/>
          </a:bodyPr>
          <a:lstStyle/>
          <a:p>
            <a:pPr indent="0">
              <a:lnSpc>
                <a:spcPct val="100000"/>
              </a:lnSpc>
              <a:buNone/>
              <a:tabLst>
                <a:tab pos="0" algn="l"/>
              </a:tabLst>
            </a:pPr>
            <a:r>
              <a:rPr lang="en" sz="6000" b="1" strike="noStrike" spc="-1">
                <a:solidFill>
                  <a:schemeClr val="dk1"/>
                </a:solidFill>
                <a:latin typeface="Outfit"/>
                <a:ea typeface="Outfit"/>
              </a:rPr>
              <a:t>05</a:t>
            </a:r>
            <a:endParaRPr lang="fr-FR" sz="6000" b="0" strike="noStrike" spc="-1">
              <a:solidFill>
                <a:schemeClr val="dk1"/>
              </a:solidFill>
              <a:latin typeface="Arial"/>
            </a:endParaRPr>
          </a:p>
        </p:txBody>
      </p:sp>
      <p:sp>
        <p:nvSpPr>
          <p:cNvPr id="562" name="PlaceHolder 3"/>
          <p:cNvSpPr>
            <a:spLocks noGrp="1"/>
          </p:cNvSpPr>
          <p:nvPr>
            <p:ph type="subTitle"/>
          </p:nvPr>
        </p:nvSpPr>
        <p:spPr>
          <a:xfrm>
            <a:off x="714240" y="3295800"/>
            <a:ext cx="4343040" cy="371160"/>
          </a:xfrm>
          <a:prstGeom prst="rect">
            <a:avLst/>
          </a:prstGeom>
          <a:noFill/>
          <a:ln w="0">
            <a:noFill/>
          </a:ln>
        </p:spPr>
        <p:txBody>
          <a:bodyPr lIns="91440" tIns="91440" rIns="91440" bIns="91440" anchor="t">
            <a:normAutofit fontScale="68178"/>
          </a:bodyPr>
          <a:lstStyle/>
          <a:p>
            <a:pPr indent="0" algn="ctr">
              <a:buNone/>
            </a:pPr>
            <a:endParaRPr lang="en-US" sz="1600" b="0" strike="noStrike" spc="-1">
              <a:solidFill>
                <a:schemeClr val="dk1"/>
              </a:solidFill>
              <a:latin typeface="DM Sans"/>
              <a:ea typeface="DM Sans"/>
            </a:endParaRPr>
          </a:p>
        </p:txBody>
      </p:sp>
      <p:grpSp>
        <p:nvGrpSpPr>
          <p:cNvPr id="563" name="Google Shape;432;p40"/>
          <p:cNvGrpSpPr/>
          <p:nvPr/>
        </p:nvGrpSpPr>
        <p:grpSpPr>
          <a:xfrm>
            <a:off x="5104800" y="-153360"/>
            <a:ext cx="4218480" cy="6000480"/>
            <a:chOff x="5104800" y="-153360"/>
            <a:chExt cx="4218480" cy="6000480"/>
          </a:xfrm>
        </p:grpSpPr>
        <p:sp>
          <p:nvSpPr>
            <p:cNvPr id="564" name="Google Shape;433;p40"/>
            <p:cNvSpPr/>
            <p:nvPr/>
          </p:nvSpPr>
          <p:spPr>
            <a:xfrm>
              <a:off x="7075080" y="2547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5" name="Google Shape;434;p40"/>
            <p:cNvSpPr/>
            <p:nvPr/>
          </p:nvSpPr>
          <p:spPr>
            <a:xfrm>
              <a:off x="7026120" y="-15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6" name="Google Shape;435;p40"/>
            <p:cNvSpPr/>
            <p:nvPr/>
          </p:nvSpPr>
          <p:spPr>
            <a:xfrm>
              <a:off x="6606720" y="3186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7" name="Google Shape;436;p40"/>
            <p:cNvSpPr/>
            <p:nvPr/>
          </p:nvSpPr>
          <p:spPr>
            <a:xfrm>
              <a:off x="6139080" y="13708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437;p40"/>
            <p:cNvSpPr/>
            <p:nvPr/>
          </p:nvSpPr>
          <p:spPr>
            <a:xfrm>
              <a:off x="5732280" y="874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9" name="Google Shape;438;p40"/>
            <p:cNvSpPr/>
            <p:nvPr/>
          </p:nvSpPr>
          <p:spPr>
            <a:xfrm>
              <a:off x="7480800" y="990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439;p40"/>
            <p:cNvSpPr/>
            <p:nvPr/>
          </p:nvSpPr>
          <p:spPr>
            <a:xfrm>
              <a:off x="7075080" y="2075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1" name="Google Shape;440;p40"/>
            <p:cNvSpPr/>
            <p:nvPr/>
          </p:nvSpPr>
          <p:spPr>
            <a:xfrm>
              <a:off x="7962480" y="1404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2" name="Google Shape;441;p40"/>
            <p:cNvSpPr/>
            <p:nvPr/>
          </p:nvSpPr>
          <p:spPr>
            <a:xfrm rot="10800000" flipH="1">
              <a:off x="6035760" y="3125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442;p40"/>
            <p:cNvSpPr/>
            <p:nvPr/>
          </p:nvSpPr>
          <p:spPr>
            <a:xfrm rot="10800000" flipH="1">
              <a:off x="6354720" y="41025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4" name="Google Shape;443;p40"/>
            <p:cNvSpPr/>
            <p:nvPr/>
          </p:nvSpPr>
          <p:spPr>
            <a:xfrm rot="10800000" flipH="1">
              <a:off x="5731920" y="4879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444;p40"/>
            <p:cNvSpPr/>
            <p:nvPr/>
          </p:nvSpPr>
          <p:spPr>
            <a:xfrm rot="10800000" flipH="1">
              <a:off x="6682680" y="3515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445;p40"/>
            <p:cNvSpPr/>
            <p:nvPr/>
          </p:nvSpPr>
          <p:spPr>
            <a:xfrm rot="10800000" flipH="1">
              <a:off x="510444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446;p40"/>
            <p:cNvSpPr/>
            <p:nvPr/>
          </p:nvSpPr>
          <p:spPr>
            <a:xfrm>
              <a:off x="8484840" y="2438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8" name="Google Shape;447;p40"/>
            <p:cNvSpPr/>
            <p:nvPr/>
          </p:nvSpPr>
          <p:spPr>
            <a:xfrm>
              <a:off x="8038440" y="2921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9" name="Google Shape;448;p40"/>
            <p:cNvSpPr/>
            <p:nvPr/>
          </p:nvSpPr>
          <p:spPr>
            <a:xfrm rot="10800000" flipH="1">
              <a:off x="7853040" y="3962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0" name="Google Shape;449;p40"/>
            <p:cNvSpPr/>
            <p:nvPr/>
          </p:nvSpPr>
          <p:spPr>
            <a:xfrm rot="10800000" flipH="1">
              <a:off x="826092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581" name="Google Shape;450;p40"/>
          <p:cNvCxnSpPr/>
          <p:nvPr/>
        </p:nvCxnSpPr>
        <p:spPr>
          <a:xfrm>
            <a:off x="840960" y="1385640"/>
            <a:ext cx="374040" cy="360"/>
          </a:xfrm>
          <a:prstGeom prst="straightConnector1">
            <a:avLst/>
          </a:prstGeom>
          <a:ln w="19050">
            <a:solidFill>
              <a:srgbClr val="384655"/>
            </a:solidFill>
            <a:roun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a:bodyPr>
          <a:lstStyle/>
          <a:p>
            <a:pPr indent="0">
              <a:lnSpc>
                <a:spcPct val="100000"/>
              </a:lnSpc>
              <a:buNone/>
              <a:tabLst>
                <a:tab pos="0" algn="l"/>
              </a:tabLst>
            </a:pPr>
            <a:r>
              <a:rPr lang="hi-IN" sz="6500" b="1" strike="noStrike" spc="-1">
                <a:solidFill>
                  <a:schemeClr val="dk1"/>
                </a:solidFill>
                <a:latin typeface="Outfit"/>
                <a:cs typeface="Outfit"/>
              </a:rPr>
              <a:t>מבוא</a:t>
            </a:r>
            <a:endParaRPr lang="fr-FR" sz="6500" b="0" strike="noStrike" spc="-1">
              <a:solidFill>
                <a:schemeClr val="dk1"/>
              </a:solidFill>
              <a:latin typeface="Arial"/>
            </a:endParaRPr>
          </a:p>
        </p:txBody>
      </p:sp>
      <p:sp>
        <p:nvSpPr>
          <p:cNvPr id="272"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80688" lnSpcReduction="20000"/>
          </a:bodyPr>
          <a:lstStyle/>
          <a:p>
            <a:pPr indent="0">
              <a:lnSpc>
                <a:spcPct val="100000"/>
              </a:lnSpc>
              <a:buNone/>
              <a:tabLst>
                <a:tab pos="0" algn="l"/>
              </a:tabLst>
            </a:pPr>
            <a:r>
              <a:rPr lang="hi-IN" sz="1600" b="0" strike="noStrike" spc="-1">
                <a:solidFill>
                  <a:schemeClr val="dk1"/>
                </a:solidFill>
                <a:latin typeface="DM Sans"/>
                <a:cs typeface="DM Sans"/>
              </a:rPr>
              <a:t>במצגת זו נבחן את ההיסטוריה וההבדלים בין בינה מלאכותית מסורתית לבינה מלאכותית גנרטיבית. נדון במודלים, הארכיטקטורות, וביישומים המעשיים של כל סוג</a:t>
            </a:r>
            <a:r>
              <a:rPr lang="en" sz="1600" b="0" strike="noStrike" spc="-1">
                <a:solidFill>
                  <a:schemeClr val="dk1"/>
                </a:solidFill>
                <a:latin typeface="DM Sans"/>
                <a:ea typeface="DM Sans"/>
              </a:rPr>
              <a:t>.</a:t>
            </a:r>
            <a:endParaRPr lang="en-US" sz="1600" b="0" strike="noStrike" spc="-1">
              <a:solidFill>
                <a:srgbClr val="000000"/>
              </a:solidFill>
              <a:latin typeface="OpenSymbol"/>
            </a:endParaRPr>
          </a:p>
        </p:txBody>
      </p:sp>
      <p:grpSp>
        <p:nvGrpSpPr>
          <p:cNvPr id="273" name="Google Shape;406;p39"/>
          <p:cNvGrpSpPr/>
          <p:nvPr/>
        </p:nvGrpSpPr>
        <p:grpSpPr>
          <a:xfrm>
            <a:off x="-541800" y="-622440"/>
            <a:ext cx="4135320" cy="6091200"/>
            <a:chOff x="-541800" y="-622440"/>
            <a:chExt cx="4135320" cy="6091200"/>
          </a:xfrm>
        </p:grpSpPr>
        <p:sp>
          <p:nvSpPr>
            <p:cNvPr id="274"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1"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4"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5"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291"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Google Shape;664;p50"/>
          <p:cNvSpPr/>
          <p:nvPr/>
        </p:nvSpPr>
        <p:spPr>
          <a:xfrm>
            <a:off x="5122080" y="1060200"/>
            <a:ext cx="3108960" cy="310896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583" name="PlaceHolder 1"/>
          <p:cNvSpPr>
            <a:spLocks noGrp="1"/>
          </p:cNvSpPr>
          <p:nvPr>
            <p:ph type="title"/>
          </p:nvPr>
        </p:nvSpPr>
        <p:spPr>
          <a:xfrm>
            <a:off x="723960" y="1266840"/>
            <a:ext cx="3781080" cy="1704600"/>
          </a:xfrm>
          <a:prstGeom prst="rect">
            <a:avLst/>
          </a:prstGeom>
          <a:noFill/>
          <a:ln w="0">
            <a:noFill/>
          </a:ln>
        </p:spPr>
        <p:txBody>
          <a:bodyPr lIns="91440" tIns="91440" rIns="91440" bIns="91440" anchor="b">
            <a:normAutofit/>
          </a:bodyPr>
          <a:lstStyle/>
          <a:p>
            <a:pPr indent="0">
              <a:lnSpc>
                <a:spcPct val="100000"/>
              </a:lnSpc>
              <a:buNone/>
              <a:tabLst>
                <a:tab pos="0" algn="l"/>
              </a:tabLst>
            </a:pPr>
            <a:r>
              <a:rPr lang="hi-IN" sz="3500" b="1" strike="noStrike" spc="-1">
                <a:solidFill>
                  <a:schemeClr val="dk1"/>
                </a:solidFill>
                <a:latin typeface="Outfit"/>
                <a:cs typeface="Outfit"/>
              </a:rPr>
              <a:t>דרכי הפצה</a:t>
            </a:r>
            <a:endParaRPr lang="fr-FR" sz="3500" b="0" strike="noStrike" spc="-1">
              <a:solidFill>
                <a:schemeClr val="dk1"/>
              </a:solidFill>
              <a:latin typeface="Arial"/>
            </a:endParaRPr>
          </a:p>
        </p:txBody>
      </p:sp>
      <p:sp>
        <p:nvSpPr>
          <p:cNvPr id="584" name="PlaceHolder 2"/>
          <p:cNvSpPr>
            <a:spLocks noGrp="1"/>
          </p:cNvSpPr>
          <p:nvPr>
            <p:ph type="subTitle"/>
          </p:nvPr>
        </p:nvSpPr>
        <p:spPr>
          <a:xfrm>
            <a:off x="723960" y="2981160"/>
            <a:ext cx="3781080" cy="894960"/>
          </a:xfrm>
          <a:prstGeom prst="rect">
            <a:avLst/>
          </a:prstGeom>
          <a:noFill/>
          <a:ln w="0">
            <a:noFill/>
          </a:ln>
        </p:spPr>
        <p:txBody>
          <a:bodyPr lIns="91440" tIns="91440" rIns="91440" bIns="91440" anchor="t">
            <a:normAutofit fontScale="80696"/>
          </a:bodyPr>
          <a:lstStyle/>
          <a:p>
            <a:pPr indent="0">
              <a:lnSpc>
                <a:spcPct val="100000"/>
              </a:lnSpc>
              <a:buNone/>
              <a:tabLst>
                <a:tab pos="0" algn="l"/>
              </a:tabLst>
            </a:pPr>
            <a:r>
              <a:rPr lang="hi-IN" sz="1400" b="0" strike="noStrike" spc="-1">
                <a:solidFill>
                  <a:schemeClr val="dk1"/>
                </a:solidFill>
                <a:latin typeface="DM Sans"/>
                <a:cs typeface="DM Sans"/>
              </a:rPr>
              <a:t>בינה מלאכותית מסורתית לרוב משולבת בשירותים עסקיים, כמו</a:t>
            </a:r>
            <a:r>
              <a:rPr lang="en" sz="1400" b="0" strike="noStrike" spc="-1">
                <a:solidFill>
                  <a:schemeClr val="dk1"/>
                </a:solidFill>
                <a:latin typeface="DM Sans"/>
                <a:ea typeface="DM Sans"/>
              </a:rPr>
              <a:t> CRM </a:t>
            </a:r>
            <a:r>
              <a:rPr lang="hi-IN" sz="1400" b="0" strike="noStrike" spc="-1">
                <a:solidFill>
                  <a:schemeClr val="dk1"/>
                </a:solidFill>
                <a:latin typeface="DM Sans"/>
                <a:cs typeface="DM Sans"/>
              </a:rPr>
              <a:t>ותוכנות ניהול, תוך שהיא מאפשרת אוטומציה של פעולות. הצד הגנרטיבי משמש ליצירת תוכן חדש כמו טקסטים, תמונות, או הפקות מדיה בשירותים כמו בוטים וערכות כלים לפיתוח תוכנה</a:t>
            </a:r>
            <a:r>
              <a:rPr lang="en" sz="1400" b="0" strike="noStrike" spc="-1">
                <a:solidFill>
                  <a:schemeClr val="dk1"/>
                </a:solidFill>
                <a:latin typeface="DM Sans"/>
                <a:ea typeface="DM Sans"/>
              </a:rPr>
              <a:t>.</a:t>
            </a:r>
            <a:endParaRPr lang="en-US" sz="1400" b="0" strike="noStrike" spc="-1">
              <a:solidFill>
                <a:srgbClr val="000000"/>
              </a:solidFill>
              <a:latin typeface="OpenSymbo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a:bodyPr>
          <a:lstStyle/>
          <a:p>
            <a:pPr indent="0">
              <a:lnSpc>
                <a:spcPct val="100000"/>
              </a:lnSpc>
              <a:buNone/>
              <a:tabLst>
                <a:tab pos="0" algn="l"/>
              </a:tabLst>
            </a:pPr>
            <a:r>
              <a:rPr lang="hi-IN" sz="6500" b="1" strike="noStrike" spc="-1">
                <a:solidFill>
                  <a:schemeClr val="dk1"/>
                </a:solidFill>
                <a:latin typeface="Outfit"/>
                <a:cs typeface="Outfit"/>
              </a:rPr>
              <a:t>מאגרי נתונים</a:t>
            </a:r>
            <a:endParaRPr lang="fr-FR" sz="6500" b="0" strike="noStrike" spc="-1">
              <a:solidFill>
                <a:schemeClr val="dk1"/>
              </a:solidFill>
              <a:latin typeface="Arial"/>
            </a:endParaRPr>
          </a:p>
        </p:txBody>
      </p:sp>
      <p:sp>
        <p:nvSpPr>
          <p:cNvPr id="586"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74433" lnSpcReduction="10000"/>
          </a:bodyPr>
          <a:lstStyle/>
          <a:p>
            <a:pPr indent="0">
              <a:lnSpc>
                <a:spcPct val="100000"/>
              </a:lnSpc>
              <a:buNone/>
              <a:tabLst>
                <a:tab pos="0" algn="l"/>
              </a:tabLst>
            </a:pPr>
            <a:r>
              <a:rPr lang="hi-IN" sz="1600" b="0" strike="noStrike" spc="-1">
                <a:solidFill>
                  <a:schemeClr val="dk1"/>
                </a:solidFill>
                <a:latin typeface="DM Sans"/>
                <a:cs typeface="DM Sans"/>
              </a:rPr>
              <a:t>מאגרי הנתונים בבינה מלאכותית המסורתית נוטים להיות מובנים ומסודרים, בעוד שבמודלים גנרטיביים יש צורך במאגרי נתונים גמישים וגדולים, המאפשרים מגוון רחב של תוכן ונתונים לאימון</a:t>
            </a:r>
            <a:r>
              <a:rPr lang="en" sz="1600" b="0" strike="noStrike" spc="-1">
                <a:solidFill>
                  <a:schemeClr val="dk1"/>
                </a:solidFill>
                <a:latin typeface="DM Sans"/>
                <a:ea typeface="DM Sans"/>
              </a:rPr>
              <a:t>.</a:t>
            </a:r>
            <a:endParaRPr lang="en-US" sz="1600" b="0" strike="noStrike" spc="-1">
              <a:solidFill>
                <a:srgbClr val="000000"/>
              </a:solidFill>
              <a:latin typeface="OpenSymbol"/>
            </a:endParaRPr>
          </a:p>
        </p:txBody>
      </p:sp>
      <p:grpSp>
        <p:nvGrpSpPr>
          <p:cNvPr id="587" name="Google Shape;406;p39"/>
          <p:cNvGrpSpPr/>
          <p:nvPr/>
        </p:nvGrpSpPr>
        <p:grpSpPr>
          <a:xfrm>
            <a:off x="-541800" y="-622440"/>
            <a:ext cx="4135320" cy="6091200"/>
            <a:chOff x="-541800" y="-622440"/>
            <a:chExt cx="4135320" cy="6091200"/>
          </a:xfrm>
        </p:grpSpPr>
        <p:sp>
          <p:nvSpPr>
            <p:cNvPr id="588"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9"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0"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1"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2"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6"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7"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9"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0"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605"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a:bodyPr>
          <a:lstStyle/>
          <a:p>
            <a:pPr indent="0">
              <a:lnSpc>
                <a:spcPct val="100000"/>
              </a:lnSpc>
              <a:buNone/>
              <a:tabLst>
                <a:tab pos="0" algn="l"/>
              </a:tabLst>
            </a:pPr>
            <a:r>
              <a:rPr lang="hi-IN" sz="6500" b="1" strike="noStrike" spc="-1">
                <a:solidFill>
                  <a:schemeClr val="dk1"/>
                </a:solidFill>
                <a:latin typeface="Outfit"/>
                <a:cs typeface="Outfit"/>
              </a:rPr>
              <a:t>אבטחת מידע</a:t>
            </a:r>
            <a:endParaRPr lang="fr-FR" sz="6500" b="0" strike="noStrike" spc="-1">
              <a:solidFill>
                <a:schemeClr val="dk1"/>
              </a:solidFill>
              <a:latin typeface="Arial"/>
            </a:endParaRPr>
          </a:p>
        </p:txBody>
      </p:sp>
      <p:sp>
        <p:nvSpPr>
          <p:cNvPr id="607"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61923"/>
          </a:bodyPr>
          <a:lstStyle/>
          <a:p>
            <a:pPr indent="0">
              <a:lnSpc>
                <a:spcPct val="100000"/>
              </a:lnSpc>
              <a:buNone/>
              <a:tabLst>
                <a:tab pos="0" algn="l"/>
              </a:tabLst>
            </a:pPr>
            <a:r>
              <a:rPr lang="hi-IN" sz="1600" b="0" strike="noStrike" spc="-1">
                <a:solidFill>
                  <a:schemeClr val="dk1"/>
                </a:solidFill>
                <a:latin typeface="DM Sans"/>
                <a:cs typeface="DM Sans"/>
              </a:rPr>
              <a:t>אבטחת המידע היא חשובה במיוחד בשימוש ב</a:t>
            </a:r>
            <a:r>
              <a:rPr lang="en" sz="1600" b="0" strike="noStrike" spc="-1">
                <a:solidFill>
                  <a:schemeClr val="dk1"/>
                </a:solidFill>
                <a:latin typeface="DM Sans"/>
                <a:ea typeface="DM Sans"/>
              </a:rPr>
              <a:t>-AI </a:t>
            </a:r>
            <a:r>
              <a:rPr lang="hi-IN" sz="1600" b="0" strike="noStrike" spc="-1">
                <a:solidFill>
                  <a:schemeClr val="dk1"/>
                </a:solidFill>
                <a:latin typeface="DM Sans"/>
                <a:cs typeface="DM Sans"/>
              </a:rPr>
              <a:t>גנרטיבי, מכיוון שהוא עלול לייצר נתונים רגישים או מזויפים. מודלים מסורתיים מצריכים גם הם אבטחת מידע, אך הדגש על ניהול ובקרה יכול להיות פחות מובהק. יש צורך בפיקוח קפדני על תוכן נכנס ויוצא</a:t>
            </a:r>
            <a:r>
              <a:rPr lang="en" sz="1600" b="0" strike="noStrike" spc="-1">
                <a:solidFill>
                  <a:schemeClr val="dk1"/>
                </a:solidFill>
                <a:latin typeface="DM Sans"/>
                <a:ea typeface="DM Sans"/>
              </a:rPr>
              <a:t>.</a:t>
            </a:r>
            <a:endParaRPr lang="en-US" sz="1600" b="0" strike="noStrike" spc="-1">
              <a:solidFill>
                <a:srgbClr val="000000"/>
              </a:solidFill>
              <a:latin typeface="OpenSymbol"/>
            </a:endParaRPr>
          </a:p>
        </p:txBody>
      </p:sp>
      <p:grpSp>
        <p:nvGrpSpPr>
          <p:cNvPr id="608" name="Google Shape;406;p39"/>
          <p:cNvGrpSpPr/>
          <p:nvPr/>
        </p:nvGrpSpPr>
        <p:grpSpPr>
          <a:xfrm>
            <a:off x="-541800" y="-622440"/>
            <a:ext cx="4135320" cy="6091200"/>
            <a:chOff x="-541800" y="-622440"/>
            <a:chExt cx="4135320" cy="6091200"/>
          </a:xfrm>
        </p:grpSpPr>
        <p:sp>
          <p:nvSpPr>
            <p:cNvPr id="609"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1"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2"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1"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2"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3"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4"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5"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626"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Google Shape;664;p50"/>
          <p:cNvSpPr/>
          <p:nvPr/>
        </p:nvSpPr>
        <p:spPr>
          <a:xfrm>
            <a:off x="5122080" y="1060200"/>
            <a:ext cx="3108960" cy="310896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628" name="PlaceHolder 1"/>
          <p:cNvSpPr>
            <a:spLocks noGrp="1"/>
          </p:cNvSpPr>
          <p:nvPr>
            <p:ph type="title"/>
          </p:nvPr>
        </p:nvSpPr>
        <p:spPr>
          <a:xfrm>
            <a:off x="723960" y="1266840"/>
            <a:ext cx="3781080" cy="1704600"/>
          </a:xfrm>
          <a:prstGeom prst="rect">
            <a:avLst/>
          </a:prstGeom>
          <a:noFill/>
          <a:ln w="0">
            <a:noFill/>
          </a:ln>
        </p:spPr>
        <p:txBody>
          <a:bodyPr lIns="91440" tIns="91440" rIns="91440" bIns="91440" anchor="b">
            <a:normAutofit/>
          </a:bodyPr>
          <a:lstStyle/>
          <a:p>
            <a:pPr indent="0">
              <a:lnSpc>
                <a:spcPct val="100000"/>
              </a:lnSpc>
              <a:buNone/>
              <a:tabLst>
                <a:tab pos="0" algn="l"/>
              </a:tabLst>
            </a:pPr>
            <a:r>
              <a:rPr lang="hi-IN" sz="3500" b="1" strike="noStrike" spc="-1">
                <a:solidFill>
                  <a:schemeClr val="dk1"/>
                </a:solidFill>
                <a:latin typeface="Outfit"/>
                <a:cs typeface="Outfit"/>
              </a:rPr>
              <a:t>סיכומים</a:t>
            </a:r>
            <a:endParaRPr lang="fr-FR" sz="3500" b="0" strike="noStrike" spc="-1">
              <a:solidFill>
                <a:schemeClr val="dk1"/>
              </a:solidFill>
              <a:latin typeface="Arial"/>
            </a:endParaRPr>
          </a:p>
        </p:txBody>
      </p:sp>
      <p:sp>
        <p:nvSpPr>
          <p:cNvPr id="629" name="PlaceHolder 2"/>
          <p:cNvSpPr>
            <a:spLocks noGrp="1"/>
          </p:cNvSpPr>
          <p:nvPr>
            <p:ph type="subTitle"/>
          </p:nvPr>
        </p:nvSpPr>
        <p:spPr>
          <a:xfrm>
            <a:off x="723960" y="2981160"/>
            <a:ext cx="3781080" cy="894960"/>
          </a:xfrm>
          <a:prstGeom prst="rect">
            <a:avLst/>
          </a:prstGeom>
          <a:noFill/>
          <a:ln w="0">
            <a:noFill/>
          </a:ln>
        </p:spPr>
        <p:txBody>
          <a:bodyPr lIns="91440" tIns="91440" rIns="91440" bIns="91440" anchor="t">
            <a:normAutofit fontScale="80696"/>
          </a:bodyPr>
          <a:lstStyle/>
          <a:p>
            <a:pPr indent="0">
              <a:lnSpc>
                <a:spcPct val="100000"/>
              </a:lnSpc>
              <a:buNone/>
              <a:tabLst>
                <a:tab pos="0" algn="l"/>
              </a:tabLst>
            </a:pPr>
            <a:r>
              <a:rPr lang="hi-IN" sz="1400" b="0" strike="noStrike" spc="-1">
                <a:solidFill>
                  <a:schemeClr val="dk1"/>
                </a:solidFill>
                <a:latin typeface="DM Sans"/>
                <a:cs typeface="DM Sans"/>
              </a:rPr>
              <a:t>באופן כללי, ההבנה של ההבדלים בין</a:t>
            </a:r>
            <a:r>
              <a:rPr lang="en" sz="1400" b="0" strike="noStrike" spc="-1">
                <a:solidFill>
                  <a:schemeClr val="dk1"/>
                </a:solidFill>
                <a:latin typeface="DM Sans"/>
                <a:ea typeface="DM Sans"/>
              </a:rPr>
              <a:t> AI </a:t>
            </a:r>
            <a:r>
              <a:rPr lang="hi-IN" sz="1400" b="0" strike="noStrike" spc="-1">
                <a:solidFill>
                  <a:schemeClr val="dk1"/>
                </a:solidFill>
                <a:latin typeface="DM Sans"/>
                <a:cs typeface="DM Sans"/>
              </a:rPr>
              <a:t>מסורתי לגנרטיבי מסייעת להבהיר את השפעתם על התחום. כל אחד מהם מציע יתרונות שונים, אך גם אתגרים שדורשים ניהול קפדני כדי למנף את מלוא הפוטנציאל. הדרך קדימה תדרוש שימוש מושכל בכלים ובטכנולוגיות השונות</a:t>
            </a:r>
            <a:r>
              <a:rPr lang="en" sz="1400" b="0" strike="noStrike" spc="-1">
                <a:solidFill>
                  <a:schemeClr val="dk1"/>
                </a:solidFill>
                <a:latin typeface="DM Sans"/>
                <a:ea typeface="DM Sans"/>
              </a:rPr>
              <a:t>.</a:t>
            </a:r>
            <a:endParaRPr lang="en-US" sz="1400" b="0" strike="noStrike" spc="-1">
              <a:solidFill>
                <a:srgbClr val="000000"/>
              </a:solidFill>
              <a:latin typeface="OpenSymbo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PlaceHolder 1"/>
          <p:cNvSpPr>
            <a:spLocks noGrp="1"/>
          </p:cNvSpPr>
          <p:nvPr>
            <p:ph type="title"/>
          </p:nvPr>
        </p:nvSpPr>
        <p:spPr>
          <a:xfrm>
            <a:off x="714240" y="676440"/>
            <a:ext cx="5095440" cy="1056960"/>
          </a:xfrm>
          <a:prstGeom prst="rect">
            <a:avLst/>
          </a:prstGeom>
          <a:noFill/>
          <a:ln w="0">
            <a:noFill/>
          </a:ln>
        </p:spPr>
        <p:txBody>
          <a:bodyPr lIns="91440" tIns="91440" rIns="91440" bIns="91440" anchor="t">
            <a:normAutofit fontScale="96818"/>
          </a:bodyPr>
          <a:lstStyle/>
          <a:p>
            <a:pPr indent="0">
              <a:lnSpc>
                <a:spcPct val="100000"/>
              </a:lnSpc>
              <a:buNone/>
              <a:tabLst>
                <a:tab pos="0" algn="l"/>
              </a:tabLst>
            </a:pPr>
            <a:r>
              <a:rPr lang="en" sz="6000" b="1" strike="noStrike" spc="-1">
                <a:solidFill>
                  <a:schemeClr val="dk1"/>
                </a:solidFill>
                <a:latin typeface="Outfit"/>
                <a:ea typeface="Outfit"/>
              </a:rPr>
              <a:t>Thank you!</a:t>
            </a:r>
            <a:endParaRPr lang="fr-FR" sz="6000" b="0" strike="noStrike" spc="-1">
              <a:solidFill>
                <a:schemeClr val="dk1"/>
              </a:solidFill>
              <a:latin typeface="Arial"/>
            </a:endParaRPr>
          </a:p>
        </p:txBody>
      </p:sp>
      <p:sp>
        <p:nvSpPr>
          <p:cNvPr id="631" name="PlaceHolder 2"/>
          <p:cNvSpPr>
            <a:spLocks noGrp="1"/>
          </p:cNvSpPr>
          <p:nvPr>
            <p:ph type="subTitle"/>
          </p:nvPr>
        </p:nvSpPr>
        <p:spPr>
          <a:xfrm>
            <a:off x="714240" y="1838160"/>
            <a:ext cx="5095440" cy="10569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2000" b="0" strike="noStrike" spc="-1">
                <a:solidFill>
                  <a:schemeClr val="dk1"/>
                </a:solidFill>
                <a:latin typeface="DM Sans"/>
                <a:ea typeface="DM Sans"/>
              </a:rPr>
              <a:t>Do you have any questions?</a:t>
            </a:r>
            <a:endParaRPr lang="en-US" sz="2000" b="0" strike="noStrike" spc="-1">
              <a:solidFill>
                <a:srgbClr val="000000"/>
              </a:solidFill>
              <a:latin typeface="OpenSymbol"/>
            </a:endParaRPr>
          </a:p>
        </p:txBody>
      </p:sp>
      <p:sp>
        <p:nvSpPr>
          <p:cNvPr id="632" name="Google Shape;1080;p70"/>
          <p:cNvSpPr/>
          <p:nvPr/>
        </p:nvSpPr>
        <p:spPr>
          <a:xfrm>
            <a:off x="714240" y="4124160"/>
            <a:ext cx="5095440" cy="352080"/>
          </a:xfrm>
          <a:prstGeom prst="rect">
            <a:avLst/>
          </a:prstGeom>
          <a:noFill/>
          <a:ln w="0">
            <a:noFill/>
          </a:ln>
        </p:spPr>
        <p:style>
          <a:lnRef idx="0">
            <a:scrgbClr r="0" g="0" b="0"/>
          </a:lnRef>
          <a:fillRef idx="0">
            <a:scrgbClr r="0" g="0" b="0"/>
          </a:fillRef>
          <a:effectRef idx="0">
            <a:scrgbClr r="0" g="0" b="0"/>
          </a:effectRef>
          <a:fontRef idx="minor"/>
        </p:style>
        <p:txBody>
          <a:bodyPr lIns="870823080" tIns="176040" rIns="870823080" bIns="176040" anchor="t">
            <a:normAutofit fontScale="12222"/>
          </a:bodyPr>
          <a:lstStyle/>
          <a:p>
            <a:pPr defTabSz="914400">
              <a:lnSpc>
                <a:spcPct val="100000"/>
              </a:lnSpc>
              <a:tabLst>
                <a:tab pos="0" algn="l"/>
              </a:tabLst>
            </a:pPr>
            <a:r>
              <a:rPr lang="en" sz="1200" b="0" strike="noStrike" spc="-1">
                <a:solidFill>
                  <a:schemeClr val="dk1"/>
                </a:solidFill>
                <a:latin typeface="Arial"/>
              </a:rPr>
              <a:t>+91 620 421 838</a:t>
            </a:r>
            <a:endParaRPr lang="en-US" sz="1200" b="0" strike="noStrike" spc="-1">
              <a:solidFill>
                <a:srgbClr val="000000"/>
              </a:solidFill>
              <a:latin typeface="OpenSymbol"/>
            </a:endParaRPr>
          </a:p>
        </p:txBody>
      </p:sp>
      <p:sp>
        <p:nvSpPr>
          <p:cNvPr id="633" name="Google Shape;1081;p70"/>
          <p:cNvSpPr/>
          <p:nvPr/>
        </p:nvSpPr>
        <p:spPr>
          <a:xfrm rot="10800000" flipH="1">
            <a:off x="7185240" y="1838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1082;p70"/>
          <p:cNvSpPr/>
          <p:nvPr/>
        </p:nvSpPr>
        <p:spPr>
          <a:xfrm rot="10800000" flipH="1">
            <a:off x="7136640" y="45396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1083;p70"/>
          <p:cNvSpPr/>
          <p:nvPr/>
        </p:nvSpPr>
        <p:spPr>
          <a:xfrm rot="10800000" flipH="1">
            <a:off x="6717240" y="4067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6" name="Google Shape;1084;p70"/>
          <p:cNvSpPr/>
          <p:nvPr/>
        </p:nvSpPr>
        <p:spPr>
          <a:xfrm rot="10800000" flipH="1">
            <a:off x="6249600" y="30153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085;p70"/>
          <p:cNvSpPr/>
          <p:nvPr/>
        </p:nvSpPr>
        <p:spPr>
          <a:xfrm rot="10800000" flipH="1">
            <a:off x="5842800" y="3511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8" name="Google Shape;1086;p70"/>
          <p:cNvSpPr/>
          <p:nvPr/>
        </p:nvSpPr>
        <p:spPr>
          <a:xfrm rot="10800000" flipH="1">
            <a:off x="7591320" y="3396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9" name="Google Shape;1087;p70"/>
          <p:cNvSpPr/>
          <p:nvPr/>
        </p:nvSpPr>
        <p:spPr>
          <a:xfrm rot="10800000" flipH="1">
            <a:off x="7185240" y="2310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088;p70"/>
          <p:cNvSpPr/>
          <p:nvPr/>
        </p:nvSpPr>
        <p:spPr>
          <a:xfrm rot="10800000" flipH="1">
            <a:off x="8073000" y="29818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1089;p70"/>
          <p:cNvSpPr/>
          <p:nvPr/>
        </p:nvSpPr>
        <p:spPr>
          <a:xfrm>
            <a:off x="6147000" y="1260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1090;p70"/>
          <p:cNvSpPr/>
          <p:nvPr/>
        </p:nvSpPr>
        <p:spPr>
          <a:xfrm>
            <a:off x="6465960" y="283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3" name="Google Shape;1091;p70"/>
          <p:cNvSpPr/>
          <p:nvPr/>
        </p:nvSpPr>
        <p:spPr>
          <a:xfrm>
            <a:off x="5843520" y="-493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4" name="Google Shape;1092;p70"/>
          <p:cNvSpPr/>
          <p:nvPr/>
        </p:nvSpPr>
        <p:spPr>
          <a:xfrm>
            <a:off x="6794280" y="870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5" name="Google Shape;1093;p70"/>
          <p:cNvSpPr/>
          <p:nvPr/>
        </p:nvSpPr>
        <p:spPr>
          <a:xfrm>
            <a:off x="5215680" y="-489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6" name="Google Shape;1094;p70"/>
          <p:cNvSpPr/>
          <p:nvPr/>
        </p:nvSpPr>
        <p:spPr>
          <a:xfrm rot="10800000" flipH="1">
            <a:off x="8595360" y="19479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7" name="Google Shape;1095;p70"/>
          <p:cNvSpPr/>
          <p:nvPr/>
        </p:nvSpPr>
        <p:spPr>
          <a:xfrm rot="10800000" flipH="1">
            <a:off x="8148600" y="146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8" name="Google Shape;1096;p70"/>
          <p:cNvSpPr/>
          <p:nvPr/>
        </p:nvSpPr>
        <p:spPr>
          <a:xfrm>
            <a:off x="7964280" y="42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9" name="Google Shape;1097;p70"/>
          <p:cNvSpPr/>
          <p:nvPr/>
        </p:nvSpPr>
        <p:spPr>
          <a:xfrm>
            <a:off x="8372520" y="-489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650" name="Google Shape;1098;p70"/>
          <p:cNvCxnSpPr/>
          <p:nvPr/>
        </p:nvCxnSpPr>
        <p:spPr>
          <a:xfrm>
            <a:off x="813960" y="677160"/>
            <a:ext cx="374040" cy="360"/>
          </a:xfrm>
          <a:prstGeom prst="straightConnector1">
            <a:avLst/>
          </a:prstGeom>
          <a:ln w="19050">
            <a:solidFill>
              <a:srgbClr val="384655"/>
            </a:solidFill>
            <a:round/>
          </a:ln>
        </p:spPr>
      </p:cxnSp>
      <p:sp>
        <p:nvSpPr>
          <p:cNvPr id="651" name="Google Shape;1099;p70"/>
          <p:cNvSpPr/>
          <p:nvPr/>
        </p:nvSpPr>
        <p:spPr>
          <a:xfrm>
            <a:off x="814320" y="3103560"/>
            <a:ext cx="407160" cy="407160"/>
          </a:xfrm>
          <a:custGeom>
            <a:avLst/>
            <a:gdLst>
              <a:gd name="textAreaLeft" fmla="*/ 0 w 407160"/>
              <a:gd name="textAreaRight" fmla="*/ 407520 w 407160"/>
              <a:gd name="textAreaTop" fmla="*/ 0 h 407160"/>
              <a:gd name="textAreaBottom" fmla="*/ 407520 h 407160"/>
            </a:gdLst>
            <a:ahLst/>
            <a:cxnLst/>
            <a:rect l="textAreaLeft" t="textAreaTop" r="textAreaRight" b="textAreaBottom"/>
            <a:pathLst>
              <a:path w="19982" h="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52" name="Google Shape;1100;p70"/>
          <p:cNvGrpSpPr/>
          <p:nvPr/>
        </p:nvGrpSpPr>
        <p:grpSpPr>
          <a:xfrm>
            <a:off x="1334880" y="3103560"/>
            <a:ext cx="407160" cy="407160"/>
            <a:chOff x="1334880" y="3103560"/>
            <a:chExt cx="407160" cy="407160"/>
          </a:xfrm>
        </p:grpSpPr>
        <p:sp>
          <p:nvSpPr>
            <p:cNvPr id="653" name="Google Shape;1101;p70"/>
            <p:cNvSpPr/>
            <p:nvPr/>
          </p:nvSpPr>
          <p:spPr>
            <a:xfrm>
              <a:off x="1454760" y="3223800"/>
              <a:ext cx="166680" cy="166680"/>
            </a:xfrm>
            <a:custGeom>
              <a:avLst/>
              <a:gdLst>
                <a:gd name="textAreaLeft" fmla="*/ 0 w 166680"/>
                <a:gd name="textAreaRight" fmla="*/ 167040 w 166680"/>
                <a:gd name="textAreaTop" fmla="*/ 0 h 166680"/>
                <a:gd name="textAreaBottom" fmla="*/ 167040 h 166680"/>
              </a:gdLst>
              <a:ahLst/>
              <a:cxnLst/>
              <a:rect l="textAreaLeft" t="textAreaTop" r="textAreaRight" b="textAreaBottom"/>
              <a:pathLst>
                <a:path w="8197" h="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4" name="Google Shape;1102;p70"/>
            <p:cNvSpPr/>
            <p:nvPr/>
          </p:nvSpPr>
          <p:spPr>
            <a:xfrm>
              <a:off x="1382400" y="3151440"/>
              <a:ext cx="311400" cy="311400"/>
            </a:xfrm>
            <a:custGeom>
              <a:avLst/>
              <a:gdLst>
                <a:gd name="textAreaLeft" fmla="*/ 0 w 311400"/>
                <a:gd name="textAreaRight" fmla="*/ 311760 w 311400"/>
                <a:gd name="textAreaTop" fmla="*/ 0 h 311400"/>
                <a:gd name="textAreaBottom" fmla="*/ 311760 h 311400"/>
              </a:gdLst>
              <a:ahLst/>
              <a:cxnLst/>
              <a:rect l="textAreaLeft" t="textAreaTop" r="textAreaRight" b="textAreaBottom"/>
              <a:pathLst>
                <a:path w="15300" h="15299">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5" name="Google Shape;1103;p70"/>
            <p:cNvSpPr/>
            <p:nvPr/>
          </p:nvSpPr>
          <p:spPr>
            <a:xfrm>
              <a:off x="1334880" y="3103560"/>
              <a:ext cx="407160" cy="407160"/>
            </a:xfrm>
            <a:custGeom>
              <a:avLst/>
              <a:gdLst>
                <a:gd name="textAreaLeft" fmla="*/ 0 w 407160"/>
                <a:gd name="textAreaRight" fmla="*/ 407520 w 407160"/>
                <a:gd name="textAreaTop" fmla="*/ 0 h 407160"/>
                <a:gd name="textAreaBottom" fmla="*/ 407520 h 407160"/>
              </a:gdLst>
              <a:ahLst/>
              <a:cxnLst/>
              <a:rect l="textAreaLeft" t="textAreaTop" r="textAreaRight" b="textAreaBottom"/>
              <a:pathLst>
                <a:path w="19984" h="19982">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104;p70"/>
            <p:cNvSpPr/>
            <p:nvPr/>
          </p:nvSpPr>
          <p:spPr>
            <a:xfrm>
              <a:off x="1598040" y="320004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2342" h="2343">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7" name="Google Shape;1105;p70"/>
          <p:cNvGrpSpPr/>
          <p:nvPr/>
        </p:nvGrpSpPr>
        <p:grpSpPr>
          <a:xfrm>
            <a:off x="1855440" y="3103560"/>
            <a:ext cx="407160" cy="407160"/>
            <a:chOff x="1855440" y="3103560"/>
            <a:chExt cx="407160" cy="407160"/>
          </a:xfrm>
        </p:grpSpPr>
        <p:sp>
          <p:nvSpPr>
            <p:cNvPr id="658" name="Google Shape;1106;p70"/>
            <p:cNvSpPr/>
            <p:nvPr/>
          </p:nvSpPr>
          <p:spPr>
            <a:xfrm>
              <a:off x="1915920" y="3247560"/>
              <a:ext cx="71280" cy="214560"/>
            </a:xfrm>
            <a:custGeom>
              <a:avLst/>
              <a:gdLst>
                <a:gd name="textAreaLeft" fmla="*/ 0 w 71280"/>
                <a:gd name="textAreaRight" fmla="*/ 71640 w 71280"/>
                <a:gd name="textAreaTop" fmla="*/ 0 h 214560"/>
                <a:gd name="textAreaBottom" fmla="*/ 214920 h 214560"/>
              </a:gdLst>
              <a:ahLst/>
              <a:cxnLst/>
              <a:rect l="textAreaLeft" t="textAreaTop" r="textAreaRight" b="textAreaBottom"/>
              <a:pathLst>
                <a:path w="3514" h="10537">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9" name="Google Shape;1107;p70"/>
            <p:cNvSpPr/>
            <p:nvPr/>
          </p:nvSpPr>
          <p:spPr>
            <a:xfrm>
              <a:off x="1915920" y="3152160"/>
              <a:ext cx="71280" cy="71280"/>
            </a:xfrm>
            <a:custGeom>
              <a:avLst/>
              <a:gdLst>
                <a:gd name="textAreaLeft" fmla="*/ 0 w 71280"/>
                <a:gd name="textAreaRight" fmla="*/ 71640 w 71280"/>
                <a:gd name="textAreaTop" fmla="*/ 0 h 71280"/>
                <a:gd name="textAreaBottom" fmla="*/ 71640 h 71280"/>
              </a:gdLst>
              <a:ahLst/>
              <a:cxnLst/>
              <a:rect l="textAreaLeft" t="textAreaTop" r="textAreaRight" b="textAreaBottom"/>
              <a:pathLst>
                <a:path w="3514" h="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5640" bIns="35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0" name="Google Shape;1108;p70"/>
            <p:cNvSpPr/>
            <p:nvPr/>
          </p:nvSpPr>
          <p:spPr>
            <a:xfrm>
              <a:off x="2011320" y="3247200"/>
              <a:ext cx="190800" cy="214920"/>
            </a:xfrm>
            <a:custGeom>
              <a:avLst/>
              <a:gdLst>
                <a:gd name="textAreaLeft" fmla="*/ 0 w 190800"/>
                <a:gd name="textAreaRight" fmla="*/ 191160 w 190800"/>
                <a:gd name="textAreaTop" fmla="*/ 0 h 214920"/>
                <a:gd name="textAreaBottom" fmla="*/ 215280 h 214920"/>
              </a:gdLst>
              <a:ahLst/>
              <a:cxnLst/>
              <a:rect l="textAreaLeft" t="textAreaTop" r="textAreaRight" b="textAreaBottom"/>
              <a:pathLst>
                <a:path w="9368" h="10556">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1" name="Google Shape;1109;p70"/>
            <p:cNvSpPr/>
            <p:nvPr/>
          </p:nvSpPr>
          <p:spPr>
            <a:xfrm>
              <a:off x="1855440" y="3103560"/>
              <a:ext cx="407160" cy="407160"/>
            </a:xfrm>
            <a:custGeom>
              <a:avLst/>
              <a:gdLst>
                <a:gd name="textAreaLeft" fmla="*/ 0 w 407160"/>
                <a:gd name="textAreaRight" fmla="*/ 407520 w 407160"/>
                <a:gd name="textAreaTop" fmla="*/ 0 h 407160"/>
                <a:gd name="textAreaBottom" fmla="*/ 407520 h 407160"/>
              </a:gdLst>
              <a:ahLst/>
              <a:cxnLst/>
              <a:rect l="textAreaLeft" t="textAreaTop" r="textAreaRight" b="textAreaBottom"/>
              <a:pathLst>
                <a:path w="19982" h="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714240" y="2381400"/>
            <a:ext cx="4343040" cy="914040"/>
          </a:xfrm>
          <a:prstGeom prst="rect">
            <a:avLst/>
          </a:prstGeom>
          <a:noFill/>
          <a:ln w="0">
            <a:noFill/>
          </a:ln>
        </p:spPr>
        <p:txBody>
          <a:bodyPr lIns="91440" tIns="91440" rIns="91440" bIns="91440" anchor="b">
            <a:normAutofit fontScale="98393"/>
          </a:bodyPr>
          <a:lstStyle/>
          <a:p>
            <a:pPr indent="0">
              <a:lnSpc>
                <a:spcPct val="100000"/>
              </a:lnSpc>
              <a:buNone/>
              <a:tabLst>
                <a:tab pos="0" algn="l"/>
              </a:tabLst>
            </a:pPr>
            <a:r>
              <a:rPr lang="hi-IN" sz="5000" b="1" strike="noStrike" spc="-1">
                <a:solidFill>
                  <a:schemeClr val="dk1"/>
                </a:solidFill>
                <a:latin typeface="Outfit"/>
                <a:cs typeface="Outfit"/>
              </a:rPr>
              <a:t>היסטוריה</a:t>
            </a:r>
            <a:endParaRPr lang="fr-FR" sz="5000" b="0" strike="noStrike" spc="-1">
              <a:solidFill>
                <a:schemeClr val="dk1"/>
              </a:solidFill>
              <a:latin typeface="Arial"/>
            </a:endParaRPr>
          </a:p>
        </p:txBody>
      </p:sp>
      <p:sp>
        <p:nvSpPr>
          <p:cNvPr id="293" name="PlaceHolder 2"/>
          <p:cNvSpPr>
            <a:spLocks noGrp="1"/>
          </p:cNvSpPr>
          <p:nvPr>
            <p:ph type="title"/>
          </p:nvPr>
        </p:nvSpPr>
        <p:spPr>
          <a:xfrm>
            <a:off x="714240" y="1467000"/>
            <a:ext cx="1266480" cy="914040"/>
          </a:xfrm>
          <a:prstGeom prst="rect">
            <a:avLst/>
          </a:prstGeom>
          <a:noFill/>
          <a:ln w="0">
            <a:noFill/>
          </a:ln>
        </p:spPr>
        <p:txBody>
          <a:bodyPr lIns="91440" tIns="91440" rIns="91440" bIns="91440" anchor="ctr">
            <a:normAutofit fontScale="81153"/>
          </a:bodyPr>
          <a:lstStyle/>
          <a:p>
            <a:pPr indent="0">
              <a:lnSpc>
                <a:spcPct val="100000"/>
              </a:lnSpc>
              <a:buNone/>
              <a:tabLst>
                <a:tab pos="0" algn="l"/>
              </a:tabLst>
            </a:pPr>
            <a:r>
              <a:rPr lang="en" sz="6000" b="1" strike="noStrike" spc="-1">
                <a:solidFill>
                  <a:schemeClr val="dk1"/>
                </a:solidFill>
                <a:latin typeface="Outfit"/>
                <a:ea typeface="Outfit"/>
              </a:rPr>
              <a:t>01</a:t>
            </a:r>
            <a:endParaRPr lang="fr-FR" sz="6000" b="0" strike="noStrike" spc="-1">
              <a:solidFill>
                <a:schemeClr val="dk1"/>
              </a:solidFill>
              <a:latin typeface="Arial"/>
            </a:endParaRPr>
          </a:p>
        </p:txBody>
      </p:sp>
      <p:sp>
        <p:nvSpPr>
          <p:cNvPr id="294" name="PlaceHolder 3"/>
          <p:cNvSpPr>
            <a:spLocks noGrp="1"/>
          </p:cNvSpPr>
          <p:nvPr>
            <p:ph type="subTitle"/>
          </p:nvPr>
        </p:nvSpPr>
        <p:spPr>
          <a:xfrm>
            <a:off x="714240" y="3295800"/>
            <a:ext cx="4343040" cy="371160"/>
          </a:xfrm>
          <a:prstGeom prst="rect">
            <a:avLst/>
          </a:prstGeom>
          <a:noFill/>
          <a:ln w="0">
            <a:noFill/>
          </a:ln>
        </p:spPr>
        <p:txBody>
          <a:bodyPr lIns="91440" tIns="91440" rIns="91440" bIns="91440" anchor="t">
            <a:normAutofit fontScale="68178"/>
          </a:bodyPr>
          <a:lstStyle/>
          <a:p>
            <a:pPr indent="0" algn="ctr">
              <a:buNone/>
            </a:pPr>
            <a:endParaRPr lang="en-US" sz="1600" b="0" strike="noStrike" spc="-1">
              <a:solidFill>
                <a:schemeClr val="dk1"/>
              </a:solidFill>
              <a:latin typeface="DM Sans"/>
              <a:ea typeface="DM Sans"/>
            </a:endParaRPr>
          </a:p>
        </p:txBody>
      </p:sp>
      <p:grpSp>
        <p:nvGrpSpPr>
          <p:cNvPr id="295" name="Google Shape;432;p40"/>
          <p:cNvGrpSpPr/>
          <p:nvPr/>
        </p:nvGrpSpPr>
        <p:grpSpPr>
          <a:xfrm>
            <a:off x="5104800" y="-153360"/>
            <a:ext cx="4218480" cy="6000480"/>
            <a:chOff x="5104800" y="-153360"/>
            <a:chExt cx="4218480" cy="6000480"/>
          </a:xfrm>
        </p:grpSpPr>
        <p:sp>
          <p:nvSpPr>
            <p:cNvPr id="296" name="Google Shape;433;p40"/>
            <p:cNvSpPr/>
            <p:nvPr/>
          </p:nvSpPr>
          <p:spPr>
            <a:xfrm>
              <a:off x="7075080" y="2547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7" name="Google Shape;434;p40"/>
            <p:cNvSpPr/>
            <p:nvPr/>
          </p:nvSpPr>
          <p:spPr>
            <a:xfrm>
              <a:off x="7026120" y="-15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8" name="Google Shape;435;p40"/>
            <p:cNvSpPr/>
            <p:nvPr/>
          </p:nvSpPr>
          <p:spPr>
            <a:xfrm>
              <a:off x="6606720" y="3186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9" name="Google Shape;436;p40"/>
            <p:cNvSpPr/>
            <p:nvPr/>
          </p:nvSpPr>
          <p:spPr>
            <a:xfrm>
              <a:off x="6139080" y="13708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0" name="Google Shape;437;p40"/>
            <p:cNvSpPr/>
            <p:nvPr/>
          </p:nvSpPr>
          <p:spPr>
            <a:xfrm>
              <a:off x="5732280" y="874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1" name="Google Shape;438;p40"/>
            <p:cNvSpPr/>
            <p:nvPr/>
          </p:nvSpPr>
          <p:spPr>
            <a:xfrm>
              <a:off x="7480800" y="990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2" name="Google Shape;439;p40"/>
            <p:cNvSpPr/>
            <p:nvPr/>
          </p:nvSpPr>
          <p:spPr>
            <a:xfrm>
              <a:off x="7075080" y="2075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3" name="Google Shape;440;p40"/>
            <p:cNvSpPr/>
            <p:nvPr/>
          </p:nvSpPr>
          <p:spPr>
            <a:xfrm>
              <a:off x="7962480" y="1404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4" name="Google Shape;441;p40"/>
            <p:cNvSpPr/>
            <p:nvPr/>
          </p:nvSpPr>
          <p:spPr>
            <a:xfrm rot="10800000" flipH="1">
              <a:off x="6035760" y="3125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5" name="Google Shape;442;p40"/>
            <p:cNvSpPr/>
            <p:nvPr/>
          </p:nvSpPr>
          <p:spPr>
            <a:xfrm rot="10800000" flipH="1">
              <a:off x="6354720" y="41025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443;p40"/>
            <p:cNvSpPr/>
            <p:nvPr/>
          </p:nvSpPr>
          <p:spPr>
            <a:xfrm rot="10800000" flipH="1">
              <a:off x="5731920" y="4879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444;p40"/>
            <p:cNvSpPr/>
            <p:nvPr/>
          </p:nvSpPr>
          <p:spPr>
            <a:xfrm rot="10800000" flipH="1">
              <a:off x="6682680" y="3515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445;p40"/>
            <p:cNvSpPr/>
            <p:nvPr/>
          </p:nvSpPr>
          <p:spPr>
            <a:xfrm rot="10800000" flipH="1">
              <a:off x="510444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446;p40"/>
            <p:cNvSpPr/>
            <p:nvPr/>
          </p:nvSpPr>
          <p:spPr>
            <a:xfrm>
              <a:off x="8484840" y="2438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447;p40"/>
            <p:cNvSpPr/>
            <p:nvPr/>
          </p:nvSpPr>
          <p:spPr>
            <a:xfrm>
              <a:off x="8038440" y="2921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1" name="Google Shape;448;p40"/>
            <p:cNvSpPr/>
            <p:nvPr/>
          </p:nvSpPr>
          <p:spPr>
            <a:xfrm rot="10800000" flipH="1">
              <a:off x="7853040" y="3962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2" name="Google Shape;449;p40"/>
            <p:cNvSpPr/>
            <p:nvPr/>
          </p:nvSpPr>
          <p:spPr>
            <a:xfrm rot="10800000" flipH="1">
              <a:off x="826092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313" name="Google Shape;450;p40"/>
          <p:cNvCxnSpPr/>
          <p:nvPr/>
        </p:nvCxnSpPr>
        <p:spPr>
          <a:xfrm>
            <a:off x="840960" y="1385640"/>
            <a:ext cx="374040" cy="360"/>
          </a:xfrm>
          <a:prstGeom prst="straightConnector1">
            <a:avLst/>
          </a:prstGeom>
          <a:ln w="19050">
            <a:solidFill>
              <a:srgbClr val="384655"/>
            </a:solidFill>
            <a:roun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Google Shape;664;p50"/>
          <p:cNvSpPr/>
          <p:nvPr/>
        </p:nvSpPr>
        <p:spPr>
          <a:xfrm>
            <a:off x="5122080" y="1060200"/>
            <a:ext cx="3108960" cy="310896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315" name="PlaceHolder 1"/>
          <p:cNvSpPr>
            <a:spLocks noGrp="1"/>
          </p:cNvSpPr>
          <p:nvPr>
            <p:ph type="title"/>
          </p:nvPr>
        </p:nvSpPr>
        <p:spPr>
          <a:xfrm>
            <a:off x="723960" y="1266840"/>
            <a:ext cx="3781080" cy="1704600"/>
          </a:xfrm>
          <a:prstGeom prst="rect">
            <a:avLst/>
          </a:prstGeom>
          <a:noFill/>
          <a:ln w="0">
            <a:noFill/>
          </a:ln>
        </p:spPr>
        <p:txBody>
          <a:bodyPr lIns="91440" tIns="91440" rIns="91440" bIns="91440" anchor="b">
            <a:normAutofit/>
          </a:bodyPr>
          <a:lstStyle/>
          <a:p>
            <a:pPr indent="0">
              <a:lnSpc>
                <a:spcPct val="100000"/>
              </a:lnSpc>
              <a:buNone/>
              <a:tabLst>
                <a:tab pos="0" algn="l"/>
              </a:tabLst>
            </a:pPr>
            <a:r>
              <a:rPr lang="hi-IN" sz="3500" b="1" strike="noStrike" spc="-1">
                <a:solidFill>
                  <a:schemeClr val="dk1"/>
                </a:solidFill>
                <a:latin typeface="Outfit"/>
                <a:cs typeface="Outfit"/>
              </a:rPr>
              <a:t>התפתחות</a:t>
            </a:r>
            <a:r>
              <a:rPr lang="en" sz="3500" b="1" strike="noStrike" spc="-1">
                <a:solidFill>
                  <a:schemeClr val="dk1"/>
                </a:solidFill>
                <a:latin typeface="Outfit"/>
                <a:ea typeface="Outfit"/>
              </a:rPr>
              <a:t> AI </a:t>
            </a:r>
            <a:r>
              <a:rPr lang="hi-IN" sz="3500" b="1" strike="noStrike" spc="-1">
                <a:solidFill>
                  <a:schemeClr val="dk1"/>
                </a:solidFill>
                <a:latin typeface="Outfit"/>
                <a:cs typeface="Outfit"/>
              </a:rPr>
              <a:t>מסורתי</a:t>
            </a:r>
            <a:endParaRPr lang="fr-FR" sz="3500" b="0" strike="noStrike" spc="-1">
              <a:solidFill>
                <a:schemeClr val="dk1"/>
              </a:solidFill>
              <a:latin typeface="Arial"/>
            </a:endParaRPr>
          </a:p>
        </p:txBody>
      </p:sp>
      <p:sp>
        <p:nvSpPr>
          <p:cNvPr id="316" name="PlaceHolder 2"/>
          <p:cNvSpPr>
            <a:spLocks noGrp="1"/>
          </p:cNvSpPr>
          <p:nvPr>
            <p:ph type="subTitle"/>
          </p:nvPr>
        </p:nvSpPr>
        <p:spPr>
          <a:xfrm>
            <a:off x="723960" y="2981160"/>
            <a:ext cx="3781080" cy="894960"/>
          </a:xfrm>
          <a:prstGeom prst="rect">
            <a:avLst/>
          </a:prstGeom>
          <a:noFill/>
          <a:ln w="0">
            <a:noFill/>
          </a:ln>
        </p:spPr>
        <p:txBody>
          <a:bodyPr lIns="91440" tIns="91440" rIns="91440" bIns="91440" anchor="t">
            <a:normAutofit fontScale="80696"/>
          </a:bodyPr>
          <a:lstStyle/>
          <a:p>
            <a:pPr indent="0">
              <a:lnSpc>
                <a:spcPct val="100000"/>
              </a:lnSpc>
              <a:buNone/>
              <a:tabLst>
                <a:tab pos="0" algn="l"/>
              </a:tabLst>
            </a:pPr>
            <a:r>
              <a:rPr lang="hi-IN" sz="1400" b="0" strike="noStrike" spc="-1">
                <a:solidFill>
                  <a:schemeClr val="dk1"/>
                </a:solidFill>
                <a:latin typeface="DM Sans"/>
                <a:cs typeface="DM Sans"/>
              </a:rPr>
              <a:t>הבינה המלאכותית המסורתית התמקדה בתהליכים כמו חוקים והגדרות ברורות. בשנות ה-</a:t>
            </a:r>
            <a:r>
              <a:rPr lang="en" sz="1400" b="0" strike="noStrike" spc="-1">
                <a:solidFill>
                  <a:schemeClr val="dk1"/>
                </a:solidFill>
                <a:latin typeface="DM Sans"/>
                <a:ea typeface="DM Sans"/>
              </a:rPr>
              <a:t>60 נוצרו תוכנות פשוטות שהשתמשו באלגוריתמים כדי לפתור בעיות ספציפיות, אך הייתה להם הגבלה על היכולת ללמוד ולהתפתח. תוכנות אלו נבנו כדי לבצע משימות שהוקצו להן מראש.</a:t>
            </a:r>
            <a:endParaRPr lang="en-US" sz="1400" b="0" strike="noStrike" spc="-1">
              <a:solidFill>
                <a:srgbClr val="000000"/>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fontScale="85540"/>
          </a:bodyPr>
          <a:lstStyle/>
          <a:p>
            <a:pPr indent="0">
              <a:lnSpc>
                <a:spcPct val="100000"/>
              </a:lnSpc>
              <a:buNone/>
              <a:tabLst>
                <a:tab pos="0" algn="l"/>
              </a:tabLst>
            </a:pPr>
            <a:r>
              <a:rPr lang="hi-IN" sz="6500" b="1" strike="noStrike" spc="-1">
                <a:solidFill>
                  <a:schemeClr val="dk1"/>
                </a:solidFill>
                <a:latin typeface="Outfit"/>
                <a:cs typeface="Outfit"/>
              </a:rPr>
              <a:t>כניסת</a:t>
            </a:r>
            <a:r>
              <a:rPr lang="en" sz="6500" b="1" strike="noStrike" spc="-1">
                <a:solidFill>
                  <a:schemeClr val="dk1"/>
                </a:solidFill>
                <a:latin typeface="Outfit"/>
                <a:ea typeface="Outfit"/>
              </a:rPr>
              <a:t> AI </a:t>
            </a:r>
            <a:r>
              <a:rPr lang="hi-IN" sz="6500" b="1" strike="noStrike" spc="-1">
                <a:solidFill>
                  <a:schemeClr val="dk1"/>
                </a:solidFill>
                <a:latin typeface="Outfit"/>
                <a:cs typeface="Outfit"/>
              </a:rPr>
              <a:t>גנרטיבי</a:t>
            </a:r>
            <a:endParaRPr lang="fr-FR" sz="6500" b="0" strike="noStrike" spc="-1">
              <a:solidFill>
                <a:schemeClr val="dk1"/>
              </a:solidFill>
              <a:latin typeface="Arial"/>
            </a:endParaRPr>
          </a:p>
        </p:txBody>
      </p:sp>
      <p:sp>
        <p:nvSpPr>
          <p:cNvPr id="318"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61923"/>
          </a:bodyPr>
          <a:lstStyle/>
          <a:p>
            <a:pPr indent="0">
              <a:lnSpc>
                <a:spcPct val="100000"/>
              </a:lnSpc>
              <a:buNone/>
              <a:tabLst>
                <a:tab pos="0" algn="l"/>
              </a:tabLst>
            </a:pPr>
            <a:r>
              <a:rPr lang="hi-IN" sz="1600" b="0" strike="noStrike" spc="-1">
                <a:solidFill>
                  <a:schemeClr val="dk1"/>
                </a:solidFill>
                <a:latin typeface="DM Sans"/>
                <a:cs typeface="DM Sans"/>
              </a:rPr>
              <a:t>עם השנים, נכנסו מודלים גנרטיביים, שמסוגלים ליצור תוכן חדש. מודלים כמו</a:t>
            </a:r>
            <a:r>
              <a:rPr lang="en" sz="1600" b="0" strike="noStrike" spc="-1">
                <a:solidFill>
                  <a:schemeClr val="dk1"/>
                </a:solidFill>
                <a:latin typeface="DM Sans"/>
                <a:ea typeface="DM Sans"/>
              </a:rPr>
              <a:t> Generative Adversarial Networks (GAN) </a:t>
            </a:r>
            <a:r>
              <a:rPr lang="hi-IN" sz="1600" b="0" strike="noStrike" spc="-1">
                <a:solidFill>
                  <a:schemeClr val="dk1"/>
                </a:solidFill>
                <a:latin typeface="DM Sans"/>
                <a:cs typeface="DM Sans"/>
              </a:rPr>
              <a:t>מאפשרים לבינה מלאכותית ליצור טקסט, תמונות ורכיבים אחרים בתהליכים אוטומטיים מתקדמים יותר. זהו שינוי מהותי בהבנה של איך</a:t>
            </a:r>
            <a:r>
              <a:rPr lang="en" sz="1600" b="0" strike="noStrike" spc="-1">
                <a:solidFill>
                  <a:schemeClr val="dk1"/>
                </a:solidFill>
                <a:latin typeface="DM Sans"/>
                <a:ea typeface="DM Sans"/>
              </a:rPr>
              <a:t> AI </a:t>
            </a:r>
            <a:r>
              <a:rPr lang="hi-IN" sz="1600" b="0" strike="noStrike" spc="-1">
                <a:solidFill>
                  <a:schemeClr val="dk1"/>
                </a:solidFill>
                <a:latin typeface="DM Sans"/>
                <a:cs typeface="DM Sans"/>
              </a:rPr>
              <a:t>יכול לפעול</a:t>
            </a:r>
            <a:r>
              <a:rPr lang="en" sz="1600" b="0" strike="noStrike" spc="-1">
                <a:solidFill>
                  <a:schemeClr val="dk1"/>
                </a:solidFill>
                <a:latin typeface="DM Sans"/>
                <a:ea typeface="DM Sans"/>
              </a:rPr>
              <a:t>.</a:t>
            </a:r>
            <a:endParaRPr lang="en-US" sz="1600" b="0" strike="noStrike" spc="-1">
              <a:solidFill>
                <a:srgbClr val="000000"/>
              </a:solidFill>
              <a:latin typeface="OpenSymbol"/>
            </a:endParaRPr>
          </a:p>
        </p:txBody>
      </p:sp>
      <p:grpSp>
        <p:nvGrpSpPr>
          <p:cNvPr id="319" name="Google Shape;406;p39"/>
          <p:cNvGrpSpPr/>
          <p:nvPr/>
        </p:nvGrpSpPr>
        <p:grpSpPr>
          <a:xfrm>
            <a:off x="-541800" y="-622440"/>
            <a:ext cx="4135320" cy="6091200"/>
            <a:chOff x="-541800" y="-622440"/>
            <a:chExt cx="4135320" cy="6091200"/>
          </a:xfrm>
        </p:grpSpPr>
        <p:sp>
          <p:nvSpPr>
            <p:cNvPr id="320"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2"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3"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5"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6"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2"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3"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4"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337"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fontScale="65386"/>
          </a:bodyPr>
          <a:lstStyle/>
          <a:p>
            <a:pPr indent="0">
              <a:lnSpc>
                <a:spcPct val="100000"/>
              </a:lnSpc>
              <a:buNone/>
              <a:tabLst>
                <a:tab pos="0" algn="l"/>
              </a:tabLst>
            </a:pPr>
            <a:r>
              <a:rPr lang="hi-IN" sz="6500" b="1" strike="noStrike" spc="-1">
                <a:solidFill>
                  <a:schemeClr val="dk1"/>
                </a:solidFill>
                <a:latin typeface="Outfit"/>
                <a:cs typeface="Outfit"/>
              </a:rPr>
              <a:t>מאורעות מרכזיים בתחום</a:t>
            </a:r>
            <a:endParaRPr lang="fr-FR" sz="6500" b="0" strike="noStrike" spc="-1">
              <a:solidFill>
                <a:schemeClr val="dk1"/>
              </a:solidFill>
              <a:latin typeface="Arial"/>
            </a:endParaRPr>
          </a:p>
        </p:txBody>
      </p:sp>
      <p:sp>
        <p:nvSpPr>
          <p:cNvPr id="339"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74433" lnSpcReduction="10000"/>
          </a:bodyPr>
          <a:lstStyle/>
          <a:p>
            <a:pPr indent="0">
              <a:lnSpc>
                <a:spcPct val="100000"/>
              </a:lnSpc>
              <a:buNone/>
              <a:tabLst>
                <a:tab pos="0" algn="l"/>
              </a:tabLst>
            </a:pPr>
            <a:r>
              <a:rPr lang="hi-IN" sz="1600" b="0" strike="noStrike" spc="-1">
                <a:solidFill>
                  <a:schemeClr val="dk1"/>
                </a:solidFill>
                <a:latin typeface="DM Sans"/>
                <a:cs typeface="DM Sans"/>
              </a:rPr>
              <a:t>בין המאורעות המרכזיים ניתן למנות את הופעת מודלים כמו</a:t>
            </a:r>
            <a:r>
              <a:rPr lang="en" sz="1600" b="0" strike="noStrike" spc="-1">
                <a:solidFill>
                  <a:schemeClr val="dk1"/>
                </a:solidFill>
                <a:latin typeface="DM Sans"/>
                <a:ea typeface="DM Sans"/>
              </a:rPr>
              <a:t> GPT </a:t>
            </a:r>
            <a:r>
              <a:rPr lang="hi-IN" sz="1600" b="0" strike="noStrike" spc="-1">
                <a:solidFill>
                  <a:schemeClr val="dk1"/>
                </a:solidFill>
                <a:latin typeface="DM Sans"/>
                <a:cs typeface="DM Sans"/>
              </a:rPr>
              <a:t>ו</a:t>
            </a:r>
            <a:r>
              <a:rPr lang="en" sz="1600" b="0" strike="noStrike" spc="-1">
                <a:solidFill>
                  <a:schemeClr val="dk1"/>
                </a:solidFill>
                <a:latin typeface="DM Sans"/>
                <a:ea typeface="DM Sans"/>
              </a:rPr>
              <a:t>-DALL-E, </a:t>
            </a:r>
            <a:r>
              <a:rPr lang="hi-IN" sz="1600" b="0" strike="noStrike" spc="-1">
                <a:solidFill>
                  <a:schemeClr val="dk1"/>
                </a:solidFill>
                <a:latin typeface="DM Sans"/>
                <a:cs typeface="DM Sans"/>
              </a:rPr>
              <a:t>שדרשו גישות חדשות לאימון מודלים. כמו כן, כניסת שירותים כמו</a:t>
            </a:r>
            <a:r>
              <a:rPr lang="en" sz="1600" b="0" strike="noStrike" spc="-1">
                <a:solidFill>
                  <a:schemeClr val="dk1"/>
                </a:solidFill>
                <a:latin typeface="DM Sans"/>
                <a:ea typeface="DM Sans"/>
              </a:rPr>
              <a:t> API</a:t>
            </a:r>
            <a:r>
              <a:rPr lang="hi-IN" sz="1600" b="0" strike="noStrike" spc="-1">
                <a:solidFill>
                  <a:schemeClr val="dk1"/>
                </a:solidFill>
                <a:latin typeface="DM Sans"/>
                <a:cs typeface="DM Sans"/>
              </a:rPr>
              <a:t>ים ובוטים מתקדמים שינתה את הדרך בה אנו מקשרים עם בינה מלאכותית</a:t>
            </a:r>
            <a:r>
              <a:rPr lang="en" sz="1600" b="0" strike="noStrike" spc="-1">
                <a:solidFill>
                  <a:schemeClr val="dk1"/>
                </a:solidFill>
                <a:latin typeface="DM Sans"/>
                <a:ea typeface="DM Sans"/>
              </a:rPr>
              <a:t>.</a:t>
            </a:r>
            <a:endParaRPr lang="en-US" sz="1600" b="0" strike="noStrike" spc="-1">
              <a:solidFill>
                <a:srgbClr val="000000"/>
              </a:solidFill>
              <a:latin typeface="OpenSymbol"/>
            </a:endParaRPr>
          </a:p>
        </p:txBody>
      </p:sp>
      <p:grpSp>
        <p:nvGrpSpPr>
          <p:cNvPr id="340" name="Google Shape;406;p39"/>
          <p:cNvGrpSpPr/>
          <p:nvPr/>
        </p:nvGrpSpPr>
        <p:grpSpPr>
          <a:xfrm>
            <a:off x="-541800" y="-622440"/>
            <a:ext cx="4135320" cy="6091200"/>
            <a:chOff x="-541800" y="-622440"/>
            <a:chExt cx="4135320" cy="6091200"/>
          </a:xfrm>
        </p:grpSpPr>
        <p:sp>
          <p:nvSpPr>
            <p:cNvPr id="341"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7"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8"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9"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0"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1"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2"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3"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4"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5"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6"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7"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358"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714240" y="2381400"/>
            <a:ext cx="4343040" cy="914040"/>
          </a:xfrm>
          <a:prstGeom prst="rect">
            <a:avLst/>
          </a:prstGeom>
          <a:noFill/>
          <a:ln w="0">
            <a:noFill/>
          </a:ln>
        </p:spPr>
        <p:txBody>
          <a:bodyPr lIns="91440" tIns="91440" rIns="91440" bIns="91440" anchor="b">
            <a:normAutofit fontScale="98393"/>
          </a:bodyPr>
          <a:lstStyle/>
          <a:p>
            <a:pPr indent="0">
              <a:lnSpc>
                <a:spcPct val="100000"/>
              </a:lnSpc>
              <a:buNone/>
              <a:tabLst>
                <a:tab pos="0" algn="l"/>
              </a:tabLst>
            </a:pPr>
            <a:r>
              <a:rPr lang="hi-IN" sz="5000" b="1" strike="noStrike" spc="-1">
                <a:solidFill>
                  <a:schemeClr val="dk1"/>
                </a:solidFill>
                <a:latin typeface="Outfit"/>
                <a:cs typeface="Outfit"/>
              </a:rPr>
              <a:t>הבדלים עיקריים</a:t>
            </a:r>
            <a:endParaRPr lang="fr-FR" sz="5000" b="0" strike="noStrike" spc="-1">
              <a:solidFill>
                <a:schemeClr val="dk1"/>
              </a:solidFill>
              <a:latin typeface="Arial"/>
            </a:endParaRPr>
          </a:p>
        </p:txBody>
      </p:sp>
      <p:sp>
        <p:nvSpPr>
          <p:cNvPr id="360" name="PlaceHolder 2"/>
          <p:cNvSpPr>
            <a:spLocks noGrp="1"/>
          </p:cNvSpPr>
          <p:nvPr>
            <p:ph type="title"/>
          </p:nvPr>
        </p:nvSpPr>
        <p:spPr>
          <a:xfrm>
            <a:off x="714240" y="1467000"/>
            <a:ext cx="1266480" cy="914040"/>
          </a:xfrm>
          <a:prstGeom prst="rect">
            <a:avLst/>
          </a:prstGeom>
          <a:noFill/>
          <a:ln w="0">
            <a:noFill/>
          </a:ln>
        </p:spPr>
        <p:txBody>
          <a:bodyPr lIns="91440" tIns="91440" rIns="91440" bIns="91440" anchor="ctr">
            <a:normAutofit fontScale="81153"/>
          </a:bodyPr>
          <a:lstStyle/>
          <a:p>
            <a:pPr indent="0">
              <a:lnSpc>
                <a:spcPct val="100000"/>
              </a:lnSpc>
              <a:buNone/>
              <a:tabLst>
                <a:tab pos="0" algn="l"/>
              </a:tabLst>
            </a:pPr>
            <a:r>
              <a:rPr lang="en" sz="6000" b="1" strike="noStrike" spc="-1">
                <a:solidFill>
                  <a:schemeClr val="dk1"/>
                </a:solidFill>
                <a:latin typeface="Outfit"/>
                <a:ea typeface="Outfit"/>
              </a:rPr>
              <a:t>02</a:t>
            </a:r>
            <a:endParaRPr lang="fr-FR" sz="6000" b="0" strike="noStrike" spc="-1">
              <a:solidFill>
                <a:schemeClr val="dk1"/>
              </a:solidFill>
              <a:latin typeface="Arial"/>
            </a:endParaRPr>
          </a:p>
        </p:txBody>
      </p:sp>
      <p:sp>
        <p:nvSpPr>
          <p:cNvPr id="361" name="PlaceHolder 3"/>
          <p:cNvSpPr>
            <a:spLocks noGrp="1"/>
          </p:cNvSpPr>
          <p:nvPr>
            <p:ph type="subTitle"/>
          </p:nvPr>
        </p:nvSpPr>
        <p:spPr>
          <a:xfrm>
            <a:off x="714240" y="3295800"/>
            <a:ext cx="4343040" cy="371160"/>
          </a:xfrm>
          <a:prstGeom prst="rect">
            <a:avLst/>
          </a:prstGeom>
          <a:noFill/>
          <a:ln w="0">
            <a:noFill/>
          </a:ln>
        </p:spPr>
        <p:txBody>
          <a:bodyPr lIns="91440" tIns="91440" rIns="91440" bIns="91440" anchor="t">
            <a:normAutofit fontScale="68178"/>
          </a:bodyPr>
          <a:lstStyle/>
          <a:p>
            <a:pPr indent="0" algn="ctr">
              <a:buNone/>
            </a:pPr>
            <a:endParaRPr lang="en-US" sz="1600" b="0" strike="noStrike" spc="-1">
              <a:solidFill>
                <a:schemeClr val="dk1"/>
              </a:solidFill>
              <a:latin typeface="DM Sans"/>
              <a:ea typeface="DM Sans"/>
            </a:endParaRPr>
          </a:p>
        </p:txBody>
      </p:sp>
      <p:grpSp>
        <p:nvGrpSpPr>
          <p:cNvPr id="362" name="Google Shape;432;p40"/>
          <p:cNvGrpSpPr/>
          <p:nvPr/>
        </p:nvGrpSpPr>
        <p:grpSpPr>
          <a:xfrm>
            <a:off x="5104800" y="-153360"/>
            <a:ext cx="4218480" cy="6000480"/>
            <a:chOff x="5104800" y="-153360"/>
            <a:chExt cx="4218480" cy="6000480"/>
          </a:xfrm>
        </p:grpSpPr>
        <p:sp>
          <p:nvSpPr>
            <p:cNvPr id="363" name="Google Shape;433;p40"/>
            <p:cNvSpPr/>
            <p:nvPr/>
          </p:nvSpPr>
          <p:spPr>
            <a:xfrm>
              <a:off x="7075080" y="2547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434;p40"/>
            <p:cNvSpPr/>
            <p:nvPr/>
          </p:nvSpPr>
          <p:spPr>
            <a:xfrm>
              <a:off x="7026120" y="-15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435;p40"/>
            <p:cNvSpPr/>
            <p:nvPr/>
          </p:nvSpPr>
          <p:spPr>
            <a:xfrm>
              <a:off x="6606720" y="3186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436;p40"/>
            <p:cNvSpPr/>
            <p:nvPr/>
          </p:nvSpPr>
          <p:spPr>
            <a:xfrm>
              <a:off x="6139080" y="13708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437;p40"/>
            <p:cNvSpPr/>
            <p:nvPr/>
          </p:nvSpPr>
          <p:spPr>
            <a:xfrm>
              <a:off x="5732280" y="874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8" name="Google Shape;438;p40"/>
            <p:cNvSpPr/>
            <p:nvPr/>
          </p:nvSpPr>
          <p:spPr>
            <a:xfrm>
              <a:off x="7480800" y="990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9" name="Google Shape;439;p40"/>
            <p:cNvSpPr/>
            <p:nvPr/>
          </p:nvSpPr>
          <p:spPr>
            <a:xfrm>
              <a:off x="7075080" y="2075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440;p40"/>
            <p:cNvSpPr/>
            <p:nvPr/>
          </p:nvSpPr>
          <p:spPr>
            <a:xfrm>
              <a:off x="7962480" y="1404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441;p40"/>
            <p:cNvSpPr/>
            <p:nvPr/>
          </p:nvSpPr>
          <p:spPr>
            <a:xfrm rot="10800000" flipH="1">
              <a:off x="6035760" y="3125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442;p40"/>
            <p:cNvSpPr/>
            <p:nvPr/>
          </p:nvSpPr>
          <p:spPr>
            <a:xfrm rot="10800000" flipH="1">
              <a:off x="6354720" y="41025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43;p40"/>
            <p:cNvSpPr/>
            <p:nvPr/>
          </p:nvSpPr>
          <p:spPr>
            <a:xfrm rot="10800000" flipH="1">
              <a:off x="5731920" y="4879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44;p40"/>
            <p:cNvSpPr/>
            <p:nvPr/>
          </p:nvSpPr>
          <p:spPr>
            <a:xfrm rot="10800000" flipH="1">
              <a:off x="6682680" y="3515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45;p40"/>
            <p:cNvSpPr/>
            <p:nvPr/>
          </p:nvSpPr>
          <p:spPr>
            <a:xfrm rot="10800000" flipH="1">
              <a:off x="510444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6" name="Google Shape;446;p40"/>
            <p:cNvSpPr/>
            <p:nvPr/>
          </p:nvSpPr>
          <p:spPr>
            <a:xfrm>
              <a:off x="8484840" y="2438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7" name="Google Shape;447;p40"/>
            <p:cNvSpPr/>
            <p:nvPr/>
          </p:nvSpPr>
          <p:spPr>
            <a:xfrm>
              <a:off x="8038440" y="2921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48;p40"/>
            <p:cNvSpPr/>
            <p:nvPr/>
          </p:nvSpPr>
          <p:spPr>
            <a:xfrm rot="10800000" flipH="1">
              <a:off x="7853040" y="3962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49;p40"/>
            <p:cNvSpPr/>
            <p:nvPr/>
          </p:nvSpPr>
          <p:spPr>
            <a:xfrm rot="10800000" flipH="1">
              <a:off x="826092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380" name="Google Shape;450;p40"/>
          <p:cNvCxnSpPr/>
          <p:nvPr/>
        </p:nvCxnSpPr>
        <p:spPr>
          <a:xfrm>
            <a:off x="840960" y="1385640"/>
            <a:ext cx="374040" cy="360"/>
          </a:xfrm>
          <a:prstGeom prst="straightConnector1">
            <a:avLst/>
          </a:prstGeom>
          <a:ln w="19050">
            <a:solidFill>
              <a:srgbClr val="384655"/>
            </a:solidFill>
            <a:roun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Google Shape;664;p50"/>
          <p:cNvSpPr/>
          <p:nvPr/>
        </p:nvSpPr>
        <p:spPr>
          <a:xfrm>
            <a:off x="5122080" y="1060200"/>
            <a:ext cx="3108960" cy="310896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382" name="PlaceHolder 1"/>
          <p:cNvSpPr>
            <a:spLocks noGrp="1"/>
          </p:cNvSpPr>
          <p:nvPr>
            <p:ph type="title"/>
          </p:nvPr>
        </p:nvSpPr>
        <p:spPr>
          <a:xfrm>
            <a:off x="723960" y="1266840"/>
            <a:ext cx="3781080" cy="1704600"/>
          </a:xfrm>
          <a:prstGeom prst="rect">
            <a:avLst/>
          </a:prstGeom>
          <a:noFill/>
          <a:ln w="0">
            <a:noFill/>
          </a:ln>
        </p:spPr>
        <p:txBody>
          <a:bodyPr lIns="91440" tIns="91440" rIns="91440" bIns="91440" anchor="b">
            <a:normAutofit/>
          </a:bodyPr>
          <a:lstStyle/>
          <a:p>
            <a:pPr indent="0">
              <a:lnSpc>
                <a:spcPct val="100000"/>
              </a:lnSpc>
              <a:buNone/>
              <a:tabLst>
                <a:tab pos="0" algn="l"/>
              </a:tabLst>
            </a:pPr>
            <a:r>
              <a:rPr lang="hi-IN" sz="3500" b="1" strike="noStrike" spc="-1">
                <a:solidFill>
                  <a:schemeClr val="dk1"/>
                </a:solidFill>
                <a:latin typeface="Outfit"/>
                <a:cs typeface="Outfit"/>
              </a:rPr>
              <a:t>תהליכי עבודה</a:t>
            </a:r>
            <a:endParaRPr lang="fr-FR" sz="3500" b="0" strike="noStrike" spc="-1">
              <a:solidFill>
                <a:schemeClr val="dk1"/>
              </a:solidFill>
              <a:latin typeface="Arial"/>
            </a:endParaRPr>
          </a:p>
        </p:txBody>
      </p:sp>
      <p:sp>
        <p:nvSpPr>
          <p:cNvPr id="383" name="PlaceHolder 2"/>
          <p:cNvSpPr>
            <a:spLocks noGrp="1"/>
          </p:cNvSpPr>
          <p:nvPr>
            <p:ph type="subTitle"/>
          </p:nvPr>
        </p:nvSpPr>
        <p:spPr>
          <a:xfrm>
            <a:off x="723960" y="2981160"/>
            <a:ext cx="3781080" cy="894960"/>
          </a:xfrm>
          <a:prstGeom prst="rect">
            <a:avLst/>
          </a:prstGeom>
          <a:noFill/>
          <a:ln w="0">
            <a:noFill/>
          </a:ln>
        </p:spPr>
        <p:txBody>
          <a:bodyPr lIns="91440" tIns="91440" rIns="91440" bIns="91440" anchor="t">
            <a:normAutofit fontScale="80696"/>
          </a:bodyPr>
          <a:lstStyle/>
          <a:p>
            <a:pPr indent="0">
              <a:lnSpc>
                <a:spcPct val="100000"/>
              </a:lnSpc>
              <a:buNone/>
              <a:tabLst>
                <a:tab pos="0" algn="l"/>
              </a:tabLst>
            </a:pPr>
            <a:r>
              <a:rPr lang="hi-IN" sz="1400" b="0" strike="noStrike" spc="-1">
                <a:solidFill>
                  <a:schemeClr val="dk1"/>
                </a:solidFill>
                <a:latin typeface="DM Sans"/>
                <a:cs typeface="DM Sans"/>
              </a:rPr>
              <a:t>בינה מלאכותית מסורתית מחייבת מבנים ברורים וניהול ידני של החוקים, בעוד שגנרטיבית פועלת על פי נתונים ומייצרת לולאות משוב כדי לשפר את ביצועיה. תהליכי העבודה משתנים מקלט נתונים קבוע לחוויות למידה שונות</a:t>
            </a:r>
            <a:r>
              <a:rPr lang="en" sz="1400" b="0" strike="noStrike" spc="-1">
                <a:solidFill>
                  <a:schemeClr val="dk1"/>
                </a:solidFill>
                <a:latin typeface="DM Sans"/>
                <a:ea typeface="DM Sans"/>
              </a:rPr>
              <a:t>.</a:t>
            </a:r>
            <a:endParaRPr lang="en-US" sz="1400" b="0" strike="noStrike" spc="-1">
              <a:solidFill>
                <a:srgbClr val="000000"/>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a:bodyPr>
          <a:lstStyle/>
          <a:p>
            <a:pPr indent="0">
              <a:lnSpc>
                <a:spcPct val="100000"/>
              </a:lnSpc>
              <a:buNone/>
              <a:tabLst>
                <a:tab pos="0" algn="l"/>
              </a:tabLst>
            </a:pPr>
            <a:r>
              <a:rPr lang="hi-IN" sz="6500" b="1" strike="noStrike" spc="-1">
                <a:solidFill>
                  <a:schemeClr val="dk1"/>
                </a:solidFill>
                <a:latin typeface="Outfit"/>
                <a:cs typeface="Outfit"/>
              </a:rPr>
              <a:t>שיטות למידה</a:t>
            </a:r>
            <a:endParaRPr lang="fr-FR" sz="6500" b="0" strike="noStrike" spc="-1">
              <a:solidFill>
                <a:schemeClr val="dk1"/>
              </a:solidFill>
              <a:latin typeface="Arial"/>
            </a:endParaRPr>
          </a:p>
        </p:txBody>
      </p:sp>
      <p:sp>
        <p:nvSpPr>
          <p:cNvPr id="385"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74433" lnSpcReduction="10000"/>
          </a:bodyPr>
          <a:lstStyle/>
          <a:p>
            <a:pPr indent="0">
              <a:lnSpc>
                <a:spcPct val="100000"/>
              </a:lnSpc>
              <a:buNone/>
              <a:tabLst>
                <a:tab pos="0" algn="l"/>
              </a:tabLst>
            </a:pPr>
            <a:r>
              <a:rPr lang="hi-IN" sz="1600" b="0" strike="noStrike" spc="-1">
                <a:solidFill>
                  <a:schemeClr val="dk1"/>
                </a:solidFill>
                <a:latin typeface="DM Sans"/>
                <a:cs typeface="DM Sans"/>
              </a:rPr>
              <a:t>בינה מלאכותית מסורתית מתמקדת בלמידת פיקוח, בעוד שגנרטיבית מתמקדת בלמידה בלתי מפוקחת ובשיטות כגון יצירת דוגמאות חדשות, אשר מאפשרות למודלים להתפתח באופן עצמאי. ישנם גם מודלים שמשלבים בין השיטות</a:t>
            </a:r>
            <a:r>
              <a:rPr lang="en" sz="1600" b="0" strike="noStrike" spc="-1">
                <a:solidFill>
                  <a:schemeClr val="dk1"/>
                </a:solidFill>
                <a:latin typeface="DM Sans"/>
                <a:ea typeface="DM Sans"/>
              </a:rPr>
              <a:t>.</a:t>
            </a:r>
            <a:endParaRPr lang="en-US" sz="1600" b="0" strike="noStrike" spc="-1">
              <a:solidFill>
                <a:srgbClr val="000000"/>
              </a:solidFill>
              <a:latin typeface="OpenSymbol"/>
            </a:endParaRPr>
          </a:p>
        </p:txBody>
      </p:sp>
      <p:grpSp>
        <p:nvGrpSpPr>
          <p:cNvPr id="386" name="Google Shape;406;p39"/>
          <p:cNvGrpSpPr/>
          <p:nvPr/>
        </p:nvGrpSpPr>
        <p:grpSpPr>
          <a:xfrm>
            <a:off x="-541800" y="-622440"/>
            <a:ext cx="4135320" cy="6091200"/>
            <a:chOff x="-541800" y="-622440"/>
            <a:chExt cx="4135320" cy="6091200"/>
          </a:xfrm>
        </p:grpSpPr>
        <p:sp>
          <p:nvSpPr>
            <p:cNvPr id="387"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8"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0"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1"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6"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7"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8"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9"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0"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1"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2"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3"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404"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989</TotalTime>
  <Words>753</Words>
  <Application>Microsoft Office PowerPoint</Application>
  <PresentationFormat>‫הצגה על המסך (16:9)</PresentationFormat>
  <Paragraphs>49</Paragraphs>
  <Slides>24</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33</vt:i4>
      </vt:variant>
      <vt:variant>
        <vt:lpstr>כותרות שקופיות</vt:lpstr>
      </vt:variant>
      <vt:variant>
        <vt:i4>24</vt:i4>
      </vt:variant>
    </vt:vector>
  </HeadingPairs>
  <TitlesOfParts>
    <vt:vector size="63" baseType="lpstr">
      <vt:lpstr>Arial</vt:lpstr>
      <vt:lpstr>DM Sans</vt:lpstr>
      <vt:lpstr>OpenSymbol</vt:lpstr>
      <vt:lpstr>Outfit</vt:lpstr>
      <vt:lpstr>Symbol</vt:lpstr>
      <vt:lpstr>Wingdings</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Slidesgo Final Pages</vt:lpstr>
      <vt:lpstr>Slidesgo Final Pages</vt:lpstr>
      <vt:lpstr>AI מסורתי מול גנרטיבי</vt:lpstr>
      <vt:lpstr>מבוא</vt:lpstr>
      <vt:lpstr>היסטוריה</vt:lpstr>
      <vt:lpstr>התפתחות AI מסורתי</vt:lpstr>
      <vt:lpstr>כניסת AI גנרטיבי</vt:lpstr>
      <vt:lpstr>מאורעות מרכזיים בתחום</vt:lpstr>
      <vt:lpstr>הבדלים עיקריים</vt:lpstr>
      <vt:lpstr>תהליכי עבודה</vt:lpstr>
      <vt:lpstr>שיטות למידה</vt:lpstr>
      <vt:lpstr>יישומים מעשיים</vt:lpstr>
      <vt:lpstr>ארכיטקטורה</vt:lpstr>
      <vt:lpstr>מבנה AI מסורתי</vt:lpstr>
      <vt:lpstr>מבנה AI גנרטיבי</vt:lpstr>
      <vt:lpstr>ההבדלים טכניים</vt:lpstr>
      <vt:lpstr>יישומים</vt:lpstr>
      <vt:lpstr>אימון מודלים</vt:lpstr>
      <vt:lpstr>שיטות שיפור ביצועים</vt:lpstr>
      <vt:lpstr>כלים ותוכנה נדרשת</vt:lpstr>
      <vt:lpstr>שירותים</vt:lpstr>
      <vt:lpstr>דרכי הפצה</vt:lpstr>
      <vt:lpstr>מאגרי נתונים</vt:lpstr>
      <vt:lpstr>אבטחת מידע</vt:lpstr>
      <vt:lpstr>סיכומים</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מסורתי מול גנרטיבי</dc:title>
  <cp:lastModifiedBy>Etty Ginzburg</cp:lastModifiedBy>
  <cp:revision>1</cp:revision>
  <dcterms:modified xsi:type="dcterms:W3CDTF">2025-02-14T15:10:51Z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2025-02-13T22:40:25Z</dcterms:created>
  <dc:creator>Unknown Creator</dc:creator>
  <dc:description/>
  <dc:language>en-US</dc:language>
  <cp:lastModifiedBy>Unknown Creator</cp:lastModifiedBy>
  <dcterms:modified xsi:type="dcterms:W3CDTF">2025-02-13T22:40:25Z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24</vt:r8>
  </property>
</Properties>
</file>