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32.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33.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26.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slideLayouts/slideLayout22.xml" ContentType="application/vnd.openxmlformats-officedocument.presentationml.slideLayout+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33.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slide" Target="slides/slide13.xml"/><Relationship Id="rId48" Type="http://schemas.openxmlformats.org/officeDocument/2006/relationships/slide" Target="slides/slide14.xml"/><Relationship Id="rId49" Type="http://schemas.openxmlformats.org/officeDocument/2006/relationships/slide" Target="slides/slide15.xml"/><Relationship Id="rId50" Type="http://schemas.openxmlformats.org/officeDocument/2006/relationships/slide" Target="slides/slide16.xml"/><Relationship Id="rId51" Type="http://schemas.openxmlformats.org/officeDocument/2006/relationships/slide" Target="slides/slide17.xml"/><Relationship Id="rId52" Type="http://schemas.openxmlformats.org/officeDocument/2006/relationships/slide" Target="slides/slide18.xml"/><Relationship Id="rId53" Type="http://schemas.openxmlformats.org/officeDocument/2006/relationships/slide" Target="slides/slide19.xml"/><Relationship Id="rId54" Type="http://schemas.openxmlformats.org/officeDocument/2006/relationships/slide" Target="slides/slide20.xml"/><Relationship Id="rId55" Type="http://schemas.openxmlformats.org/officeDocument/2006/relationships/slide" Target="slides/slide21.xml"/><Relationship Id="rId56" Type="http://schemas.openxmlformats.org/officeDocument/2006/relationships/slide" Target="slides/slide22.xml"/><Relationship Id="rId57" Type="http://schemas.openxmlformats.org/officeDocument/2006/relationships/slide" Target="slides/slide23.xml"/><Relationship Id="rId58" Type="http://schemas.openxmlformats.org/officeDocument/2006/relationships/slide" Target="slides/slide24.xml"/><Relationship Id="rId5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677520"/>
            <a:ext cx="50943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95" name="PlaceHolder 1"/>
          <p:cNvSpPr>
            <a:spLocks noGrp="1"/>
          </p:cNvSpPr>
          <p:nvPr>
            <p:ph type="title"/>
          </p:nvPr>
        </p:nvSpPr>
        <p:spPr>
          <a:xfrm>
            <a:off x="713160" y="677520"/>
            <a:ext cx="50943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26" name="PlaceHolder 1"/>
          <p:cNvSpPr>
            <a:spLocks noGrp="1"/>
          </p:cNvSpPr>
          <p:nvPr>
            <p:ph type="title"/>
          </p:nvPr>
        </p:nvSpPr>
        <p:spPr>
          <a:xfrm>
            <a:off x="713160" y="677520"/>
            <a:ext cx="50943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713160" y="677520"/>
            <a:ext cx="50943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4">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3160" y="1155960"/>
            <a:ext cx="4160520" cy="2385360"/>
          </a:xfrm>
          <a:prstGeom prst="rect">
            <a:avLst/>
          </a:prstGeom>
          <a:noFill/>
          <a:ln w="0">
            <a:noFill/>
          </a:ln>
        </p:spPr>
        <p:txBody>
          <a:bodyPr lIns="91440" rIns="91440" tIns="91440" bIns="91440" anchor="b">
            <a:noAutofit/>
          </a:bodyPr>
          <a:p>
            <a:pPr indent="0">
              <a:buNone/>
            </a:pPr>
            <a:r>
              <a:rPr b="0" lang="fr-FR" sz="3600" spc="-1" strike="noStrike">
                <a:solidFill>
                  <a:schemeClr val="dk1"/>
                </a:solidFill>
                <a:latin typeface="Arial"/>
              </a:rPr>
              <a:t>Click to edit the title text format</a:t>
            </a:r>
            <a:endParaRPr b="0" lang="fr-FR" sz="3600" spc="-1" strike="noStrike">
              <a:solidFill>
                <a:schemeClr val="dk1"/>
              </a:solidFill>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72" name="Google Shape;155;p19"/>
          <p:cNvGrpSpPr/>
          <p:nvPr/>
        </p:nvGrpSpPr>
        <p:grpSpPr>
          <a:xfrm>
            <a:off x="-145080" y="-504000"/>
            <a:ext cx="9434160" cy="6151320"/>
            <a:chOff x="-145080" y="-504000"/>
            <a:chExt cx="9434160" cy="6151320"/>
          </a:xfrm>
        </p:grpSpPr>
        <p:sp>
          <p:nvSpPr>
            <p:cNvPr id="73" name="Google Shape;156;p19"/>
            <p:cNvSpPr/>
            <p:nvPr/>
          </p:nvSpPr>
          <p:spPr>
            <a:xfrm flipH="1" rot="10800000">
              <a:off x="534240" y="467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 name="Google Shape;157;p19"/>
            <p:cNvSpPr/>
            <p:nvPr/>
          </p:nvSpPr>
          <p:spPr>
            <a:xfrm>
              <a:off x="-145080" y="3924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 name="Google Shape;158;p19"/>
            <p:cNvSpPr/>
            <p:nvPr/>
          </p:nvSpPr>
          <p:spPr>
            <a:xfrm>
              <a:off x="-145080" y="44197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 name="Google Shape;159;p19"/>
            <p:cNvSpPr/>
            <p:nvPr/>
          </p:nvSpPr>
          <p:spPr>
            <a:xfrm flipH="1">
              <a:off x="8430120" y="46443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 name="Google Shape;160;p19"/>
            <p:cNvSpPr/>
            <p:nvPr/>
          </p:nvSpPr>
          <p:spPr>
            <a:xfrm flipH="1" rot="10800000">
              <a:off x="-126000" y="-4280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 name="Google Shape;161;p19"/>
            <p:cNvSpPr/>
            <p:nvPr/>
          </p:nvSpPr>
          <p:spPr>
            <a:xfrm flipH="1">
              <a:off x="7769880" y="-5040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 name="Google Shape;162;p19"/>
            <p:cNvSpPr/>
            <p:nvPr/>
          </p:nvSpPr>
          <p:spPr>
            <a:xfrm rot="10800000">
              <a:off x="8450640" y="251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 name="Google Shape;163;p19"/>
            <p:cNvSpPr/>
            <p:nvPr/>
          </p:nvSpPr>
          <p:spPr>
            <a:xfrm rot="10800000">
              <a:off x="8450640" y="-244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81" name="PlaceHolder 1"/>
          <p:cNvSpPr>
            <a:spLocks noGrp="1"/>
          </p:cNvSpPr>
          <p:nvPr>
            <p:ph type="title"/>
          </p:nvPr>
        </p:nvSpPr>
        <p:spPr>
          <a:xfrm>
            <a:off x="720000" y="1270440"/>
            <a:ext cx="3777120" cy="1709280"/>
          </a:xfrm>
          <a:prstGeom prst="rect">
            <a:avLst/>
          </a:prstGeom>
          <a:noFill/>
          <a:ln w="0">
            <a:noFill/>
          </a:ln>
        </p:spPr>
        <p:txBody>
          <a:bodyPr lIns="91440" rIns="91440" tIns="91440" bIns="91440" anchor="b">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82" name="PlaceHolder 2"/>
          <p:cNvSpPr>
            <a:spLocks noGrp="1"/>
          </p:cNvSpPr>
          <p:nvPr>
            <p:ph type="body"/>
          </p:nvPr>
        </p:nvSpPr>
        <p:spPr>
          <a:xfrm>
            <a:off x="5122080" y="1060200"/>
            <a:ext cx="3108960" cy="3108960"/>
          </a:xfrm>
          <a:prstGeom prst="rect">
            <a:avLst/>
          </a:prstGeom>
          <a:noFill/>
          <a:ln w="0">
            <a:noFill/>
          </a:ln>
        </p:spPr>
        <p:txBody>
          <a:bodyPr lIns="90000" rIns="90000" tIns="45000" bIns="45000" anchor="t">
            <a:normAutofit fontScale="50000" lnSpcReduction="2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83" name="Google Shape;168;p20"/>
          <p:cNvGrpSpPr/>
          <p:nvPr/>
        </p:nvGrpSpPr>
        <p:grpSpPr>
          <a:xfrm>
            <a:off x="-247320" y="-445680"/>
            <a:ext cx="9637920" cy="6029280"/>
            <a:chOff x="-247320" y="-445680"/>
            <a:chExt cx="9637920" cy="6029280"/>
          </a:xfrm>
        </p:grpSpPr>
        <p:sp>
          <p:nvSpPr>
            <p:cNvPr id="84" name="Google Shape;169;p20"/>
            <p:cNvSpPr/>
            <p:nvPr/>
          </p:nvSpPr>
          <p:spPr>
            <a:xfrm>
              <a:off x="-125640" y="44532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 name="Google Shape;170;p20"/>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6" name="Google Shape;171;p20"/>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 name="Google Shape;172;p20"/>
            <p:cNvSpPr/>
            <p:nvPr/>
          </p:nvSpPr>
          <p:spPr>
            <a:xfrm flipH="1" rot="10800000">
              <a:off x="-247680" y="500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 name="Google Shape;173;p20"/>
            <p:cNvSpPr/>
            <p:nvPr/>
          </p:nvSpPr>
          <p:spPr>
            <a:xfrm flipH="1" rot="10800000">
              <a:off x="293040" y="-4456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 name="Google Shape;174;p20"/>
            <p:cNvSpPr/>
            <p:nvPr/>
          </p:nvSpPr>
          <p:spPr>
            <a:xfrm rot="10800000">
              <a:off x="8431200" y="-403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 name="Google Shape;175;p20"/>
            <p:cNvSpPr/>
            <p:nvPr/>
          </p:nvSpPr>
          <p:spPr>
            <a:xfrm>
              <a:off x="-125640" y="39967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1" name="Google Shape;176;p20"/>
            <p:cNvSpPr/>
            <p:nvPr/>
          </p:nvSpPr>
          <p:spPr>
            <a:xfrm>
              <a:off x="8430840" y="468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92" name="PlaceHolder 1"/>
          <p:cNvSpPr>
            <a:spLocks noGrp="1"/>
          </p:cNvSpPr>
          <p:nvPr>
            <p:ph type="title"/>
          </p:nvPr>
        </p:nvSpPr>
        <p:spPr>
          <a:xfrm>
            <a:off x="720000" y="1637640"/>
            <a:ext cx="3597480" cy="1062720"/>
          </a:xfrm>
          <a:prstGeom prst="rect">
            <a:avLst/>
          </a:prstGeom>
          <a:noFill/>
          <a:ln w="0">
            <a:noFill/>
          </a:ln>
        </p:spPr>
        <p:txBody>
          <a:bodyPr lIns="91440" rIns="91440" tIns="91440" bIns="91440" anchor="b">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713160" y="2384280"/>
            <a:ext cx="4344120" cy="91548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94" name="PlaceHolder 2"/>
          <p:cNvSpPr>
            <a:spLocks noGrp="1"/>
          </p:cNvSpPr>
          <p:nvPr>
            <p:ph type="title"/>
          </p:nvPr>
        </p:nvSpPr>
        <p:spPr>
          <a:xfrm>
            <a:off x="713160" y="1468440"/>
            <a:ext cx="1263960" cy="915480"/>
          </a:xfrm>
          <a:prstGeom prst="rect">
            <a:avLst/>
          </a:prstGeom>
          <a:noFill/>
          <a:ln w="0">
            <a:noFill/>
          </a:ln>
        </p:spPr>
        <p:txBody>
          <a:bodyPr lIns="91440" rIns="91440" tIns="91440" bIns="91440" anchor="ctr">
            <a:noAutofit/>
          </a:bodyPr>
          <a:p>
            <a:pPr indent="0">
              <a:lnSpc>
                <a:spcPct val="100000"/>
              </a:lnSpc>
              <a:buNone/>
            </a:pPr>
            <a:r>
              <a:rPr b="1" lang="fr-FR" sz="6000" spc="-1" strike="noStrike">
                <a:solidFill>
                  <a:schemeClr val="dk1"/>
                </a:solidFill>
                <a:latin typeface="Outfit"/>
                <a:ea typeface="Outfit"/>
              </a:rPr>
              <a:t>xx%</a:t>
            </a:r>
            <a:endParaRPr b="0" lang="fr-FR" sz="6000" spc="-1" strike="noStrike">
              <a:solidFill>
                <a:schemeClr val="dk1"/>
              </a:solidFill>
              <a:latin typeface="Arial"/>
            </a:endParaRPr>
          </a:p>
        </p:txBody>
      </p:sp>
      <p:sp>
        <p:nvSpPr>
          <p:cNvPr id="9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6" name="Google Shape;180;p21"/>
          <p:cNvGrpSpPr/>
          <p:nvPr/>
        </p:nvGrpSpPr>
        <p:grpSpPr>
          <a:xfrm>
            <a:off x="-247320" y="-445680"/>
            <a:ext cx="9638640" cy="6029280"/>
            <a:chOff x="-247320" y="-445680"/>
            <a:chExt cx="9638640" cy="6029280"/>
          </a:xfrm>
        </p:grpSpPr>
        <p:sp>
          <p:nvSpPr>
            <p:cNvPr id="97" name="Google Shape;181;p21"/>
            <p:cNvSpPr/>
            <p:nvPr/>
          </p:nvSpPr>
          <p:spPr>
            <a:xfrm flipH="1">
              <a:off x="8430120" y="4453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182;p21"/>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 name="Google Shape;183;p21"/>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 name="Google Shape;184;p2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 name="Google Shape;185;p21"/>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Google Shape;186;p21"/>
            <p:cNvSpPr/>
            <p:nvPr/>
          </p:nvSpPr>
          <p:spPr>
            <a:xfrm flipH="1" rot="10800000">
              <a:off x="-126000" y="-403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187;p21"/>
            <p:cNvSpPr/>
            <p:nvPr/>
          </p:nvSpPr>
          <p:spPr>
            <a:xfrm flipH="1">
              <a:off x="8430120" y="39967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 name="Google Shape;188;p21"/>
            <p:cNvSpPr/>
            <p:nvPr/>
          </p:nvSpPr>
          <p:spPr>
            <a:xfrm flipH="1">
              <a:off x="-126360" y="468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05" name="PlaceHolder 1"/>
          <p:cNvSpPr>
            <a:spLocks noGrp="1"/>
          </p:cNvSpPr>
          <p:nvPr>
            <p:ph type="title"/>
          </p:nvPr>
        </p:nvSpPr>
        <p:spPr>
          <a:xfrm>
            <a:off x="4837320" y="1796400"/>
            <a:ext cx="3593160" cy="644400"/>
          </a:xfrm>
          <a:prstGeom prst="rect">
            <a:avLst/>
          </a:prstGeom>
          <a:noFill/>
          <a:ln w="0">
            <a:noFill/>
          </a:ln>
        </p:spPr>
        <p:txBody>
          <a:bodyPr lIns="91440" rIns="91440" tIns="91440" bIns="91440" anchor="b">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06" name="Google Shape;192;p22"/>
          <p:cNvGrpSpPr/>
          <p:nvPr/>
        </p:nvGrpSpPr>
        <p:grpSpPr>
          <a:xfrm>
            <a:off x="-247320" y="-445680"/>
            <a:ext cx="9638640" cy="6029280"/>
            <a:chOff x="-247320" y="-445680"/>
            <a:chExt cx="9638640" cy="6029280"/>
          </a:xfrm>
        </p:grpSpPr>
        <p:sp>
          <p:nvSpPr>
            <p:cNvPr id="107" name="Google Shape;193;p22"/>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 name="Google Shape;194;p22"/>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195;p22"/>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 name="Google Shape;196;p22"/>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1" name="Google Shape;197;p22"/>
            <p:cNvSpPr/>
            <p:nvPr/>
          </p:nvSpPr>
          <p:spPr>
            <a:xfrm flipH="1" rot="10800000">
              <a:off x="-247680" y="500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 name="Google Shape;198;p22"/>
            <p:cNvSpPr/>
            <p:nvPr/>
          </p:nvSpPr>
          <p:spPr>
            <a:xfrm flipH="1" rot="10800000">
              <a:off x="293040" y="-4456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 name="Google Shape;199;p22"/>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 name="Google Shape;200;p22"/>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1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16" name="PlaceHolder 2"/>
          <p:cNvSpPr>
            <a:spLocks noGrp="1"/>
          </p:cNvSpPr>
          <p:nvPr>
            <p:ph type="body"/>
          </p:nvPr>
        </p:nvSpPr>
        <p:spPr>
          <a:xfrm>
            <a:off x="720000" y="1215720"/>
            <a:ext cx="7703640" cy="102168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17" name="Google Shape;204;p23"/>
          <p:cNvGrpSpPr/>
          <p:nvPr/>
        </p:nvGrpSpPr>
        <p:grpSpPr>
          <a:xfrm>
            <a:off x="-534960" y="-37440"/>
            <a:ext cx="10207440" cy="5621040"/>
            <a:chOff x="-534960" y="-37440"/>
            <a:chExt cx="10207440" cy="5621040"/>
          </a:xfrm>
        </p:grpSpPr>
        <p:sp>
          <p:nvSpPr>
            <p:cNvPr id="118" name="Google Shape;205;p23"/>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 name="Google Shape;206;p23"/>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 name="Google Shape;207;p23"/>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 name="Google Shape;208;p23"/>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 name="Google Shape;209;p23"/>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 name="Google Shape;210;p23"/>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 name="Google Shape;211;p23"/>
            <p:cNvSpPr/>
            <p:nvPr/>
          </p:nvSpPr>
          <p:spPr>
            <a:xfrm flipH="1" rot="10800000">
              <a:off x="-528840" y="-37440"/>
              <a:ext cx="838440" cy="967680"/>
            </a:xfrm>
            <a:custGeom>
              <a:avLst/>
              <a:gdLst>
                <a:gd name="textAreaLeft" fmla="*/ 360 w 838440"/>
                <a:gd name="textAreaRight" fmla="*/ 83916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 name="Google Shape;212;p23"/>
            <p:cNvSpPr/>
            <p:nvPr/>
          </p:nvSpPr>
          <p:spPr>
            <a:xfrm flipH="1" rot="10800000">
              <a:off x="-126000" y="419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2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27" name="PlaceHolder 2"/>
          <p:cNvSpPr>
            <a:spLocks noGrp="1"/>
          </p:cNvSpPr>
          <p:nvPr>
            <p:ph type="body"/>
          </p:nvPr>
        </p:nvSpPr>
        <p:spPr>
          <a:xfrm>
            <a:off x="720000" y="1215720"/>
            <a:ext cx="7703640" cy="31449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28" name="Google Shape;216;p24"/>
          <p:cNvGrpSpPr/>
          <p:nvPr/>
        </p:nvGrpSpPr>
        <p:grpSpPr>
          <a:xfrm>
            <a:off x="-310320" y="3500640"/>
            <a:ext cx="9764280" cy="2328120"/>
            <a:chOff x="-310320" y="3500640"/>
            <a:chExt cx="9764280" cy="2328120"/>
          </a:xfrm>
        </p:grpSpPr>
        <p:sp>
          <p:nvSpPr>
            <p:cNvPr id="129" name="Google Shape;217;p24"/>
            <p:cNvSpPr/>
            <p:nvPr/>
          </p:nvSpPr>
          <p:spPr>
            <a:xfrm flipH="1" rot="10800000">
              <a:off x="927000" y="46303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 name="Google Shape;218;p24"/>
            <p:cNvSpPr/>
            <p:nvPr/>
          </p:nvSpPr>
          <p:spPr>
            <a:xfrm flipH="1" rot="10800000">
              <a:off x="272520" y="48610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 name="Google Shape;219;p24"/>
            <p:cNvSpPr/>
            <p:nvPr/>
          </p:nvSpPr>
          <p:spPr>
            <a:xfrm>
              <a:off x="-310320" y="3996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2" name="Google Shape;220;p24"/>
            <p:cNvSpPr/>
            <p:nvPr/>
          </p:nvSpPr>
          <p:spPr>
            <a:xfrm>
              <a:off x="-125640" y="3500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3" name="Google Shape;221;p24"/>
            <p:cNvSpPr/>
            <p:nvPr/>
          </p:nvSpPr>
          <p:spPr>
            <a:xfrm flipH="1">
              <a:off x="8615160" y="39963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4" name="Google Shape;222;p24"/>
            <p:cNvSpPr/>
            <p:nvPr/>
          </p:nvSpPr>
          <p:spPr>
            <a:xfrm flipH="1">
              <a:off x="8423280" y="3500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 name="Google Shape;223;p24"/>
            <p:cNvSpPr/>
            <p:nvPr/>
          </p:nvSpPr>
          <p:spPr>
            <a:xfrm rot="10800000">
              <a:off x="7378200" y="46303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6" name="Google Shape;224;p24"/>
            <p:cNvSpPr/>
            <p:nvPr/>
          </p:nvSpPr>
          <p:spPr>
            <a:xfrm rot="10800000">
              <a:off x="8032680" y="486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3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38" name="Google Shape;231;p25"/>
          <p:cNvGrpSpPr/>
          <p:nvPr/>
        </p:nvGrpSpPr>
        <p:grpSpPr>
          <a:xfrm>
            <a:off x="-655560" y="3436920"/>
            <a:ext cx="10454760" cy="2310840"/>
            <a:chOff x="-655560" y="3436920"/>
            <a:chExt cx="10454760" cy="2310840"/>
          </a:xfrm>
        </p:grpSpPr>
        <p:sp>
          <p:nvSpPr>
            <p:cNvPr id="139" name="Google Shape;232;p25"/>
            <p:cNvSpPr/>
            <p:nvPr/>
          </p:nvSpPr>
          <p:spPr>
            <a:xfrm flipH="1" rot="10800000">
              <a:off x="-137160" y="3436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0" name="Google Shape;233;p25"/>
            <p:cNvSpPr/>
            <p:nvPr/>
          </p:nvSpPr>
          <p:spPr>
            <a:xfrm>
              <a:off x="183240" y="4541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1" name="Google Shape;234;p25"/>
            <p:cNvSpPr/>
            <p:nvPr/>
          </p:nvSpPr>
          <p:spPr>
            <a:xfrm flipH="1" rot="10800000">
              <a:off x="-655920" y="3903480"/>
              <a:ext cx="838440" cy="967680"/>
            </a:xfrm>
            <a:custGeom>
              <a:avLst/>
              <a:gdLst>
                <a:gd name="textAreaLeft" fmla="*/ 360 w 838440"/>
                <a:gd name="textAreaRight" fmla="*/ 83916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 name="Google Shape;235;p25"/>
            <p:cNvSpPr/>
            <p:nvPr/>
          </p:nvSpPr>
          <p:spPr>
            <a:xfrm rot="10800000">
              <a:off x="8442360" y="3436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3" name="Google Shape;236;p25"/>
            <p:cNvSpPr/>
            <p:nvPr/>
          </p:nvSpPr>
          <p:spPr>
            <a:xfrm flipH="1">
              <a:off x="8121240" y="45410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 name="Google Shape;237;p25"/>
            <p:cNvSpPr/>
            <p:nvPr/>
          </p:nvSpPr>
          <p:spPr>
            <a:xfrm rot="10800000">
              <a:off x="8960760" y="39034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5" name="Google Shape;238;p25"/>
            <p:cNvSpPr/>
            <p:nvPr/>
          </p:nvSpPr>
          <p:spPr>
            <a:xfrm rot="10800000">
              <a:off x="7719120" y="4780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6" name="Google Shape;239;p25"/>
            <p:cNvSpPr/>
            <p:nvPr/>
          </p:nvSpPr>
          <p:spPr>
            <a:xfrm rot="10800000">
              <a:off x="586800" y="4780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4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48" name="Google Shape;244;p26"/>
          <p:cNvGrpSpPr/>
          <p:nvPr/>
        </p:nvGrpSpPr>
        <p:grpSpPr>
          <a:xfrm>
            <a:off x="-512280" y="-358200"/>
            <a:ext cx="10169640" cy="5930280"/>
            <a:chOff x="-512280" y="-358200"/>
            <a:chExt cx="10169640" cy="5930280"/>
          </a:xfrm>
        </p:grpSpPr>
        <p:sp>
          <p:nvSpPr>
            <p:cNvPr id="149" name="Google Shape;245;p26"/>
            <p:cNvSpPr/>
            <p:nvPr/>
          </p:nvSpPr>
          <p:spPr>
            <a:xfrm flipH="1">
              <a:off x="8430120" y="40741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0" name="Google Shape;246;p26"/>
            <p:cNvSpPr/>
            <p:nvPr/>
          </p:nvSpPr>
          <p:spPr>
            <a:xfrm rot="10800000">
              <a:off x="8818920" y="183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 name="Google Shape;247;p26"/>
            <p:cNvSpPr/>
            <p:nvPr/>
          </p:nvSpPr>
          <p:spPr>
            <a:xfrm rot="10800000">
              <a:off x="8011800" y="46044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2" name="Google Shape;248;p26"/>
            <p:cNvSpPr/>
            <p:nvPr/>
          </p:nvSpPr>
          <p:spPr>
            <a:xfrm flipH="1">
              <a:off x="8430120" y="-358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3" name="Google Shape;249;p26"/>
            <p:cNvSpPr/>
            <p:nvPr/>
          </p:nvSpPr>
          <p:spPr>
            <a:xfrm>
              <a:off x="-124200" y="40741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4" name="Google Shape;250;p26"/>
            <p:cNvSpPr/>
            <p:nvPr/>
          </p:nvSpPr>
          <p:spPr>
            <a:xfrm flipH="1" rot="10800000">
              <a:off x="-512640" y="183240"/>
              <a:ext cx="838440" cy="967680"/>
            </a:xfrm>
            <a:custGeom>
              <a:avLst/>
              <a:gdLst>
                <a:gd name="textAreaLeft" fmla="*/ 360 w 838440"/>
                <a:gd name="textAreaRight" fmla="*/ 83916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5" name="Google Shape;251;p26"/>
            <p:cNvSpPr/>
            <p:nvPr/>
          </p:nvSpPr>
          <p:spPr>
            <a:xfrm flipH="1" rot="10800000">
              <a:off x="294840" y="4604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6" name="Google Shape;252;p26"/>
            <p:cNvSpPr/>
            <p:nvPr/>
          </p:nvSpPr>
          <p:spPr>
            <a:xfrm>
              <a:off x="-124200" y="-3582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5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58" name="Google Shape;261;p27"/>
          <p:cNvGrpSpPr/>
          <p:nvPr/>
        </p:nvGrpSpPr>
        <p:grpSpPr>
          <a:xfrm>
            <a:off x="-519480" y="2675160"/>
            <a:ext cx="10224360" cy="2743920"/>
            <a:chOff x="-519480" y="2675160"/>
            <a:chExt cx="10224360" cy="2743920"/>
          </a:xfrm>
        </p:grpSpPr>
        <p:sp>
          <p:nvSpPr>
            <p:cNvPr id="159" name="Google Shape;262;p27"/>
            <p:cNvSpPr/>
            <p:nvPr/>
          </p:nvSpPr>
          <p:spPr>
            <a:xfrm flipH="1" rot="10800000">
              <a:off x="-119160" y="308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0" name="Google Shape;263;p27"/>
            <p:cNvSpPr/>
            <p:nvPr/>
          </p:nvSpPr>
          <p:spPr>
            <a:xfrm flipH="1" rot="10800000">
              <a:off x="-519840" y="2675160"/>
              <a:ext cx="838440" cy="967680"/>
            </a:xfrm>
            <a:custGeom>
              <a:avLst/>
              <a:gdLst>
                <a:gd name="textAreaLeft" fmla="*/ 360 w 838440"/>
                <a:gd name="textAreaRight" fmla="*/ 83916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1" name="Google Shape;264;p27"/>
            <p:cNvSpPr/>
            <p:nvPr/>
          </p:nvSpPr>
          <p:spPr>
            <a:xfrm>
              <a:off x="-519480" y="395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 name="Google Shape;265;p27"/>
            <p:cNvSpPr/>
            <p:nvPr/>
          </p:nvSpPr>
          <p:spPr>
            <a:xfrm>
              <a:off x="21240" y="44514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 name="Google Shape;266;p27"/>
            <p:cNvSpPr/>
            <p:nvPr/>
          </p:nvSpPr>
          <p:spPr>
            <a:xfrm rot="10800000">
              <a:off x="8465400" y="30852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 name="Google Shape;267;p27"/>
            <p:cNvSpPr/>
            <p:nvPr/>
          </p:nvSpPr>
          <p:spPr>
            <a:xfrm rot="10800000">
              <a:off x="8866440" y="26751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 name="Google Shape;268;p27"/>
            <p:cNvSpPr/>
            <p:nvPr/>
          </p:nvSpPr>
          <p:spPr>
            <a:xfrm flipH="1">
              <a:off x="8865360" y="39556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 name="Google Shape;269;p27"/>
            <p:cNvSpPr/>
            <p:nvPr/>
          </p:nvSpPr>
          <p:spPr>
            <a:xfrm flipH="1">
              <a:off x="8324640" y="44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6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774080"/>
            <a:ext cx="4675680" cy="109764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Outfit"/>
                <a:ea typeface="Outfit"/>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68" name="Google Shape;280;p28"/>
          <p:cNvGrpSpPr/>
          <p:nvPr/>
        </p:nvGrpSpPr>
        <p:grpSpPr>
          <a:xfrm>
            <a:off x="-266400" y="3341880"/>
            <a:ext cx="9676800" cy="2320920"/>
            <a:chOff x="-266400" y="3341880"/>
            <a:chExt cx="9676800" cy="2320920"/>
          </a:xfrm>
        </p:grpSpPr>
        <p:sp>
          <p:nvSpPr>
            <p:cNvPr id="169" name="Google Shape;281;p28"/>
            <p:cNvSpPr/>
            <p:nvPr/>
          </p:nvSpPr>
          <p:spPr>
            <a:xfrm flipH="1">
              <a:off x="7440840" y="46951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 name="Google Shape;282;p28"/>
            <p:cNvSpPr/>
            <p:nvPr/>
          </p:nvSpPr>
          <p:spPr>
            <a:xfrm>
              <a:off x="863640" y="46951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 name="Google Shape;283;p28"/>
            <p:cNvSpPr/>
            <p:nvPr/>
          </p:nvSpPr>
          <p:spPr>
            <a:xfrm flipH="1" rot="10800000">
              <a:off x="-266760" y="40291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 name="Google Shape;284;p28"/>
            <p:cNvSpPr/>
            <p:nvPr/>
          </p:nvSpPr>
          <p:spPr>
            <a:xfrm>
              <a:off x="153000" y="45244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 name="Google Shape;285;p28"/>
            <p:cNvSpPr/>
            <p:nvPr/>
          </p:nvSpPr>
          <p:spPr>
            <a:xfrm flipH="1" rot="10800000">
              <a:off x="-151560" y="33418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 name="Google Shape;286;p28"/>
            <p:cNvSpPr/>
            <p:nvPr/>
          </p:nvSpPr>
          <p:spPr>
            <a:xfrm rot="10800000">
              <a:off x="8571960" y="40291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 name="Google Shape;287;p28"/>
            <p:cNvSpPr/>
            <p:nvPr/>
          </p:nvSpPr>
          <p:spPr>
            <a:xfrm flipH="1">
              <a:off x="8151840" y="45244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 name="Google Shape;288;p28"/>
            <p:cNvSpPr/>
            <p:nvPr/>
          </p:nvSpPr>
          <p:spPr>
            <a:xfrm rot="10800000">
              <a:off x="8456760" y="33418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7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4352040" y="638280"/>
            <a:ext cx="4078440" cy="768600"/>
          </a:xfrm>
          <a:prstGeom prst="rect">
            <a:avLst/>
          </a:prstGeom>
          <a:noFill/>
          <a:ln w="0">
            <a:noFill/>
          </a:ln>
        </p:spPr>
        <p:txBody>
          <a:bodyPr lIns="91440" rIns="91440" tIns="91440" bIns="91440" anchor="b">
            <a:noAutofit/>
          </a:bodyPr>
          <a:p>
            <a:pPr indent="0">
              <a:lnSpc>
                <a:spcPct val="100000"/>
              </a:lnSpc>
              <a:buNone/>
            </a:pPr>
            <a:r>
              <a:rPr b="1" lang="fr-FR" sz="4500" spc="-1" strike="noStrike">
                <a:solidFill>
                  <a:schemeClr val="dk1"/>
                </a:solidFill>
                <a:latin typeface="Outfit"/>
                <a:ea typeface="Outfit"/>
              </a:rPr>
              <a:t>xx%</a:t>
            </a:r>
            <a:endParaRPr b="0" lang="fr-FR" sz="4500" spc="-1" strike="noStrike">
              <a:solidFill>
                <a:schemeClr val="dk1"/>
              </a:solidFill>
              <a:latin typeface="Arial"/>
            </a:endParaRPr>
          </a:p>
        </p:txBody>
      </p:sp>
      <p:sp>
        <p:nvSpPr>
          <p:cNvPr id="179" name="PlaceHolder 2"/>
          <p:cNvSpPr>
            <a:spLocks noGrp="1"/>
          </p:cNvSpPr>
          <p:nvPr>
            <p:ph type="title"/>
          </p:nvPr>
        </p:nvSpPr>
        <p:spPr>
          <a:xfrm>
            <a:off x="4352040" y="1990440"/>
            <a:ext cx="4078440" cy="768600"/>
          </a:xfrm>
          <a:prstGeom prst="rect">
            <a:avLst/>
          </a:prstGeom>
          <a:noFill/>
          <a:ln w="0">
            <a:noFill/>
          </a:ln>
        </p:spPr>
        <p:txBody>
          <a:bodyPr lIns="91440" rIns="91440" tIns="91440" bIns="91440" anchor="b">
            <a:noAutofit/>
          </a:bodyPr>
          <a:p>
            <a:pPr indent="0">
              <a:lnSpc>
                <a:spcPct val="100000"/>
              </a:lnSpc>
              <a:buNone/>
            </a:pPr>
            <a:r>
              <a:rPr b="1" lang="fr-FR" sz="4500" spc="-1" strike="noStrike">
                <a:solidFill>
                  <a:schemeClr val="dk1"/>
                </a:solidFill>
                <a:latin typeface="Outfit"/>
                <a:ea typeface="Outfit"/>
              </a:rPr>
              <a:t>xx%</a:t>
            </a:r>
            <a:endParaRPr b="0" lang="fr-FR" sz="4500" spc="-1" strike="noStrike">
              <a:solidFill>
                <a:schemeClr val="dk1"/>
              </a:solidFill>
              <a:latin typeface="Arial"/>
            </a:endParaRPr>
          </a:p>
        </p:txBody>
      </p:sp>
      <p:sp>
        <p:nvSpPr>
          <p:cNvPr id="180" name="PlaceHolder 3"/>
          <p:cNvSpPr>
            <a:spLocks noGrp="1"/>
          </p:cNvSpPr>
          <p:nvPr>
            <p:ph type="title"/>
          </p:nvPr>
        </p:nvSpPr>
        <p:spPr>
          <a:xfrm>
            <a:off x="4352040" y="3342960"/>
            <a:ext cx="4078440" cy="768600"/>
          </a:xfrm>
          <a:prstGeom prst="rect">
            <a:avLst/>
          </a:prstGeom>
          <a:noFill/>
          <a:ln w="0">
            <a:noFill/>
          </a:ln>
        </p:spPr>
        <p:txBody>
          <a:bodyPr lIns="91440" rIns="91440" tIns="91440" bIns="91440" anchor="b">
            <a:noAutofit/>
          </a:bodyPr>
          <a:p>
            <a:pPr indent="0">
              <a:lnSpc>
                <a:spcPct val="100000"/>
              </a:lnSpc>
              <a:buNone/>
            </a:pPr>
            <a:r>
              <a:rPr b="1" lang="fr-FR" sz="4500" spc="-1" strike="noStrike">
                <a:solidFill>
                  <a:schemeClr val="dk1"/>
                </a:solidFill>
                <a:latin typeface="Outfit"/>
                <a:ea typeface="Outfit"/>
              </a:rPr>
              <a:t>xx%</a:t>
            </a:r>
            <a:endParaRPr b="0" lang="fr-FR" sz="4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713160" y="677520"/>
            <a:ext cx="5094360" cy="1058400"/>
          </a:xfrm>
          <a:prstGeom prst="rect">
            <a:avLst/>
          </a:prstGeom>
          <a:noFill/>
          <a:ln w="0">
            <a:noFill/>
          </a:ln>
        </p:spPr>
        <p:txBody>
          <a:bodyPr lIns="91440" rIns="91440" tIns="91440" bIns="91440" anchor="t">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82" name="Google Shape;312;p30"/>
          <p:cNvSpPr/>
          <p:nvPr/>
        </p:nvSpPr>
        <p:spPr>
          <a:xfrm>
            <a:off x="713160" y="3611880"/>
            <a:ext cx="5094360" cy="55584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200" spc="-1" strike="noStrike">
                <a:solidFill>
                  <a:schemeClr val="dk1"/>
                </a:solidFill>
                <a:latin typeface="DM Sans"/>
                <a:ea typeface="DM Sans"/>
              </a:rPr>
              <a:t>CREDITS:</a:t>
            </a:r>
            <a:r>
              <a:rPr b="0" lang="en" sz="1200" spc="-1" strike="noStrike">
                <a:solidFill>
                  <a:schemeClr val="dk1"/>
                </a:solidFill>
                <a:latin typeface="DM Sans"/>
                <a:ea typeface="DM Sans"/>
              </a:rPr>
              <a:t> This presentation template was created by </a:t>
            </a:r>
            <a:r>
              <a:rPr b="1" lang="en" sz="1200" spc="-1" strike="noStrike" u="sng">
                <a:solidFill>
                  <a:schemeClr val="dk1"/>
                </a:solidFill>
                <a:uFillTx/>
                <a:latin typeface="DM Sans"/>
                <a:ea typeface="DM Sans"/>
                <a:hlinkClick r:id="rId2"/>
              </a:rPr>
              <a:t>Slidesgo</a:t>
            </a:r>
            <a:r>
              <a:rPr b="0" lang="en" sz="1200" spc="-1" strike="noStrike">
                <a:solidFill>
                  <a:schemeClr val="dk1"/>
                </a:solidFill>
                <a:latin typeface="DM Sans"/>
                <a:ea typeface="DM Sans"/>
              </a:rPr>
              <a:t>, and includes icons by </a:t>
            </a:r>
            <a:r>
              <a:rPr b="1" lang="en" sz="1200" spc="-1" strike="noStrike" u="sng">
                <a:solidFill>
                  <a:schemeClr val="dk1"/>
                </a:solidFill>
                <a:uFillTx/>
                <a:latin typeface="DM Sans"/>
                <a:ea typeface="DM Sans"/>
                <a:hlinkClick r:id="rId3"/>
              </a:rPr>
              <a:t>Flaticon</a:t>
            </a:r>
            <a:r>
              <a:rPr b="0" lang="en" sz="1200" spc="-1" strike="noStrike">
                <a:solidFill>
                  <a:schemeClr val="dk1"/>
                </a:solidFill>
                <a:latin typeface="DM Sans"/>
                <a:ea typeface="DM Sans"/>
              </a:rPr>
              <a:t>, and infographics &amp; images by </a:t>
            </a:r>
            <a:r>
              <a:rPr b="1" lang="en" sz="1200" spc="-1" strike="noStrike" u="sng">
                <a:solidFill>
                  <a:schemeClr val="dk1"/>
                </a:solidFill>
                <a:uFillTx/>
                <a:latin typeface="DM Sans"/>
                <a:ea typeface="DM Sans"/>
                <a:hlinkClick r:id="rId4"/>
              </a:rPr>
              <a:t>Freepik</a:t>
            </a:r>
            <a:r>
              <a:rPr b="0" lang="en" sz="1200" spc="-1" strike="noStrike" u="sng">
                <a:solidFill>
                  <a:schemeClr val="dk1"/>
                </a:solidFill>
                <a:uFillTx/>
                <a:latin typeface="DM Sans"/>
                <a:ea typeface="DM Sans"/>
              </a:rPr>
              <a:t> </a:t>
            </a:r>
            <a:endParaRPr b="0" lang="en-US" sz="1200" spc="-1" strike="noStrike">
              <a:solidFill>
                <a:srgbClr val="000000"/>
              </a:solidFill>
              <a:latin typeface="OpenSymbol"/>
            </a:endParaRPr>
          </a:p>
        </p:txBody>
      </p:sp>
      <p:sp>
        <p:nvSpPr>
          <p:cNvPr id="18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5"/>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84" name="Google Shape;16;p4"/>
          <p:cNvGrpSpPr/>
          <p:nvPr/>
        </p:nvGrpSpPr>
        <p:grpSpPr>
          <a:xfrm>
            <a:off x="-247320" y="-445680"/>
            <a:ext cx="9638640" cy="6029280"/>
            <a:chOff x="-247320" y="-445680"/>
            <a:chExt cx="9638640" cy="6029280"/>
          </a:xfrm>
        </p:grpSpPr>
        <p:sp>
          <p:nvSpPr>
            <p:cNvPr id="185" name="Google Shape;17;p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6" name="Google Shape;18;p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 name="Google Shape;19;p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8" name="Google Shape;20;p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9" name="Google Shape;21;p4"/>
            <p:cNvSpPr/>
            <p:nvPr/>
          </p:nvSpPr>
          <p:spPr>
            <a:xfrm flipH="1" rot="10800000">
              <a:off x="-247680" y="500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0" name="Google Shape;22;p4"/>
            <p:cNvSpPr/>
            <p:nvPr/>
          </p:nvSpPr>
          <p:spPr>
            <a:xfrm flipH="1" rot="10800000">
              <a:off x="293040" y="-4456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 name="Google Shape;23;p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 name="Google Shape;24;p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9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94" name="PlaceHolder 2"/>
          <p:cNvSpPr>
            <a:spLocks noGrp="1"/>
          </p:cNvSpPr>
          <p:nvPr>
            <p:ph type="body"/>
          </p:nvPr>
        </p:nvSpPr>
        <p:spPr>
          <a:xfrm>
            <a:off x="720000" y="1215720"/>
            <a:ext cx="7703640" cy="3974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97" name="Google Shape;314;p31"/>
          <p:cNvGrpSpPr/>
          <p:nvPr/>
        </p:nvGrpSpPr>
        <p:grpSpPr>
          <a:xfrm>
            <a:off x="-247320" y="-445680"/>
            <a:ext cx="9638640" cy="6029280"/>
            <a:chOff x="-247320" y="-445680"/>
            <a:chExt cx="9638640" cy="6029280"/>
          </a:xfrm>
        </p:grpSpPr>
        <p:sp>
          <p:nvSpPr>
            <p:cNvPr id="198" name="Google Shape;315;p31"/>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9" name="Google Shape;316;p31"/>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 name="Google Shape;317;p31"/>
            <p:cNvSpPr/>
            <p:nvPr/>
          </p:nvSpPr>
          <p:spPr>
            <a:xfrm flipH="1" rot="10800000">
              <a:off x="-247680" y="500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1" name="Google Shape;318;p31"/>
            <p:cNvSpPr/>
            <p:nvPr/>
          </p:nvSpPr>
          <p:spPr>
            <a:xfrm flipH="1" rot="10800000">
              <a:off x="346680" y="-4456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2" name="Google Shape;319;p31"/>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 name="Google Shape;320;p3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4" name="Google Shape;321;p31"/>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 name="Google Shape;322;p31"/>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06" name="Google Shape;324;p32"/>
          <p:cNvGrpSpPr/>
          <p:nvPr/>
        </p:nvGrpSpPr>
        <p:grpSpPr>
          <a:xfrm>
            <a:off x="-476640" y="2900520"/>
            <a:ext cx="10096920" cy="2864880"/>
            <a:chOff x="-476640" y="2900520"/>
            <a:chExt cx="10096920" cy="2864880"/>
          </a:xfrm>
        </p:grpSpPr>
        <p:grpSp>
          <p:nvGrpSpPr>
            <p:cNvPr id="207" name="Google Shape;325;p32"/>
            <p:cNvGrpSpPr/>
            <p:nvPr/>
          </p:nvGrpSpPr>
          <p:grpSpPr>
            <a:xfrm>
              <a:off x="-476640" y="2900520"/>
              <a:ext cx="10096920" cy="2864880"/>
              <a:chOff x="-476640" y="2900520"/>
              <a:chExt cx="10096920" cy="2864880"/>
            </a:xfrm>
          </p:grpSpPr>
          <p:sp>
            <p:nvSpPr>
              <p:cNvPr id="208" name="Google Shape;326;p32"/>
              <p:cNvSpPr/>
              <p:nvPr/>
            </p:nvSpPr>
            <p:spPr>
              <a:xfrm flipH="1" rot="10800000">
                <a:off x="-267120" y="2900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9" name="Google Shape;327;p32"/>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0" name="Google Shape;328;p32"/>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1" name="Google Shape;329;p32"/>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2" name="Google Shape;330;p32"/>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3" name="Google Shape;331;p32"/>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4" name="Google Shape;332;p32"/>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15" name="Google Shape;333;p32"/>
            <p:cNvSpPr/>
            <p:nvPr/>
          </p:nvSpPr>
          <p:spPr>
            <a:xfrm flipH="1" rot="10800000">
              <a:off x="293400" y="47977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16" name="Google Shape;28;p5"/>
          <p:cNvGrpSpPr/>
          <p:nvPr/>
        </p:nvGrpSpPr>
        <p:grpSpPr>
          <a:xfrm>
            <a:off x="-247320" y="-445680"/>
            <a:ext cx="9638640" cy="6029280"/>
            <a:chOff x="-247320" y="-445680"/>
            <a:chExt cx="9638640" cy="6029280"/>
          </a:xfrm>
        </p:grpSpPr>
        <p:sp>
          <p:nvSpPr>
            <p:cNvPr id="217" name="Google Shape;29;p5"/>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8" name="Google Shape;30;p5"/>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9" name="Google Shape;31;p5"/>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0" name="Google Shape;32;p5"/>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1" name="Google Shape;33;p5"/>
            <p:cNvSpPr/>
            <p:nvPr/>
          </p:nvSpPr>
          <p:spPr>
            <a:xfrm flipH="1" rot="10800000">
              <a:off x="-247680" y="500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2" name="Google Shape;34;p5"/>
            <p:cNvSpPr/>
            <p:nvPr/>
          </p:nvSpPr>
          <p:spPr>
            <a:xfrm flipH="1" rot="10800000">
              <a:off x="293040" y="-4456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3" name="Google Shape;35;p5"/>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4" name="Google Shape;36;p5"/>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2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9" name="Google Shape;43;p6"/>
          <p:cNvGrpSpPr/>
          <p:nvPr/>
        </p:nvGrpSpPr>
        <p:grpSpPr>
          <a:xfrm>
            <a:off x="-247320" y="-283680"/>
            <a:ext cx="9637920" cy="5867280"/>
            <a:chOff x="-247320" y="-283680"/>
            <a:chExt cx="9637920" cy="5867280"/>
          </a:xfrm>
        </p:grpSpPr>
        <p:sp>
          <p:nvSpPr>
            <p:cNvPr id="230" name="Google Shape;44;p6"/>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1" name="Google Shape;45;p6"/>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2" name="Google Shape;46;p6"/>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3" name="Google Shape;47;p6"/>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4" name="Google Shape;48;p6"/>
            <p:cNvSpPr/>
            <p:nvPr/>
          </p:nvSpPr>
          <p:spPr>
            <a:xfrm flipH="1" rot="10800000">
              <a:off x="-126000" y="123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5" name="Google Shape;49;p6"/>
            <p:cNvSpPr/>
            <p:nvPr/>
          </p:nvSpPr>
          <p:spPr>
            <a:xfrm flipH="1" rot="10800000">
              <a:off x="-126000" y="-2836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6" name="Google Shape;50;p6"/>
            <p:cNvSpPr/>
            <p:nvPr/>
          </p:nvSpPr>
          <p:spPr>
            <a:xfrm flipH="1" rot="10800000">
              <a:off x="8423640" y="123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7" name="Google Shape;51;p6"/>
            <p:cNvSpPr/>
            <p:nvPr/>
          </p:nvSpPr>
          <p:spPr>
            <a:xfrm flipH="1" rot="10800000">
              <a:off x="8423640" y="-2836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3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0" name="PlaceHolder 1"/>
          <p:cNvSpPr>
            <a:spLocks noGrp="1"/>
          </p:cNvSpPr>
          <p:nvPr>
            <p:ph type="title"/>
          </p:nvPr>
        </p:nvSpPr>
        <p:spPr>
          <a:xfrm>
            <a:off x="720000" y="444960"/>
            <a:ext cx="554940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1" name="PlaceHolder 1"/>
          <p:cNvSpPr>
            <a:spLocks noGrp="1"/>
          </p:cNvSpPr>
          <p:nvPr>
            <p:ph type="title"/>
          </p:nvPr>
        </p:nvSpPr>
        <p:spPr>
          <a:xfrm>
            <a:off x="4292280" y="1663920"/>
            <a:ext cx="4138200" cy="181548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2" name="PlaceHolder 1"/>
          <p:cNvSpPr>
            <a:spLocks noGrp="1"/>
          </p:cNvSpPr>
          <p:nvPr>
            <p:ph type="title"/>
          </p:nvPr>
        </p:nvSpPr>
        <p:spPr>
          <a:xfrm>
            <a:off x="3862800" y="1655640"/>
            <a:ext cx="4567320" cy="1161000"/>
          </a:xfrm>
          <a:prstGeom prst="rect">
            <a:avLst/>
          </a:prstGeom>
          <a:noFill/>
          <a:ln w="0">
            <a:noFill/>
          </a:ln>
        </p:spPr>
        <p:txBody>
          <a:bodyPr lIns="91440" rIns="91440" tIns="91440" bIns="91440" anchor="b">
            <a:noAutofit/>
          </a:bodyPr>
          <a:p>
            <a:pPr indent="0">
              <a:buNone/>
            </a:pPr>
            <a:r>
              <a:rPr b="0" lang="fr-FR" sz="6500" spc="-1" strike="noStrike">
                <a:solidFill>
                  <a:schemeClr val="dk1"/>
                </a:solidFill>
                <a:latin typeface="Arial"/>
              </a:rPr>
              <a:t>Click to edit the title text format</a:t>
            </a:r>
            <a:endParaRPr b="0" lang="fr-FR" sz="6500" spc="-1" strike="noStrike">
              <a:solidFill>
                <a:schemeClr val="dk1"/>
              </a:solidFill>
              <a:latin typeface="Arial"/>
            </a:endParaRPr>
          </a:p>
        </p:txBody>
      </p:sp>
      <p:sp>
        <p:nvSpPr>
          <p:cNvPr id="24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4" name="PlaceHolder 1"/>
          <p:cNvSpPr>
            <a:spLocks noGrp="1"/>
          </p:cNvSpPr>
          <p:nvPr>
            <p:ph type="body"/>
          </p:nvPr>
        </p:nvSpPr>
        <p:spPr>
          <a:xfrm>
            <a:off x="0" y="-13680"/>
            <a:ext cx="9143640" cy="515700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45" name="PlaceHolder 2"/>
          <p:cNvSpPr>
            <a:spLocks noGrp="1"/>
          </p:cNvSpPr>
          <p:nvPr>
            <p:ph type="title"/>
          </p:nvPr>
        </p:nvSpPr>
        <p:spPr>
          <a:xfrm>
            <a:off x="720000" y="3942720"/>
            <a:ext cx="7703640" cy="644040"/>
          </a:xfrm>
          <a:prstGeom prst="rect">
            <a:avLst/>
          </a:prstGeom>
          <a:solidFill>
            <a:schemeClr val="lt1"/>
          </a:solid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246" name="PlaceHolder 1"/>
          <p:cNvSpPr>
            <a:spLocks noGrp="1"/>
          </p:cNvSpPr>
          <p:nvPr>
            <p:ph type="title"/>
          </p:nvPr>
        </p:nvSpPr>
        <p:spPr>
          <a:xfrm>
            <a:off x="716760" y="51120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 name="Google Shape;69;p13"/>
          <p:cNvGrpSpPr/>
          <p:nvPr/>
        </p:nvGrpSpPr>
        <p:grpSpPr>
          <a:xfrm>
            <a:off x="-417600" y="-428760"/>
            <a:ext cx="9978840" cy="6000480"/>
            <a:chOff x="-417600" y="-428760"/>
            <a:chExt cx="9978840" cy="6000480"/>
          </a:xfrm>
        </p:grpSpPr>
        <p:sp>
          <p:nvSpPr>
            <p:cNvPr id="6" name="Google Shape;70;p13"/>
            <p:cNvSpPr/>
            <p:nvPr/>
          </p:nvSpPr>
          <p:spPr>
            <a:xfrm>
              <a:off x="420840" y="-428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 name="Google Shape;71;p13"/>
            <p:cNvSpPr/>
            <p:nvPr/>
          </p:nvSpPr>
          <p:spPr>
            <a:xfrm>
              <a:off x="7884360" y="-428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 name="Google Shape;72;p13"/>
            <p:cNvSpPr/>
            <p:nvPr/>
          </p:nvSpPr>
          <p:spPr>
            <a:xfrm>
              <a:off x="8430840" y="554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 name="Google Shape;73;p13"/>
            <p:cNvSpPr/>
            <p:nvPr/>
          </p:nvSpPr>
          <p:spPr>
            <a:xfrm>
              <a:off x="8430840" y="7462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 name="Google Shape;74;p13"/>
            <p:cNvSpPr/>
            <p:nvPr/>
          </p:nvSpPr>
          <p:spPr>
            <a:xfrm>
              <a:off x="-125640" y="554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 name="Google Shape;75;p13"/>
            <p:cNvSpPr/>
            <p:nvPr/>
          </p:nvSpPr>
          <p:spPr>
            <a:xfrm>
              <a:off x="-125640" y="7462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 name="Google Shape;76;p13"/>
            <p:cNvSpPr/>
            <p:nvPr/>
          </p:nvSpPr>
          <p:spPr>
            <a:xfrm>
              <a:off x="-417600" y="4604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 name="Google Shape;77;p13"/>
            <p:cNvSpPr/>
            <p:nvPr/>
          </p:nvSpPr>
          <p:spPr>
            <a:xfrm>
              <a:off x="8722800" y="4604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5" name="PlaceHolder 2"/>
          <p:cNvSpPr>
            <a:spLocks noGrp="1"/>
          </p:cNvSpPr>
          <p:nvPr>
            <p:ph type="title"/>
          </p:nvPr>
        </p:nvSpPr>
        <p:spPr>
          <a:xfrm>
            <a:off x="1505520" y="120708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Outfit"/>
                <a:ea typeface="Outfit"/>
              </a:rPr>
              <a:t>xx%</a:t>
            </a:r>
            <a:endParaRPr b="0" lang="fr-FR" sz="3000" spc="-1" strike="noStrike">
              <a:solidFill>
                <a:schemeClr val="dk1"/>
              </a:solidFill>
              <a:latin typeface="Arial"/>
            </a:endParaRPr>
          </a:p>
        </p:txBody>
      </p:sp>
      <p:sp>
        <p:nvSpPr>
          <p:cNvPr id="16" name="PlaceHolder 3"/>
          <p:cNvSpPr>
            <a:spLocks noGrp="1"/>
          </p:cNvSpPr>
          <p:nvPr>
            <p:ph type="title"/>
          </p:nvPr>
        </p:nvSpPr>
        <p:spPr>
          <a:xfrm>
            <a:off x="1505520" y="293940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Outfit"/>
                <a:ea typeface="Outfit"/>
              </a:rPr>
              <a:t>xx%</a:t>
            </a:r>
            <a:endParaRPr b="0" lang="fr-FR" sz="3000" spc="-1" strike="noStrike">
              <a:solidFill>
                <a:schemeClr val="dk1"/>
              </a:solidFill>
              <a:latin typeface="Arial"/>
            </a:endParaRPr>
          </a:p>
        </p:txBody>
      </p:sp>
      <p:sp>
        <p:nvSpPr>
          <p:cNvPr id="17" name="PlaceHolder 4"/>
          <p:cNvSpPr>
            <a:spLocks noGrp="1"/>
          </p:cNvSpPr>
          <p:nvPr>
            <p:ph type="title"/>
          </p:nvPr>
        </p:nvSpPr>
        <p:spPr>
          <a:xfrm>
            <a:off x="4204800" y="120708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Outfit"/>
                <a:ea typeface="Outfit"/>
              </a:rPr>
              <a:t>xx%</a:t>
            </a:r>
            <a:endParaRPr b="0" lang="fr-FR" sz="3000" spc="-1" strike="noStrike">
              <a:solidFill>
                <a:schemeClr val="dk1"/>
              </a:solidFill>
              <a:latin typeface="Arial"/>
            </a:endParaRPr>
          </a:p>
        </p:txBody>
      </p:sp>
      <p:sp>
        <p:nvSpPr>
          <p:cNvPr id="18" name="PlaceHolder 5"/>
          <p:cNvSpPr>
            <a:spLocks noGrp="1"/>
          </p:cNvSpPr>
          <p:nvPr>
            <p:ph type="title"/>
          </p:nvPr>
        </p:nvSpPr>
        <p:spPr>
          <a:xfrm>
            <a:off x="4204800" y="293940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Outfit"/>
                <a:ea typeface="Outfit"/>
              </a:rPr>
              <a:t>xx%</a:t>
            </a:r>
            <a:endParaRPr b="0" lang="fr-FR" sz="3000" spc="-1" strike="noStrike">
              <a:solidFill>
                <a:schemeClr val="dk1"/>
              </a:solidFill>
              <a:latin typeface="Arial"/>
            </a:endParaRPr>
          </a:p>
        </p:txBody>
      </p:sp>
      <p:sp>
        <p:nvSpPr>
          <p:cNvPr id="19" name="PlaceHolder 6"/>
          <p:cNvSpPr>
            <a:spLocks noGrp="1"/>
          </p:cNvSpPr>
          <p:nvPr>
            <p:ph type="title"/>
          </p:nvPr>
        </p:nvSpPr>
        <p:spPr>
          <a:xfrm>
            <a:off x="6904080" y="120708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Outfit"/>
                <a:ea typeface="Outfit"/>
              </a:rPr>
              <a:t>xx%</a:t>
            </a:r>
            <a:endParaRPr b="0" lang="fr-FR" sz="3000" spc="-1" strike="noStrike">
              <a:solidFill>
                <a:schemeClr val="dk1"/>
              </a:solidFill>
              <a:latin typeface="Arial"/>
            </a:endParaRPr>
          </a:p>
        </p:txBody>
      </p:sp>
      <p:sp>
        <p:nvSpPr>
          <p:cNvPr id="20" name="PlaceHolder 7"/>
          <p:cNvSpPr>
            <a:spLocks noGrp="1"/>
          </p:cNvSpPr>
          <p:nvPr>
            <p:ph type="title"/>
          </p:nvPr>
        </p:nvSpPr>
        <p:spPr>
          <a:xfrm>
            <a:off x="6904080" y="293940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Outfit"/>
                <a:ea typeface="Outfit"/>
              </a:rPr>
              <a:t>xx%</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1" name="Google Shape;98;p14"/>
          <p:cNvGrpSpPr/>
          <p:nvPr/>
        </p:nvGrpSpPr>
        <p:grpSpPr>
          <a:xfrm>
            <a:off x="-247320" y="-445680"/>
            <a:ext cx="9638640" cy="6029280"/>
            <a:chOff x="-247320" y="-445680"/>
            <a:chExt cx="9638640" cy="6029280"/>
          </a:xfrm>
        </p:grpSpPr>
        <p:sp>
          <p:nvSpPr>
            <p:cNvPr id="22" name="Google Shape;99;p1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 name="Google Shape;100;p1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 name="Google Shape;101;p1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 name="Google Shape;102;p1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 name="Google Shape;103;p14"/>
            <p:cNvSpPr/>
            <p:nvPr/>
          </p:nvSpPr>
          <p:spPr>
            <a:xfrm flipH="1" rot="10800000">
              <a:off x="-247680" y="500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 name="Google Shape;104;p14"/>
            <p:cNvSpPr/>
            <p:nvPr/>
          </p:nvSpPr>
          <p:spPr>
            <a:xfrm flipH="1" rot="10800000">
              <a:off x="293040" y="-4456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 name="Google Shape;105;p1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 name="Google Shape;106;p1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0" name="PlaceHolder 1"/>
          <p:cNvSpPr>
            <a:spLocks noGrp="1"/>
          </p:cNvSpPr>
          <p:nvPr>
            <p:ph type="title"/>
          </p:nvPr>
        </p:nvSpPr>
        <p:spPr>
          <a:xfrm>
            <a:off x="1226520" y="3229560"/>
            <a:ext cx="6690960" cy="54756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31" name="Google Shape;110;p15"/>
          <p:cNvGrpSpPr/>
          <p:nvPr/>
        </p:nvGrpSpPr>
        <p:grpSpPr>
          <a:xfrm>
            <a:off x="-534960" y="-37440"/>
            <a:ext cx="10207440" cy="5621040"/>
            <a:chOff x="-534960" y="-37440"/>
            <a:chExt cx="10207440" cy="5621040"/>
          </a:xfrm>
        </p:grpSpPr>
        <p:sp>
          <p:nvSpPr>
            <p:cNvPr id="32" name="Google Shape;111;p15"/>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 name="Google Shape;112;p15"/>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 name="Google Shape;113;p15"/>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 name="Google Shape;114;p15"/>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 name="Google Shape;115;p15"/>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 name="Google Shape;116;p15"/>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 name="Google Shape;117;p15"/>
            <p:cNvSpPr/>
            <p:nvPr/>
          </p:nvSpPr>
          <p:spPr>
            <a:xfrm flipH="1" rot="10800000">
              <a:off x="-528840" y="-37440"/>
              <a:ext cx="838440" cy="967680"/>
            </a:xfrm>
            <a:custGeom>
              <a:avLst/>
              <a:gdLst>
                <a:gd name="textAreaLeft" fmla="*/ 360 w 838440"/>
                <a:gd name="textAreaRight" fmla="*/ 83916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 name="Google Shape;118;p15"/>
            <p:cNvSpPr/>
            <p:nvPr/>
          </p:nvSpPr>
          <p:spPr>
            <a:xfrm flipH="1" rot="10800000">
              <a:off x="-126000" y="419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1" name="Google Shape;121;p16"/>
          <p:cNvGrpSpPr/>
          <p:nvPr/>
        </p:nvGrpSpPr>
        <p:grpSpPr>
          <a:xfrm>
            <a:off x="-247320" y="-445680"/>
            <a:ext cx="9638640" cy="6029280"/>
            <a:chOff x="-247320" y="-445680"/>
            <a:chExt cx="9638640" cy="6029280"/>
          </a:xfrm>
        </p:grpSpPr>
        <p:sp>
          <p:nvSpPr>
            <p:cNvPr id="42" name="Google Shape;122;p16"/>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 name="Google Shape;123;p16"/>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 name="Google Shape;124;p16"/>
            <p:cNvSpPr/>
            <p:nvPr/>
          </p:nvSpPr>
          <p:spPr>
            <a:xfrm flipH="1" rot="10800000">
              <a:off x="-247680" y="500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 name="Google Shape;125;p16"/>
            <p:cNvSpPr/>
            <p:nvPr/>
          </p:nvSpPr>
          <p:spPr>
            <a:xfrm flipH="1" rot="10800000">
              <a:off x="346680" y="-4456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 name="Google Shape;126;p16"/>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 name="Google Shape;127;p16"/>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 name="Google Shape;128;p16"/>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 name="Google Shape;129;p16"/>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1" name="Google Shape;132;p17"/>
          <p:cNvGrpSpPr/>
          <p:nvPr/>
        </p:nvGrpSpPr>
        <p:grpSpPr>
          <a:xfrm>
            <a:off x="-549000" y="-585000"/>
            <a:ext cx="10241640" cy="6168600"/>
            <a:chOff x="-549000" y="-585000"/>
            <a:chExt cx="10241640" cy="6168600"/>
          </a:xfrm>
        </p:grpSpPr>
        <p:sp>
          <p:nvSpPr>
            <p:cNvPr id="52" name="Google Shape;133;p17"/>
            <p:cNvSpPr/>
            <p:nvPr/>
          </p:nvSpPr>
          <p:spPr>
            <a:xfrm>
              <a:off x="293760" y="46159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 name="Google Shape;134;p17"/>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 name="Google Shape;135;p17"/>
            <p:cNvSpPr/>
            <p:nvPr/>
          </p:nvSpPr>
          <p:spPr>
            <a:xfrm flipH="1" rot="10800000">
              <a:off x="-129600" y="4500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 name="Google Shape;136;p17"/>
            <p:cNvSpPr/>
            <p:nvPr/>
          </p:nvSpPr>
          <p:spPr>
            <a:xfrm flipH="1" rot="10800000">
              <a:off x="-549360" y="45360"/>
              <a:ext cx="838440" cy="967680"/>
            </a:xfrm>
            <a:custGeom>
              <a:avLst/>
              <a:gdLst>
                <a:gd name="textAreaLeft" fmla="*/ 360 w 838440"/>
                <a:gd name="textAreaRight" fmla="*/ 83916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 name="Google Shape;137;p17"/>
            <p:cNvSpPr/>
            <p:nvPr/>
          </p:nvSpPr>
          <p:spPr>
            <a:xfrm>
              <a:off x="185040" y="-585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 name="Google Shape;138;p17"/>
            <p:cNvSpPr/>
            <p:nvPr/>
          </p:nvSpPr>
          <p:spPr>
            <a:xfrm rot="10800000">
              <a:off x="8434800" y="450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 name="Google Shape;139;p17"/>
            <p:cNvSpPr/>
            <p:nvPr/>
          </p:nvSpPr>
          <p:spPr>
            <a:xfrm rot="10800000">
              <a:off x="8854200" y="45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 name="Google Shape;140;p17"/>
            <p:cNvSpPr/>
            <p:nvPr/>
          </p:nvSpPr>
          <p:spPr>
            <a:xfrm flipH="1">
              <a:off x="8119440" y="-5850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grpSp>
        <p:nvGrpSpPr>
          <p:cNvPr id="62" name="Google Shape;144;p18"/>
          <p:cNvGrpSpPr/>
          <p:nvPr/>
        </p:nvGrpSpPr>
        <p:grpSpPr>
          <a:xfrm>
            <a:off x="-476640" y="2900520"/>
            <a:ext cx="10096920" cy="2864880"/>
            <a:chOff x="-476640" y="2900520"/>
            <a:chExt cx="10096920" cy="2864880"/>
          </a:xfrm>
        </p:grpSpPr>
        <p:grpSp>
          <p:nvGrpSpPr>
            <p:cNvPr id="63" name="Google Shape;145;p18"/>
            <p:cNvGrpSpPr/>
            <p:nvPr/>
          </p:nvGrpSpPr>
          <p:grpSpPr>
            <a:xfrm>
              <a:off x="-476640" y="2900520"/>
              <a:ext cx="10096920" cy="2864880"/>
              <a:chOff x="-476640" y="2900520"/>
              <a:chExt cx="10096920" cy="2864880"/>
            </a:xfrm>
          </p:grpSpPr>
          <p:sp>
            <p:nvSpPr>
              <p:cNvPr id="64" name="Google Shape;146;p18"/>
              <p:cNvSpPr/>
              <p:nvPr/>
            </p:nvSpPr>
            <p:spPr>
              <a:xfrm flipH="1" rot="10800000">
                <a:off x="-267120" y="2900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 name="Google Shape;147;p18"/>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 name="Google Shape;148;p18"/>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 name="Google Shape;149;p18"/>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 name="Google Shape;150;p18"/>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 name="Google Shape;151;p18"/>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 name="Google Shape;152;p18"/>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71" name="Google Shape;153;p18"/>
            <p:cNvSpPr/>
            <p:nvPr/>
          </p:nvSpPr>
          <p:spPr>
            <a:xfrm flipH="1" rot="10800000">
              <a:off x="293400" y="47977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714240" y="1152360"/>
            <a:ext cx="4161960" cy="2381040"/>
          </a:xfrm>
          <a:prstGeom prst="rect">
            <a:avLst/>
          </a:prstGeom>
          <a:noFill/>
          <a:ln w="0">
            <a:noFill/>
          </a:ln>
        </p:spPr>
        <p:txBody>
          <a:bodyPr lIns="91440" rIns="91440" tIns="91440" bIns="91440" anchor="b">
            <a:normAutofit/>
          </a:bodyPr>
          <a:p>
            <a:pPr indent="0">
              <a:lnSpc>
                <a:spcPct val="100000"/>
              </a:lnSpc>
              <a:buNone/>
              <a:tabLst>
                <a:tab algn="l" pos="0"/>
              </a:tabLst>
            </a:pPr>
            <a:r>
              <a:rPr b="1" lang="en" sz="4300" spc="-1" strike="noStrike">
                <a:solidFill>
                  <a:schemeClr val="dk1"/>
                </a:solidFill>
                <a:latin typeface="Outfit"/>
                <a:ea typeface="Outfit"/>
              </a:rPr>
              <a:t>Traditional AI vs Generative AI</a:t>
            </a:r>
            <a:endParaRPr b="0" lang="fr-FR" sz="4300" spc="-1" strike="noStrike">
              <a:solidFill>
                <a:schemeClr val="dk1"/>
              </a:solidFill>
              <a:latin typeface="Arial"/>
            </a:endParaRPr>
          </a:p>
        </p:txBody>
      </p:sp>
      <p:sp>
        <p:nvSpPr>
          <p:cNvPr id="248" name="PlaceHolder 2"/>
          <p:cNvSpPr>
            <a:spLocks noGrp="1"/>
          </p:cNvSpPr>
          <p:nvPr>
            <p:ph type="subTitle"/>
          </p:nvPr>
        </p:nvSpPr>
        <p:spPr>
          <a:xfrm>
            <a:off x="714240" y="3543480"/>
            <a:ext cx="4161960" cy="418680"/>
          </a:xfrm>
          <a:prstGeom prst="rect">
            <a:avLst/>
          </a:prstGeom>
          <a:noFill/>
          <a:ln w="0">
            <a:noFill/>
          </a:ln>
        </p:spPr>
        <p:txBody>
          <a:bodyPr lIns="91440" rIns="91440" tIns="91440" bIns="91440" anchor="t">
            <a:normAutofit fontScale="86693"/>
          </a:bodyPr>
          <a:p>
            <a:pPr indent="0">
              <a:lnSpc>
                <a:spcPct val="100000"/>
              </a:lnSpc>
              <a:buNone/>
              <a:tabLst>
                <a:tab algn="l" pos="0"/>
              </a:tabLst>
            </a:pPr>
            <a:r>
              <a:rPr b="0" lang="en" sz="1500" spc="-1" strike="noStrike">
                <a:solidFill>
                  <a:schemeClr val="dk1"/>
                </a:solidFill>
                <a:latin typeface="DM Sans"/>
                <a:ea typeface="DM Sans"/>
              </a:rPr>
              <a:t>A comparative exploration of AI types and their applications</a:t>
            </a:r>
            <a:endParaRPr b="0" lang="en-US" sz="1500" spc="-1" strike="noStrike">
              <a:solidFill>
                <a:srgbClr val="000000"/>
              </a:solidFill>
              <a:latin typeface="OpenSymbol"/>
            </a:endParaRPr>
          </a:p>
        </p:txBody>
      </p:sp>
      <p:cxnSp>
        <p:nvCxnSpPr>
          <p:cNvPr id="249" name="Google Shape;346;p36"/>
          <p:cNvCxnSpPr/>
          <p:nvPr/>
        </p:nvCxnSpPr>
        <p:spPr>
          <a:xfrm>
            <a:off x="823320" y="987120"/>
            <a:ext cx="373680" cy="360"/>
          </a:xfrm>
          <a:prstGeom prst="straightConnector1">
            <a:avLst/>
          </a:prstGeom>
          <a:ln w="19050">
            <a:solidFill>
              <a:srgbClr val="384655"/>
            </a:solidFill>
            <a:round/>
          </a:ln>
        </p:spPr>
      </p:cxnSp>
      <p:grpSp>
        <p:nvGrpSpPr>
          <p:cNvPr id="250" name="Google Shape;347;p36"/>
          <p:cNvGrpSpPr/>
          <p:nvPr/>
        </p:nvGrpSpPr>
        <p:grpSpPr>
          <a:xfrm>
            <a:off x="5115240" y="-428760"/>
            <a:ext cx="4275000" cy="6450480"/>
            <a:chOff x="5115240" y="-428760"/>
            <a:chExt cx="4275000" cy="6450480"/>
          </a:xfrm>
        </p:grpSpPr>
        <p:sp>
          <p:nvSpPr>
            <p:cNvPr id="251" name="Google Shape;348;p36"/>
            <p:cNvSpPr/>
            <p:nvPr/>
          </p:nvSpPr>
          <p:spPr>
            <a:xfrm flipH="1" rot="10800000">
              <a:off x="8492040" y="-192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2" name="Google Shape;349;p36"/>
            <p:cNvSpPr/>
            <p:nvPr/>
          </p:nvSpPr>
          <p:spPr>
            <a:xfrm>
              <a:off x="8551800" y="32677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3" name="Google Shape;350;p36"/>
            <p:cNvSpPr/>
            <p:nvPr/>
          </p:nvSpPr>
          <p:spPr>
            <a:xfrm>
              <a:off x="6606720" y="2547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4" name="Google Shape;351;p36"/>
            <p:cNvSpPr/>
            <p:nvPr/>
          </p:nvSpPr>
          <p:spPr>
            <a:xfrm>
              <a:off x="7103520" y="-153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5" name="Google Shape;352;p36"/>
            <p:cNvSpPr/>
            <p:nvPr/>
          </p:nvSpPr>
          <p:spPr>
            <a:xfrm>
              <a:off x="6684120" y="3186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6" name="Google Shape;353;p36"/>
            <p:cNvSpPr/>
            <p:nvPr/>
          </p:nvSpPr>
          <p:spPr>
            <a:xfrm>
              <a:off x="6109920" y="11941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7" name="Google Shape;354;p36"/>
            <p:cNvSpPr/>
            <p:nvPr/>
          </p:nvSpPr>
          <p:spPr>
            <a:xfrm>
              <a:off x="6109920" y="697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8" name="Google Shape;355;p36"/>
            <p:cNvSpPr/>
            <p:nvPr/>
          </p:nvSpPr>
          <p:spPr>
            <a:xfrm>
              <a:off x="7587360" y="11941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9" name="Google Shape;356;p36"/>
            <p:cNvSpPr/>
            <p:nvPr/>
          </p:nvSpPr>
          <p:spPr>
            <a:xfrm>
              <a:off x="5634000" y="-428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0" name="Google Shape;357;p36"/>
            <p:cNvSpPr/>
            <p:nvPr/>
          </p:nvSpPr>
          <p:spPr>
            <a:xfrm>
              <a:off x="7017840" y="2075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1" name="Google Shape;358;p36"/>
            <p:cNvSpPr/>
            <p:nvPr/>
          </p:nvSpPr>
          <p:spPr>
            <a:xfrm>
              <a:off x="5193720" y="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2" name="Google Shape;359;p36"/>
            <p:cNvSpPr/>
            <p:nvPr/>
          </p:nvSpPr>
          <p:spPr>
            <a:xfrm>
              <a:off x="8069040" y="16221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3" name="Google Shape;360;p36"/>
            <p:cNvSpPr/>
            <p:nvPr/>
          </p:nvSpPr>
          <p:spPr>
            <a:xfrm flipH="1" rot="10800000">
              <a:off x="5114880" y="3656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4" name="Google Shape;361;p36"/>
            <p:cNvSpPr/>
            <p:nvPr/>
          </p:nvSpPr>
          <p:spPr>
            <a:xfrm flipH="1" rot="10800000">
              <a:off x="6606360" y="39250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5" name="Google Shape;362;p36"/>
            <p:cNvSpPr/>
            <p:nvPr/>
          </p:nvSpPr>
          <p:spPr>
            <a:xfrm flipH="1" rot="10800000">
              <a:off x="5983560" y="50540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6" name="Google Shape;363;p36"/>
            <p:cNvSpPr/>
            <p:nvPr/>
          </p:nvSpPr>
          <p:spPr>
            <a:xfrm flipH="1" rot="10800000">
              <a:off x="7178400" y="3533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7" name="Google Shape;364;p36"/>
            <p:cNvSpPr/>
            <p:nvPr/>
          </p:nvSpPr>
          <p:spPr>
            <a:xfrm flipH="1" rot="10800000">
              <a:off x="6606360" y="46098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8" name="Google Shape;365;p36"/>
            <p:cNvSpPr/>
            <p:nvPr/>
          </p:nvSpPr>
          <p:spPr>
            <a:xfrm flipH="1" rot="10800000">
              <a:off x="5526000" y="4128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9" name="Google Shape;366;p36"/>
            <p:cNvSpPr/>
            <p:nvPr/>
          </p:nvSpPr>
          <p:spPr>
            <a:xfrm>
              <a:off x="8117280" y="28522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0" name="Google Shape;367;p36"/>
            <p:cNvSpPr/>
            <p:nvPr/>
          </p:nvSpPr>
          <p:spPr>
            <a:xfrm>
              <a:off x="8172720" y="3034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Google Shape;664;p50"/>
          <p:cNvSpPr/>
          <p:nvPr/>
        </p:nvSpPr>
        <p:spPr>
          <a:xfrm>
            <a:off x="5122080" y="1060200"/>
            <a:ext cx="3108960" cy="310896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424" name="PlaceHolder 1"/>
          <p:cNvSpPr>
            <a:spLocks noGrp="1"/>
          </p:cNvSpPr>
          <p:nvPr>
            <p:ph type="title"/>
          </p:nvPr>
        </p:nvSpPr>
        <p:spPr>
          <a:xfrm>
            <a:off x="723960" y="1266840"/>
            <a:ext cx="3781080" cy="1704600"/>
          </a:xfrm>
          <a:prstGeom prst="rect">
            <a:avLst/>
          </a:prstGeom>
          <a:noFill/>
          <a:ln w="0">
            <a:noFill/>
          </a:ln>
        </p:spPr>
        <p:txBody>
          <a:bodyPr lIns="91440" rIns="91440" tIns="91440" bIns="91440" anchor="b">
            <a:normAutofit/>
          </a:bodyPr>
          <a:p>
            <a:pPr indent="0">
              <a:lnSpc>
                <a:spcPct val="100000"/>
              </a:lnSpc>
              <a:buNone/>
              <a:tabLst>
                <a:tab algn="l" pos="0"/>
              </a:tabLst>
            </a:pPr>
            <a:r>
              <a:rPr b="1" lang="en" sz="3500" spc="-1" strike="noStrike">
                <a:solidFill>
                  <a:schemeClr val="dk1"/>
                </a:solidFill>
                <a:latin typeface="Outfit"/>
                <a:ea typeface="Outfit"/>
              </a:rPr>
              <a:t>Common Traditional AI models</a:t>
            </a:r>
            <a:endParaRPr b="0" lang="fr-FR" sz="3500" spc="-1" strike="noStrike">
              <a:solidFill>
                <a:schemeClr val="dk1"/>
              </a:solidFill>
              <a:latin typeface="Arial"/>
            </a:endParaRPr>
          </a:p>
        </p:txBody>
      </p:sp>
      <p:sp>
        <p:nvSpPr>
          <p:cNvPr id="425" name="PlaceHolder 2"/>
          <p:cNvSpPr>
            <a:spLocks noGrp="1"/>
          </p:cNvSpPr>
          <p:nvPr>
            <p:ph type="subTitle"/>
          </p:nvPr>
        </p:nvSpPr>
        <p:spPr>
          <a:xfrm>
            <a:off x="723960" y="2981160"/>
            <a:ext cx="3781080" cy="894960"/>
          </a:xfrm>
          <a:prstGeom prst="rect">
            <a:avLst/>
          </a:prstGeom>
          <a:noFill/>
          <a:ln w="0">
            <a:noFill/>
          </a:ln>
        </p:spPr>
        <p:txBody>
          <a:bodyPr lIns="91440" rIns="91440" tIns="91440" bIns="91440" anchor="t">
            <a:normAutofit fontScale="80696"/>
          </a:bodyPr>
          <a:p>
            <a:pPr indent="0">
              <a:lnSpc>
                <a:spcPct val="100000"/>
              </a:lnSpc>
              <a:buNone/>
              <a:tabLst>
                <a:tab algn="l" pos="0"/>
              </a:tabLst>
            </a:pPr>
            <a:r>
              <a:rPr b="0" lang="en" sz="1400" spc="-1" strike="noStrike">
                <a:solidFill>
                  <a:schemeClr val="dk1"/>
                </a:solidFill>
                <a:latin typeface="DM Sans"/>
                <a:ea typeface="DM Sans"/>
              </a:rPr>
              <a:t>Some well-known Traditional AI models include expert systems like MYCIN, decision tree algorithms, and rule-based systems. These models were instrumental in domains like medical diagnosis and industrial automation.</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714240" y="2381400"/>
            <a:ext cx="4343040" cy="914040"/>
          </a:xfrm>
          <a:prstGeom prst="rect">
            <a:avLst/>
          </a:prstGeom>
          <a:noFill/>
          <a:ln w="0">
            <a:noFill/>
          </a:ln>
        </p:spPr>
        <p:txBody>
          <a:bodyPr lIns="91440" rIns="91440" tIns="91440" bIns="91440" anchor="b">
            <a:normAutofit fontScale="74995"/>
          </a:bodyPr>
          <a:p>
            <a:pPr indent="0">
              <a:lnSpc>
                <a:spcPct val="100000"/>
              </a:lnSpc>
              <a:buNone/>
              <a:tabLst>
                <a:tab algn="l" pos="0"/>
              </a:tabLst>
            </a:pPr>
            <a:r>
              <a:rPr b="1" lang="en" sz="5000" spc="-1" strike="noStrike">
                <a:solidFill>
                  <a:schemeClr val="dk1"/>
                </a:solidFill>
                <a:latin typeface="Outfit"/>
                <a:ea typeface="Outfit"/>
              </a:rPr>
              <a:t>Building Traditional AI</a:t>
            </a:r>
            <a:endParaRPr b="0" lang="fr-FR" sz="5000" spc="-1" strike="noStrike">
              <a:solidFill>
                <a:schemeClr val="dk1"/>
              </a:solidFill>
              <a:latin typeface="Arial"/>
            </a:endParaRPr>
          </a:p>
        </p:txBody>
      </p:sp>
      <p:sp>
        <p:nvSpPr>
          <p:cNvPr id="427" name="PlaceHolder 2"/>
          <p:cNvSpPr>
            <a:spLocks noGrp="1"/>
          </p:cNvSpPr>
          <p:nvPr>
            <p:ph type="title"/>
          </p:nvPr>
        </p:nvSpPr>
        <p:spPr>
          <a:xfrm>
            <a:off x="714240" y="1467000"/>
            <a:ext cx="1266480" cy="91404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1" lang="en" sz="6000" spc="-1" strike="noStrike">
                <a:solidFill>
                  <a:schemeClr val="dk1"/>
                </a:solidFill>
                <a:latin typeface="Outfit"/>
                <a:ea typeface="Outfit"/>
              </a:rPr>
              <a:t>03</a:t>
            </a:r>
            <a:endParaRPr b="0" lang="fr-FR" sz="6000" spc="-1" strike="noStrike">
              <a:solidFill>
                <a:schemeClr val="dk1"/>
              </a:solidFill>
              <a:latin typeface="Arial"/>
            </a:endParaRPr>
          </a:p>
        </p:txBody>
      </p:sp>
      <p:sp>
        <p:nvSpPr>
          <p:cNvPr id="428" name="PlaceHolder 3"/>
          <p:cNvSpPr>
            <a:spLocks noGrp="1"/>
          </p:cNvSpPr>
          <p:nvPr>
            <p:ph type="subTitle"/>
          </p:nvPr>
        </p:nvSpPr>
        <p:spPr>
          <a:xfrm>
            <a:off x="714240" y="3295800"/>
            <a:ext cx="4343040" cy="371160"/>
          </a:xfrm>
          <a:prstGeom prst="rect">
            <a:avLst/>
          </a:prstGeom>
          <a:noFill/>
          <a:ln w="0">
            <a:noFill/>
          </a:ln>
        </p:spPr>
        <p:txBody>
          <a:bodyPr lIns="91440" rIns="91440" tIns="91440" bIns="91440" anchor="t">
            <a:normAutofit fontScale="68178"/>
          </a:bodyPr>
          <a:p>
            <a:pPr indent="0" algn="ctr">
              <a:buNone/>
            </a:pPr>
            <a:endParaRPr b="0" lang="en-US" sz="1600" spc="-1" strike="noStrike">
              <a:solidFill>
                <a:schemeClr val="dk1"/>
              </a:solidFill>
              <a:latin typeface="DM Sans"/>
              <a:ea typeface="DM Sans"/>
            </a:endParaRPr>
          </a:p>
        </p:txBody>
      </p:sp>
      <p:grpSp>
        <p:nvGrpSpPr>
          <p:cNvPr id="429" name="Google Shape;432;p40"/>
          <p:cNvGrpSpPr/>
          <p:nvPr/>
        </p:nvGrpSpPr>
        <p:grpSpPr>
          <a:xfrm>
            <a:off x="5104800" y="-153360"/>
            <a:ext cx="4218480" cy="6000480"/>
            <a:chOff x="5104800" y="-153360"/>
            <a:chExt cx="4218480" cy="6000480"/>
          </a:xfrm>
        </p:grpSpPr>
        <p:sp>
          <p:nvSpPr>
            <p:cNvPr id="430"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1"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2"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3"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4"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5"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6"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7"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8" name="Google Shape;441;p40"/>
            <p:cNvSpPr/>
            <p:nvPr/>
          </p:nvSpPr>
          <p:spPr>
            <a:xfrm flipH="1" rot="10800000">
              <a:off x="6035760" y="3125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9" name="Google Shape;442;p40"/>
            <p:cNvSpPr/>
            <p:nvPr/>
          </p:nvSpPr>
          <p:spPr>
            <a:xfrm flipH="1" rot="10800000">
              <a:off x="6354720" y="41025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0" name="Google Shape;443;p40"/>
            <p:cNvSpPr/>
            <p:nvPr/>
          </p:nvSpPr>
          <p:spPr>
            <a:xfrm flipH="1" rot="10800000">
              <a:off x="5731920" y="4879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1" name="Google Shape;444;p40"/>
            <p:cNvSpPr/>
            <p:nvPr/>
          </p:nvSpPr>
          <p:spPr>
            <a:xfrm flipH="1" rot="10800000">
              <a:off x="6682680" y="3515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2" name="Google Shape;445;p40"/>
            <p:cNvSpPr/>
            <p:nvPr/>
          </p:nvSpPr>
          <p:spPr>
            <a:xfrm flipH="1" rot="10800000">
              <a:off x="5104440" y="443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3"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4"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5" name="Google Shape;448;p40"/>
            <p:cNvSpPr/>
            <p:nvPr/>
          </p:nvSpPr>
          <p:spPr>
            <a:xfrm flipH="1" rot="10800000">
              <a:off x="7853040" y="3962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6" name="Google Shape;449;p40"/>
            <p:cNvSpPr/>
            <p:nvPr/>
          </p:nvSpPr>
          <p:spPr>
            <a:xfrm flipH="1" rot="10800000">
              <a:off x="8260920" y="443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447" name="Google Shape;450;p40"/>
          <p:cNvCxnSpPr/>
          <p:nvPr/>
        </p:nvCxnSpPr>
        <p:spPr>
          <a:xfrm>
            <a:off x="840960" y="138564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Google Shape;664;p50"/>
          <p:cNvSpPr/>
          <p:nvPr/>
        </p:nvSpPr>
        <p:spPr>
          <a:xfrm>
            <a:off x="5122080" y="1060200"/>
            <a:ext cx="3108960" cy="310896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449" name="PlaceHolder 1"/>
          <p:cNvSpPr>
            <a:spLocks noGrp="1"/>
          </p:cNvSpPr>
          <p:nvPr>
            <p:ph type="title"/>
          </p:nvPr>
        </p:nvSpPr>
        <p:spPr>
          <a:xfrm>
            <a:off x="723960" y="1266840"/>
            <a:ext cx="3781080" cy="1704600"/>
          </a:xfrm>
          <a:prstGeom prst="rect">
            <a:avLst/>
          </a:prstGeom>
          <a:noFill/>
          <a:ln w="0">
            <a:noFill/>
          </a:ln>
        </p:spPr>
        <p:txBody>
          <a:bodyPr lIns="91440" rIns="91440" tIns="91440" bIns="91440" anchor="b">
            <a:normAutofit/>
          </a:bodyPr>
          <a:p>
            <a:pPr indent="0">
              <a:lnSpc>
                <a:spcPct val="100000"/>
              </a:lnSpc>
              <a:buNone/>
              <a:tabLst>
                <a:tab algn="l" pos="0"/>
              </a:tabLst>
            </a:pPr>
            <a:r>
              <a:rPr b="1" lang="en" sz="3500" spc="-1" strike="noStrike">
                <a:solidFill>
                  <a:schemeClr val="dk1"/>
                </a:solidFill>
                <a:latin typeface="Outfit"/>
                <a:ea typeface="Outfit"/>
              </a:rPr>
              <a:t>Model development process</a:t>
            </a:r>
            <a:endParaRPr b="0" lang="fr-FR" sz="3500" spc="-1" strike="noStrike">
              <a:solidFill>
                <a:schemeClr val="dk1"/>
              </a:solidFill>
              <a:latin typeface="Arial"/>
            </a:endParaRPr>
          </a:p>
        </p:txBody>
      </p:sp>
      <p:sp>
        <p:nvSpPr>
          <p:cNvPr id="450" name="PlaceHolder 2"/>
          <p:cNvSpPr>
            <a:spLocks noGrp="1"/>
          </p:cNvSpPr>
          <p:nvPr>
            <p:ph type="subTitle"/>
          </p:nvPr>
        </p:nvSpPr>
        <p:spPr>
          <a:xfrm>
            <a:off x="723960" y="2981160"/>
            <a:ext cx="3781080" cy="894960"/>
          </a:xfrm>
          <a:prstGeom prst="rect">
            <a:avLst/>
          </a:prstGeom>
          <a:noFill/>
          <a:ln w="0">
            <a:noFill/>
          </a:ln>
        </p:spPr>
        <p:txBody>
          <a:bodyPr lIns="91440" rIns="91440" tIns="91440" bIns="91440" anchor="t">
            <a:normAutofit fontScale="80696" lnSpcReduction="20000"/>
          </a:bodyPr>
          <a:p>
            <a:pPr indent="0">
              <a:lnSpc>
                <a:spcPct val="100000"/>
              </a:lnSpc>
              <a:buNone/>
              <a:tabLst>
                <a:tab algn="l" pos="0"/>
              </a:tabLst>
            </a:pPr>
            <a:r>
              <a:rPr b="0" lang="en" sz="1400" spc="-1" strike="noStrike">
                <a:solidFill>
                  <a:schemeClr val="dk1"/>
                </a:solidFill>
                <a:latin typeface="DM Sans"/>
                <a:ea typeface="DM Sans"/>
              </a:rPr>
              <a:t>The model development process for Traditional AI involves data collection, preprocessing, selecting the appropriate algorithms, training the model, testing its performance, and deploying the system. Each step is critical to ensuring the model's relevance and accuracy in real-world applications.</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fontScale="56001" lnSpcReduction="10000"/>
          </a:bodyPr>
          <a:p>
            <a:pPr indent="0">
              <a:lnSpc>
                <a:spcPct val="100000"/>
              </a:lnSpc>
              <a:buNone/>
              <a:tabLst>
                <a:tab algn="l" pos="0"/>
              </a:tabLst>
            </a:pPr>
            <a:r>
              <a:rPr b="1" lang="en" sz="6500" spc="-1" strike="noStrike">
                <a:solidFill>
                  <a:schemeClr val="dk1"/>
                </a:solidFill>
                <a:latin typeface="Outfit"/>
                <a:ea typeface="Outfit"/>
              </a:rPr>
              <a:t>Algorithms and learning types</a:t>
            </a:r>
            <a:endParaRPr b="0" lang="fr-FR" sz="6500" spc="-1" strike="noStrike">
              <a:solidFill>
                <a:schemeClr val="dk1"/>
              </a:solidFill>
              <a:latin typeface="Arial"/>
            </a:endParaRPr>
          </a:p>
        </p:txBody>
      </p:sp>
      <p:sp>
        <p:nvSpPr>
          <p:cNvPr id="452"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61923"/>
          </a:bodyPr>
          <a:p>
            <a:pPr indent="0">
              <a:lnSpc>
                <a:spcPct val="100000"/>
              </a:lnSpc>
              <a:buNone/>
              <a:tabLst>
                <a:tab algn="l" pos="0"/>
              </a:tabLst>
            </a:pPr>
            <a:r>
              <a:rPr b="0" lang="en" sz="1600" spc="-1" strike="noStrike">
                <a:solidFill>
                  <a:schemeClr val="dk1"/>
                </a:solidFill>
                <a:latin typeface="DM Sans"/>
                <a:ea typeface="DM Sans"/>
              </a:rPr>
              <a:t>Common algorithms used in Traditional AI include decision trees, support vector machines, and neural networks. Learning types can be classified into supervised learning, unsupervised learning, and reinforcement learning, each suitable for different problems and datasets.</a:t>
            </a:r>
            <a:endParaRPr b="0" lang="en-US" sz="1600" spc="-1" strike="noStrike">
              <a:solidFill>
                <a:srgbClr val="000000"/>
              </a:solidFill>
              <a:latin typeface="OpenSymbol"/>
            </a:endParaRPr>
          </a:p>
        </p:txBody>
      </p:sp>
      <p:grpSp>
        <p:nvGrpSpPr>
          <p:cNvPr id="453" name="Google Shape;406;p39"/>
          <p:cNvGrpSpPr/>
          <p:nvPr/>
        </p:nvGrpSpPr>
        <p:grpSpPr>
          <a:xfrm>
            <a:off x="-541800" y="-622440"/>
            <a:ext cx="4135320" cy="6091200"/>
            <a:chOff x="-541800" y="-622440"/>
            <a:chExt cx="4135320" cy="6091200"/>
          </a:xfrm>
        </p:grpSpPr>
        <p:sp>
          <p:nvSpPr>
            <p:cNvPr id="454"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5"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6"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7"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8"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9"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0"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1"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2"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3"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4"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5"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6"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7"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8"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9"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0"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471"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fontScale="56001" lnSpcReduction="10000"/>
          </a:bodyPr>
          <a:p>
            <a:pPr indent="0">
              <a:lnSpc>
                <a:spcPct val="100000"/>
              </a:lnSpc>
              <a:buNone/>
              <a:tabLst>
                <a:tab algn="l" pos="0"/>
              </a:tabLst>
            </a:pPr>
            <a:r>
              <a:rPr b="1" lang="en" sz="6500" spc="-1" strike="noStrike">
                <a:solidFill>
                  <a:schemeClr val="dk1"/>
                </a:solidFill>
                <a:latin typeface="Outfit"/>
                <a:ea typeface="Outfit"/>
              </a:rPr>
              <a:t>Example: Creating a Traditional AI model</a:t>
            </a:r>
            <a:endParaRPr b="0" lang="fr-FR" sz="6500" spc="-1" strike="noStrike">
              <a:solidFill>
                <a:schemeClr val="dk1"/>
              </a:solidFill>
              <a:latin typeface="Arial"/>
            </a:endParaRPr>
          </a:p>
        </p:txBody>
      </p:sp>
      <p:sp>
        <p:nvSpPr>
          <p:cNvPr id="473"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61923" lnSpcReduction="20000"/>
          </a:bodyPr>
          <a:p>
            <a:pPr indent="0">
              <a:lnSpc>
                <a:spcPct val="100000"/>
              </a:lnSpc>
              <a:buNone/>
              <a:tabLst>
                <a:tab algn="l" pos="0"/>
              </a:tabLst>
            </a:pPr>
            <a:r>
              <a:rPr b="0" lang="en" sz="1600" spc="-1" strike="noStrike">
                <a:solidFill>
                  <a:schemeClr val="dk1"/>
                </a:solidFill>
                <a:latin typeface="DM Sans"/>
                <a:ea typeface="DM Sans"/>
              </a:rPr>
              <a:t>To create a Traditional AI model, one might start with defining the problem, gather relevant data, clean and preprocess that data, choose a suitable algorithm (e.g., decision tree), train the model, validate its accuracy, and finally deploy it for use, alongside monitoring its performance.</a:t>
            </a:r>
            <a:endParaRPr b="0" lang="en-US" sz="1600" spc="-1" strike="noStrike">
              <a:solidFill>
                <a:srgbClr val="000000"/>
              </a:solidFill>
              <a:latin typeface="OpenSymbol"/>
            </a:endParaRPr>
          </a:p>
        </p:txBody>
      </p:sp>
      <p:grpSp>
        <p:nvGrpSpPr>
          <p:cNvPr id="474" name="Google Shape;406;p39"/>
          <p:cNvGrpSpPr/>
          <p:nvPr/>
        </p:nvGrpSpPr>
        <p:grpSpPr>
          <a:xfrm>
            <a:off x="-541800" y="-622440"/>
            <a:ext cx="4135320" cy="6091200"/>
            <a:chOff x="-541800" y="-622440"/>
            <a:chExt cx="4135320" cy="6091200"/>
          </a:xfrm>
        </p:grpSpPr>
        <p:sp>
          <p:nvSpPr>
            <p:cNvPr id="475"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6"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7"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8"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9"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0"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1"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2"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3"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4"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5"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6"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7"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8"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9"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0"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1"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492"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title"/>
          </p:nvPr>
        </p:nvSpPr>
        <p:spPr>
          <a:xfrm>
            <a:off x="714240" y="2381400"/>
            <a:ext cx="4343040" cy="914040"/>
          </a:xfrm>
          <a:prstGeom prst="rect">
            <a:avLst/>
          </a:prstGeom>
          <a:noFill/>
          <a:ln w="0">
            <a:noFill/>
          </a:ln>
        </p:spPr>
        <p:txBody>
          <a:bodyPr lIns="91440" rIns="91440" tIns="91440" bIns="91440" anchor="b">
            <a:normAutofit fontScale="98393"/>
          </a:bodyPr>
          <a:p>
            <a:pPr indent="0">
              <a:lnSpc>
                <a:spcPct val="100000"/>
              </a:lnSpc>
              <a:buNone/>
              <a:tabLst>
                <a:tab algn="l" pos="0"/>
              </a:tabLst>
            </a:pPr>
            <a:r>
              <a:rPr b="1" lang="en" sz="5000" spc="-1" strike="noStrike">
                <a:solidFill>
                  <a:schemeClr val="dk1"/>
                </a:solidFill>
                <a:latin typeface="Outfit"/>
                <a:ea typeface="Outfit"/>
              </a:rPr>
              <a:t>Generative AI</a:t>
            </a:r>
            <a:endParaRPr b="0" lang="fr-FR" sz="5000" spc="-1" strike="noStrike">
              <a:solidFill>
                <a:schemeClr val="dk1"/>
              </a:solidFill>
              <a:latin typeface="Arial"/>
            </a:endParaRPr>
          </a:p>
        </p:txBody>
      </p:sp>
      <p:sp>
        <p:nvSpPr>
          <p:cNvPr id="494" name="PlaceHolder 2"/>
          <p:cNvSpPr>
            <a:spLocks noGrp="1"/>
          </p:cNvSpPr>
          <p:nvPr>
            <p:ph type="title"/>
          </p:nvPr>
        </p:nvSpPr>
        <p:spPr>
          <a:xfrm>
            <a:off x="714240" y="1467000"/>
            <a:ext cx="1266480" cy="91404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1" lang="en" sz="6000" spc="-1" strike="noStrike">
                <a:solidFill>
                  <a:schemeClr val="dk1"/>
                </a:solidFill>
                <a:latin typeface="Outfit"/>
                <a:ea typeface="Outfit"/>
              </a:rPr>
              <a:t>04</a:t>
            </a:r>
            <a:endParaRPr b="0" lang="fr-FR" sz="6000" spc="-1" strike="noStrike">
              <a:solidFill>
                <a:schemeClr val="dk1"/>
              </a:solidFill>
              <a:latin typeface="Arial"/>
            </a:endParaRPr>
          </a:p>
        </p:txBody>
      </p:sp>
      <p:sp>
        <p:nvSpPr>
          <p:cNvPr id="495" name="PlaceHolder 3"/>
          <p:cNvSpPr>
            <a:spLocks noGrp="1"/>
          </p:cNvSpPr>
          <p:nvPr>
            <p:ph type="subTitle"/>
          </p:nvPr>
        </p:nvSpPr>
        <p:spPr>
          <a:xfrm>
            <a:off x="714240" y="3295800"/>
            <a:ext cx="4343040" cy="371160"/>
          </a:xfrm>
          <a:prstGeom prst="rect">
            <a:avLst/>
          </a:prstGeom>
          <a:noFill/>
          <a:ln w="0">
            <a:noFill/>
          </a:ln>
        </p:spPr>
        <p:txBody>
          <a:bodyPr lIns="91440" rIns="91440" tIns="91440" bIns="91440" anchor="t">
            <a:normAutofit fontScale="68178"/>
          </a:bodyPr>
          <a:p>
            <a:pPr indent="0" algn="ctr">
              <a:buNone/>
            </a:pPr>
            <a:endParaRPr b="0" lang="en-US" sz="1600" spc="-1" strike="noStrike">
              <a:solidFill>
                <a:schemeClr val="dk1"/>
              </a:solidFill>
              <a:latin typeface="DM Sans"/>
              <a:ea typeface="DM Sans"/>
            </a:endParaRPr>
          </a:p>
        </p:txBody>
      </p:sp>
      <p:grpSp>
        <p:nvGrpSpPr>
          <p:cNvPr id="496" name="Google Shape;432;p40"/>
          <p:cNvGrpSpPr/>
          <p:nvPr/>
        </p:nvGrpSpPr>
        <p:grpSpPr>
          <a:xfrm>
            <a:off x="5104800" y="-153360"/>
            <a:ext cx="4218480" cy="6000480"/>
            <a:chOff x="5104800" y="-153360"/>
            <a:chExt cx="4218480" cy="6000480"/>
          </a:xfrm>
        </p:grpSpPr>
        <p:sp>
          <p:nvSpPr>
            <p:cNvPr id="497"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8"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9"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0"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1"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2"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3"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4"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5" name="Google Shape;441;p40"/>
            <p:cNvSpPr/>
            <p:nvPr/>
          </p:nvSpPr>
          <p:spPr>
            <a:xfrm flipH="1" rot="10800000">
              <a:off x="6035760" y="3125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6" name="Google Shape;442;p40"/>
            <p:cNvSpPr/>
            <p:nvPr/>
          </p:nvSpPr>
          <p:spPr>
            <a:xfrm flipH="1" rot="10800000">
              <a:off x="6354720" y="41025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7" name="Google Shape;443;p40"/>
            <p:cNvSpPr/>
            <p:nvPr/>
          </p:nvSpPr>
          <p:spPr>
            <a:xfrm flipH="1" rot="10800000">
              <a:off x="5731920" y="4879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8" name="Google Shape;444;p40"/>
            <p:cNvSpPr/>
            <p:nvPr/>
          </p:nvSpPr>
          <p:spPr>
            <a:xfrm flipH="1" rot="10800000">
              <a:off x="6682680" y="3515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9" name="Google Shape;445;p40"/>
            <p:cNvSpPr/>
            <p:nvPr/>
          </p:nvSpPr>
          <p:spPr>
            <a:xfrm flipH="1" rot="10800000">
              <a:off x="5104440" y="443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0"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1"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2" name="Google Shape;448;p40"/>
            <p:cNvSpPr/>
            <p:nvPr/>
          </p:nvSpPr>
          <p:spPr>
            <a:xfrm flipH="1" rot="10800000">
              <a:off x="7853040" y="3962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3" name="Google Shape;449;p40"/>
            <p:cNvSpPr/>
            <p:nvPr/>
          </p:nvSpPr>
          <p:spPr>
            <a:xfrm flipH="1" rot="10800000">
              <a:off x="8260920" y="443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514" name="Google Shape;450;p40"/>
          <p:cNvCxnSpPr/>
          <p:nvPr/>
        </p:nvCxnSpPr>
        <p:spPr>
          <a:xfrm>
            <a:off x="840960" y="138564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Google Shape;664;p50"/>
          <p:cNvSpPr/>
          <p:nvPr/>
        </p:nvSpPr>
        <p:spPr>
          <a:xfrm>
            <a:off x="5122080" y="1060200"/>
            <a:ext cx="3108960" cy="310896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516" name="PlaceHolder 1"/>
          <p:cNvSpPr>
            <a:spLocks noGrp="1"/>
          </p:cNvSpPr>
          <p:nvPr>
            <p:ph type="title"/>
          </p:nvPr>
        </p:nvSpPr>
        <p:spPr>
          <a:xfrm>
            <a:off x="723960" y="1266840"/>
            <a:ext cx="3781080" cy="1704600"/>
          </a:xfrm>
          <a:prstGeom prst="rect">
            <a:avLst/>
          </a:prstGeom>
          <a:noFill/>
          <a:ln w="0">
            <a:noFill/>
          </a:ln>
        </p:spPr>
        <p:txBody>
          <a:bodyPr lIns="91440" rIns="91440" tIns="91440" bIns="91440" anchor="b">
            <a:normAutofit/>
          </a:bodyPr>
          <a:p>
            <a:pPr indent="0">
              <a:lnSpc>
                <a:spcPct val="100000"/>
              </a:lnSpc>
              <a:buNone/>
              <a:tabLst>
                <a:tab algn="l" pos="0"/>
              </a:tabLst>
            </a:pPr>
            <a:r>
              <a:rPr b="1" lang="en" sz="3500" spc="-1" strike="noStrike">
                <a:solidFill>
                  <a:schemeClr val="dk1"/>
                </a:solidFill>
                <a:latin typeface="Outfit"/>
                <a:ea typeface="Outfit"/>
              </a:rPr>
              <a:t>Definition and use cases</a:t>
            </a:r>
            <a:endParaRPr b="0" lang="fr-FR" sz="3500" spc="-1" strike="noStrike">
              <a:solidFill>
                <a:schemeClr val="dk1"/>
              </a:solidFill>
              <a:latin typeface="Arial"/>
            </a:endParaRPr>
          </a:p>
        </p:txBody>
      </p:sp>
      <p:sp>
        <p:nvSpPr>
          <p:cNvPr id="517" name="PlaceHolder 2"/>
          <p:cNvSpPr>
            <a:spLocks noGrp="1"/>
          </p:cNvSpPr>
          <p:nvPr>
            <p:ph type="subTitle"/>
          </p:nvPr>
        </p:nvSpPr>
        <p:spPr>
          <a:xfrm>
            <a:off x="723960" y="2981160"/>
            <a:ext cx="3781080" cy="894960"/>
          </a:xfrm>
          <a:prstGeom prst="rect">
            <a:avLst/>
          </a:prstGeom>
          <a:noFill/>
          <a:ln w="0">
            <a:noFill/>
          </a:ln>
        </p:spPr>
        <p:txBody>
          <a:bodyPr lIns="91440" rIns="91440" tIns="91440" bIns="91440" anchor="t">
            <a:normAutofit fontScale="74983" lnSpcReduction="10000"/>
          </a:bodyPr>
          <a:p>
            <a:pPr indent="0">
              <a:lnSpc>
                <a:spcPct val="100000"/>
              </a:lnSpc>
              <a:buNone/>
              <a:tabLst>
                <a:tab algn="l" pos="0"/>
              </a:tabLst>
            </a:pPr>
            <a:r>
              <a:rPr b="0" lang="en" sz="1400" spc="-1" strike="noStrike">
                <a:solidFill>
                  <a:schemeClr val="dk1"/>
                </a:solidFill>
                <a:latin typeface="DM Sans"/>
                <a:ea typeface="DM Sans"/>
              </a:rPr>
              <a:t>Generative AI is a type of artificial intelligence that focuses on creating new content, including text, images, music, and videos. Its applications range from content creation for marketing, art, and entertainment to enhancing simulation environments in industries like gaming and training.</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fontScale="59078" lnSpcReduction="20000"/>
          </a:bodyPr>
          <a:p>
            <a:pPr indent="0">
              <a:lnSpc>
                <a:spcPct val="100000"/>
              </a:lnSpc>
              <a:buNone/>
              <a:tabLst>
                <a:tab algn="l" pos="0"/>
              </a:tabLst>
            </a:pPr>
            <a:r>
              <a:rPr b="1" lang="en" sz="6500" spc="-1" strike="noStrike">
                <a:solidFill>
                  <a:schemeClr val="dk1"/>
                </a:solidFill>
                <a:latin typeface="Outfit"/>
                <a:ea typeface="Outfit"/>
              </a:rPr>
              <a:t>Key historical milestones</a:t>
            </a:r>
            <a:endParaRPr b="0" lang="fr-FR" sz="6500" spc="-1" strike="noStrike">
              <a:solidFill>
                <a:schemeClr val="dk1"/>
              </a:solidFill>
              <a:latin typeface="Arial"/>
            </a:endParaRPr>
          </a:p>
        </p:txBody>
      </p:sp>
      <p:sp>
        <p:nvSpPr>
          <p:cNvPr id="519"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55668" lnSpcReduction="10000"/>
          </a:bodyPr>
          <a:p>
            <a:pPr indent="0">
              <a:lnSpc>
                <a:spcPct val="100000"/>
              </a:lnSpc>
              <a:buNone/>
              <a:tabLst>
                <a:tab algn="l" pos="0"/>
              </a:tabLst>
            </a:pPr>
            <a:r>
              <a:rPr b="0" lang="en" sz="1600" spc="-1" strike="noStrike">
                <a:solidFill>
                  <a:schemeClr val="dk1"/>
                </a:solidFill>
                <a:latin typeface="DM Sans"/>
                <a:ea typeface="DM Sans"/>
              </a:rPr>
              <a:t>Important milestones in Generative AI include the development of Generative Adversarial Networks (GANs) in 2014, the introduction of styles in AI-generated art, and recent advancements in natural language processing models like GPT. These milestones have significantly impacted how we generate content today.</a:t>
            </a:r>
            <a:endParaRPr b="0" lang="en-US" sz="1600" spc="-1" strike="noStrike">
              <a:solidFill>
                <a:srgbClr val="000000"/>
              </a:solidFill>
              <a:latin typeface="OpenSymbol"/>
            </a:endParaRPr>
          </a:p>
        </p:txBody>
      </p:sp>
      <p:grpSp>
        <p:nvGrpSpPr>
          <p:cNvPr id="520" name="Google Shape;406;p39"/>
          <p:cNvGrpSpPr/>
          <p:nvPr/>
        </p:nvGrpSpPr>
        <p:grpSpPr>
          <a:xfrm>
            <a:off x="-541800" y="-622440"/>
            <a:ext cx="4135320" cy="6091200"/>
            <a:chOff x="-541800" y="-622440"/>
            <a:chExt cx="4135320" cy="6091200"/>
          </a:xfrm>
        </p:grpSpPr>
        <p:sp>
          <p:nvSpPr>
            <p:cNvPr id="521"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2"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3"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4"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5"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6"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7"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8"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9"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0"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1"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2"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3"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4"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5"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6"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7"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538"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fontScale="56001" lnSpcReduction="10000"/>
          </a:bodyPr>
          <a:p>
            <a:pPr indent="0">
              <a:lnSpc>
                <a:spcPct val="100000"/>
              </a:lnSpc>
              <a:buNone/>
              <a:tabLst>
                <a:tab algn="l" pos="0"/>
              </a:tabLst>
            </a:pPr>
            <a:r>
              <a:rPr b="1" lang="en" sz="6500" spc="-1" strike="noStrike">
                <a:solidFill>
                  <a:schemeClr val="dk1"/>
                </a:solidFill>
                <a:latin typeface="Outfit"/>
                <a:ea typeface="Outfit"/>
              </a:rPr>
              <a:t>Common Generative AI models</a:t>
            </a:r>
            <a:endParaRPr b="0" lang="fr-FR" sz="6500" spc="-1" strike="noStrike">
              <a:solidFill>
                <a:schemeClr val="dk1"/>
              </a:solidFill>
              <a:latin typeface="Arial"/>
            </a:endParaRPr>
          </a:p>
        </p:txBody>
      </p:sp>
      <p:sp>
        <p:nvSpPr>
          <p:cNvPr id="540"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61923"/>
          </a:bodyPr>
          <a:p>
            <a:pPr indent="0">
              <a:lnSpc>
                <a:spcPct val="100000"/>
              </a:lnSpc>
              <a:buNone/>
              <a:tabLst>
                <a:tab algn="l" pos="0"/>
              </a:tabLst>
            </a:pPr>
            <a:r>
              <a:rPr b="0" lang="en" sz="1600" spc="-1" strike="noStrike">
                <a:solidFill>
                  <a:schemeClr val="dk1"/>
                </a:solidFill>
                <a:latin typeface="DM Sans"/>
                <a:ea typeface="DM Sans"/>
              </a:rPr>
              <a:t>Some widely recognized Generative AI models include DALL-E for image generation, GPT-3 for text generation, and music generation models like OpenAI's MuseNet. These models utilize complex algorithms to understand context and produce relevant and creative outputs.</a:t>
            </a:r>
            <a:endParaRPr b="0" lang="en-US" sz="1600" spc="-1" strike="noStrike">
              <a:solidFill>
                <a:srgbClr val="000000"/>
              </a:solidFill>
              <a:latin typeface="OpenSymbol"/>
            </a:endParaRPr>
          </a:p>
        </p:txBody>
      </p:sp>
      <p:grpSp>
        <p:nvGrpSpPr>
          <p:cNvPr id="541" name="Google Shape;406;p39"/>
          <p:cNvGrpSpPr/>
          <p:nvPr/>
        </p:nvGrpSpPr>
        <p:grpSpPr>
          <a:xfrm>
            <a:off x="-541800" y="-622440"/>
            <a:ext cx="4135320" cy="6091200"/>
            <a:chOff x="-541800" y="-622440"/>
            <a:chExt cx="4135320" cy="6091200"/>
          </a:xfrm>
        </p:grpSpPr>
        <p:sp>
          <p:nvSpPr>
            <p:cNvPr id="542"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3"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4"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5"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6"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7"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8"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9"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0"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1"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2"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3"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4"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5"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6"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7"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8"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559"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title"/>
          </p:nvPr>
        </p:nvSpPr>
        <p:spPr>
          <a:xfrm>
            <a:off x="714240" y="2381400"/>
            <a:ext cx="4343040" cy="914040"/>
          </a:xfrm>
          <a:prstGeom prst="rect">
            <a:avLst/>
          </a:prstGeom>
          <a:noFill/>
          <a:ln w="0">
            <a:noFill/>
          </a:ln>
        </p:spPr>
        <p:txBody>
          <a:bodyPr lIns="91440" rIns="91440" tIns="91440" bIns="91440" anchor="b">
            <a:normAutofit fontScale="77995"/>
          </a:bodyPr>
          <a:p>
            <a:pPr indent="0">
              <a:lnSpc>
                <a:spcPct val="100000"/>
              </a:lnSpc>
              <a:buNone/>
              <a:tabLst>
                <a:tab algn="l" pos="0"/>
              </a:tabLst>
            </a:pPr>
            <a:r>
              <a:rPr b="1" lang="en" sz="5000" spc="-1" strike="noStrike">
                <a:solidFill>
                  <a:schemeClr val="dk1"/>
                </a:solidFill>
                <a:latin typeface="Outfit"/>
                <a:ea typeface="Outfit"/>
              </a:rPr>
              <a:t>Building Generative AI</a:t>
            </a:r>
            <a:endParaRPr b="0" lang="fr-FR" sz="5000" spc="-1" strike="noStrike">
              <a:solidFill>
                <a:schemeClr val="dk1"/>
              </a:solidFill>
              <a:latin typeface="Arial"/>
            </a:endParaRPr>
          </a:p>
        </p:txBody>
      </p:sp>
      <p:sp>
        <p:nvSpPr>
          <p:cNvPr id="561" name="PlaceHolder 2"/>
          <p:cNvSpPr>
            <a:spLocks noGrp="1"/>
          </p:cNvSpPr>
          <p:nvPr>
            <p:ph type="title"/>
          </p:nvPr>
        </p:nvSpPr>
        <p:spPr>
          <a:xfrm>
            <a:off x="714240" y="1467000"/>
            <a:ext cx="1266480" cy="91404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1" lang="en" sz="6000" spc="-1" strike="noStrike">
                <a:solidFill>
                  <a:schemeClr val="dk1"/>
                </a:solidFill>
                <a:latin typeface="Outfit"/>
                <a:ea typeface="Outfit"/>
              </a:rPr>
              <a:t>05</a:t>
            </a:r>
            <a:endParaRPr b="0" lang="fr-FR" sz="6000" spc="-1" strike="noStrike">
              <a:solidFill>
                <a:schemeClr val="dk1"/>
              </a:solidFill>
              <a:latin typeface="Arial"/>
            </a:endParaRPr>
          </a:p>
        </p:txBody>
      </p:sp>
      <p:sp>
        <p:nvSpPr>
          <p:cNvPr id="562" name="PlaceHolder 3"/>
          <p:cNvSpPr>
            <a:spLocks noGrp="1"/>
          </p:cNvSpPr>
          <p:nvPr>
            <p:ph type="subTitle"/>
          </p:nvPr>
        </p:nvSpPr>
        <p:spPr>
          <a:xfrm>
            <a:off x="714240" y="3295800"/>
            <a:ext cx="4343040" cy="371160"/>
          </a:xfrm>
          <a:prstGeom prst="rect">
            <a:avLst/>
          </a:prstGeom>
          <a:noFill/>
          <a:ln w="0">
            <a:noFill/>
          </a:ln>
        </p:spPr>
        <p:txBody>
          <a:bodyPr lIns="91440" rIns="91440" tIns="91440" bIns="91440" anchor="t">
            <a:normAutofit fontScale="68178"/>
          </a:bodyPr>
          <a:p>
            <a:pPr indent="0" algn="ctr">
              <a:buNone/>
            </a:pPr>
            <a:endParaRPr b="0" lang="en-US" sz="1600" spc="-1" strike="noStrike">
              <a:solidFill>
                <a:schemeClr val="dk1"/>
              </a:solidFill>
              <a:latin typeface="DM Sans"/>
              <a:ea typeface="DM Sans"/>
            </a:endParaRPr>
          </a:p>
        </p:txBody>
      </p:sp>
      <p:grpSp>
        <p:nvGrpSpPr>
          <p:cNvPr id="563" name="Google Shape;432;p40"/>
          <p:cNvGrpSpPr/>
          <p:nvPr/>
        </p:nvGrpSpPr>
        <p:grpSpPr>
          <a:xfrm>
            <a:off x="5104800" y="-153360"/>
            <a:ext cx="4218480" cy="6000480"/>
            <a:chOff x="5104800" y="-153360"/>
            <a:chExt cx="4218480" cy="6000480"/>
          </a:xfrm>
        </p:grpSpPr>
        <p:sp>
          <p:nvSpPr>
            <p:cNvPr id="564"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5"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6"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7"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8"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9"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0"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1"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2" name="Google Shape;441;p40"/>
            <p:cNvSpPr/>
            <p:nvPr/>
          </p:nvSpPr>
          <p:spPr>
            <a:xfrm flipH="1" rot="10800000">
              <a:off x="6035760" y="3125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3" name="Google Shape;442;p40"/>
            <p:cNvSpPr/>
            <p:nvPr/>
          </p:nvSpPr>
          <p:spPr>
            <a:xfrm flipH="1" rot="10800000">
              <a:off x="6354720" y="41025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4" name="Google Shape;443;p40"/>
            <p:cNvSpPr/>
            <p:nvPr/>
          </p:nvSpPr>
          <p:spPr>
            <a:xfrm flipH="1" rot="10800000">
              <a:off x="5731920" y="4879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5" name="Google Shape;444;p40"/>
            <p:cNvSpPr/>
            <p:nvPr/>
          </p:nvSpPr>
          <p:spPr>
            <a:xfrm flipH="1" rot="10800000">
              <a:off x="6682680" y="3515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6" name="Google Shape;445;p40"/>
            <p:cNvSpPr/>
            <p:nvPr/>
          </p:nvSpPr>
          <p:spPr>
            <a:xfrm flipH="1" rot="10800000">
              <a:off x="5104440" y="443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7"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8"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9" name="Google Shape;448;p40"/>
            <p:cNvSpPr/>
            <p:nvPr/>
          </p:nvSpPr>
          <p:spPr>
            <a:xfrm flipH="1" rot="10800000">
              <a:off x="7853040" y="3962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0" name="Google Shape;449;p40"/>
            <p:cNvSpPr/>
            <p:nvPr/>
          </p:nvSpPr>
          <p:spPr>
            <a:xfrm flipH="1" rot="10800000">
              <a:off x="8260920" y="443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581" name="Google Shape;450;p40"/>
          <p:cNvCxnSpPr/>
          <p:nvPr/>
        </p:nvCxnSpPr>
        <p:spPr>
          <a:xfrm>
            <a:off x="840960" y="138564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a:bodyPr>
          <a:p>
            <a:pPr indent="0">
              <a:lnSpc>
                <a:spcPct val="100000"/>
              </a:lnSpc>
              <a:buNone/>
              <a:tabLst>
                <a:tab algn="l" pos="0"/>
              </a:tabLst>
            </a:pPr>
            <a:r>
              <a:rPr b="1" lang="en" sz="6500" spc="-1" strike="noStrike">
                <a:solidFill>
                  <a:schemeClr val="dk1"/>
                </a:solidFill>
                <a:latin typeface="Outfit"/>
                <a:ea typeface="Outfit"/>
              </a:rPr>
              <a:t>Introduction</a:t>
            </a:r>
            <a:endParaRPr b="0" lang="fr-FR" sz="6500" spc="-1" strike="noStrike">
              <a:solidFill>
                <a:schemeClr val="dk1"/>
              </a:solidFill>
              <a:latin typeface="Arial"/>
            </a:endParaRPr>
          </a:p>
        </p:txBody>
      </p:sp>
      <p:sp>
        <p:nvSpPr>
          <p:cNvPr id="272"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61923"/>
          </a:bodyPr>
          <a:p>
            <a:pPr indent="0">
              <a:lnSpc>
                <a:spcPct val="100000"/>
              </a:lnSpc>
              <a:buNone/>
              <a:tabLst>
                <a:tab algn="l" pos="0"/>
              </a:tabLst>
            </a:pPr>
            <a:r>
              <a:rPr b="0" lang="en" sz="1600" spc="-1" strike="noStrike">
                <a:solidFill>
                  <a:schemeClr val="dk1"/>
                </a:solidFill>
                <a:latin typeface="DM Sans"/>
                <a:ea typeface="DM Sans"/>
              </a:rPr>
              <a:t>This presentation explores the two main branches of Artificial Intelligence: Traditional AI and Generative AI. We will cover their definitions, key milestones, models, applications, and the processes behind building AI systems in both categories.</a:t>
            </a:r>
            <a:endParaRPr b="0" lang="en-US" sz="1600" spc="-1" strike="noStrike">
              <a:solidFill>
                <a:srgbClr val="000000"/>
              </a:solidFill>
              <a:latin typeface="OpenSymbol"/>
            </a:endParaRPr>
          </a:p>
        </p:txBody>
      </p:sp>
      <p:grpSp>
        <p:nvGrpSpPr>
          <p:cNvPr id="273" name="Google Shape;406;p39"/>
          <p:cNvGrpSpPr/>
          <p:nvPr/>
        </p:nvGrpSpPr>
        <p:grpSpPr>
          <a:xfrm>
            <a:off x="-541800" y="-622440"/>
            <a:ext cx="4135320" cy="6091200"/>
            <a:chOff x="-541800" y="-622440"/>
            <a:chExt cx="4135320" cy="6091200"/>
          </a:xfrm>
        </p:grpSpPr>
        <p:sp>
          <p:nvSpPr>
            <p:cNvPr id="274"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5"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6"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7"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8"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9"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0"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1"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2"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3"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4"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5"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6"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7"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8"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9"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0"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291"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fontScale="59078" lnSpcReduction="20000"/>
          </a:bodyPr>
          <a:p>
            <a:pPr indent="0">
              <a:lnSpc>
                <a:spcPct val="100000"/>
              </a:lnSpc>
              <a:buNone/>
              <a:tabLst>
                <a:tab algn="l" pos="0"/>
              </a:tabLst>
            </a:pPr>
            <a:r>
              <a:rPr b="1" lang="en" sz="6500" spc="-1" strike="noStrike">
                <a:solidFill>
                  <a:schemeClr val="dk1"/>
                </a:solidFill>
                <a:latin typeface="Outfit"/>
                <a:ea typeface="Outfit"/>
              </a:rPr>
              <a:t>Model development process</a:t>
            </a:r>
            <a:endParaRPr b="0" lang="fr-FR" sz="6500" spc="-1" strike="noStrike">
              <a:solidFill>
                <a:schemeClr val="dk1"/>
              </a:solidFill>
              <a:latin typeface="Arial"/>
            </a:endParaRPr>
          </a:p>
        </p:txBody>
      </p:sp>
      <p:sp>
        <p:nvSpPr>
          <p:cNvPr id="583"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55668" lnSpcReduction="10000"/>
          </a:bodyPr>
          <a:p>
            <a:pPr indent="0">
              <a:lnSpc>
                <a:spcPct val="100000"/>
              </a:lnSpc>
              <a:buNone/>
              <a:tabLst>
                <a:tab algn="l" pos="0"/>
              </a:tabLst>
            </a:pPr>
            <a:r>
              <a:rPr b="0" lang="en" sz="1600" spc="-1" strike="noStrike">
                <a:solidFill>
                  <a:schemeClr val="dk1"/>
                </a:solidFill>
                <a:latin typeface="DM Sans"/>
                <a:ea typeface="DM Sans"/>
              </a:rPr>
              <a:t>The development process for Generative AI models typically involves defining the target outputs, collecting diverse datasets, training neural networks using user-defined parameters, validating output quality, and finally deploying the model for public or private use, along with continuous adjustments based on feedback.</a:t>
            </a:r>
            <a:endParaRPr b="0" lang="en-US" sz="1600" spc="-1" strike="noStrike">
              <a:solidFill>
                <a:srgbClr val="000000"/>
              </a:solidFill>
              <a:latin typeface="OpenSymbol"/>
            </a:endParaRPr>
          </a:p>
        </p:txBody>
      </p:sp>
      <p:grpSp>
        <p:nvGrpSpPr>
          <p:cNvPr id="584" name="Google Shape;406;p39"/>
          <p:cNvGrpSpPr/>
          <p:nvPr/>
        </p:nvGrpSpPr>
        <p:grpSpPr>
          <a:xfrm>
            <a:off x="-541800" y="-622440"/>
            <a:ext cx="4135320" cy="6091200"/>
            <a:chOff x="-541800" y="-622440"/>
            <a:chExt cx="4135320" cy="6091200"/>
          </a:xfrm>
        </p:grpSpPr>
        <p:sp>
          <p:nvSpPr>
            <p:cNvPr id="585"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6"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7"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8"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9"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0"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1"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2"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3"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4"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5"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6"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7"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8"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9"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0"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1"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602"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Google Shape;664;p50"/>
          <p:cNvSpPr/>
          <p:nvPr/>
        </p:nvSpPr>
        <p:spPr>
          <a:xfrm>
            <a:off x="5122080" y="1060200"/>
            <a:ext cx="3108960" cy="310896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604" name="PlaceHolder 1"/>
          <p:cNvSpPr>
            <a:spLocks noGrp="1"/>
          </p:cNvSpPr>
          <p:nvPr>
            <p:ph type="title"/>
          </p:nvPr>
        </p:nvSpPr>
        <p:spPr>
          <a:xfrm>
            <a:off x="723960" y="1266840"/>
            <a:ext cx="3781080" cy="1704600"/>
          </a:xfrm>
          <a:prstGeom prst="rect">
            <a:avLst/>
          </a:prstGeom>
          <a:noFill/>
          <a:ln w="0">
            <a:noFill/>
          </a:ln>
        </p:spPr>
        <p:txBody>
          <a:bodyPr lIns="91440" rIns="91440" tIns="91440" bIns="91440" anchor="b">
            <a:normAutofit/>
          </a:bodyPr>
          <a:p>
            <a:pPr indent="0">
              <a:lnSpc>
                <a:spcPct val="100000"/>
              </a:lnSpc>
              <a:buNone/>
              <a:tabLst>
                <a:tab algn="l" pos="0"/>
              </a:tabLst>
            </a:pPr>
            <a:r>
              <a:rPr b="1" lang="en" sz="3500" spc="-1" strike="noStrike">
                <a:solidFill>
                  <a:schemeClr val="dk1"/>
                </a:solidFill>
                <a:latin typeface="Outfit"/>
                <a:ea typeface="Outfit"/>
              </a:rPr>
              <a:t>Algorithms and learning types</a:t>
            </a:r>
            <a:endParaRPr b="0" lang="fr-FR" sz="3500" spc="-1" strike="noStrike">
              <a:solidFill>
                <a:schemeClr val="dk1"/>
              </a:solidFill>
              <a:latin typeface="Arial"/>
            </a:endParaRPr>
          </a:p>
        </p:txBody>
      </p:sp>
      <p:sp>
        <p:nvSpPr>
          <p:cNvPr id="605" name="PlaceHolder 2"/>
          <p:cNvSpPr>
            <a:spLocks noGrp="1"/>
          </p:cNvSpPr>
          <p:nvPr>
            <p:ph type="subTitle"/>
          </p:nvPr>
        </p:nvSpPr>
        <p:spPr>
          <a:xfrm>
            <a:off x="723960" y="2981160"/>
            <a:ext cx="3781080" cy="894960"/>
          </a:xfrm>
          <a:prstGeom prst="rect">
            <a:avLst/>
          </a:prstGeom>
          <a:noFill/>
          <a:ln w="0">
            <a:noFill/>
          </a:ln>
        </p:spPr>
        <p:txBody>
          <a:bodyPr lIns="91440" rIns="91440" tIns="91440" bIns="91440" anchor="t">
            <a:normAutofit fontScale="80696" lnSpcReduction="20000"/>
          </a:bodyPr>
          <a:p>
            <a:pPr indent="0">
              <a:lnSpc>
                <a:spcPct val="100000"/>
              </a:lnSpc>
              <a:buNone/>
              <a:tabLst>
                <a:tab algn="l" pos="0"/>
              </a:tabLst>
            </a:pPr>
            <a:r>
              <a:rPr b="0" lang="en" sz="1400" spc="-1" strike="noStrike">
                <a:solidFill>
                  <a:schemeClr val="dk1"/>
                </a:solidFill>
                <a:latin typeface="DM Sans"/>
                <a:ea typeface="DM Sans"/>
              </a:rPr>
              <a:t>Key algorithms for Generative AI include GANs, variational autoencoders (VAEs), and autoregressive models. These use generative learning principles to create new data samples from learned distributions, allowing for flexible content generation across various formats.</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fontScale="56001" lnSpcReduction="10000"/>
          </a:bodyPr>
          <a:p>
            <a:pPr indent="0">
              <a:lnSpc>
                <a:spcPct val="100000"/>
              </a:lnSpc>
              <a:buNone/>
              <a:tabLst>
                <a:tab algn="l" pos="0"/>
              </a:tabLst>
            </a:pPr>
            <a:r>
              <a:rPr b="1" lang="en" sz="6500" spc="-1" strike="noStrike">
                <a:solidFill>
                  <a:schemeClr val="dk1"/>
                </a:solidFill>
                <a:latin typeface="Outfit"/>
                <a:ea typeface="Outfit"/>
              </a:rPr>
              <a:t>Example: Creating a Generative AI model</a:t>
            </a:r>
            <a:endParaRPr b="0" lang="fr-FR" sz="6500" spc="-1" strike="noStrike">
              <a:solidFill>
                <a:schemeClr val="dk1"/>
              </a:solidFill>
              <a:latin typeface="Arial"/>
            </a:endParaRPr>
          </a:p>
        </p:txBody>
      </p:sp>
      <p:sp>
        <p:nvSpPr>
          <p:cNvPr id="607"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61923" lnSpcReduction="20000"/>
          </a:bodyPr>
          <a:p>
            <a:pPr indent="0">
              <a:lnSpc>
                <a:spcPct val="100000"/>
              </a:lnSpc>
              <a:buNone/>
              <a:tabLst>
                <a:tab algn="l" pos="0"/>
              </a:tabLst>
            </a:pPr>
            <a:r>
              <a:rPr b="0" lang="en" sz="1600" spc="-1" strike="noStrike">
                <a:solidFill>
                  <a:schemeClr val="dk1"/>
                </a:solidFill>
                <a:latin typeface="DM Sans"/>
                <a:ea typeface="DM Sans"/>
              </a:rPr>
              <a:t>Creating a Generative AI model might involve identifying the type of content desired (e.g., images), assembling a representative dataset, choosing a model architecture (such as GANs), training the model on the dataset, and refining the generator based on output quality and user feedback.</a:t>
            </a:r>
            <a:endParaRPr b="0" lang="en-US" sz="1600" spc="-1" strike="noStrike">
              <a:solidFill>
                <a:srgbClr val="000000"/>
              </a:solidFill>
              <a:latin typeface="OpenSymbol"/>
            </a:endParaRPr>
          </a:p>
        </p:txBody>
      </p:sp>
      <p:grpSp>
        <p:nvGrpSpPr>
          <p:cNvPr id="608" name="Google Shape;406;p39"/>
          <p:cNvGrpSpPr/>
          <p:nvPr/>
        </p:nvGrpSpPr>
        <p:grpSpPr>
          <a:xfrm>
            <a:off x="-541800" y="-622440"/>
            <a:ext cx="4135320" cy="6091200"/>
            <a:chOff x="-541800" y="-622440"/>
            <a:chExt cx="4135320" cy="6091200"/>
          </a:xfrm>
        </p:grpSpPr>
        <p:sp>
          <p:nvSpPr>
            <p:cNvPr id="609"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0"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1"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2"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3"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4"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5"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6"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7"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8"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9"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0"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1"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2"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3"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4"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5"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626"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a:bodyPr>
          <a:p>
            <a:pPr indent="0">
              <a:lnSpc>
                <a:spcPct val="100000"/>
              </a:lnSpc>
              <a:buNone/>
              <a:tabLst>
                <a:tab algn="l" pos="0"/>
              </a:tabLst>
            </a:pPr>
            <a:r>
              <a:rPr b="1" lang="en" sz="6500" spc="-1" strike="noStrike">
                <a:solidFill>
                  <a:schemeClr val="dk1"/>
                </a:solidFill>
                <a:latin typeface="Outfit"/>
                <a:ea typeface="Outfit"/>
              </a:rPr>
              <a:t>Conclusions</a:t>
            </a:r>
            <a:endParaRPr b="0" lang="fr-FR" sz="6500" spc="-1" strike="noStrike">
              <a:solidFill>
                <a:schemeClr val="dk1"/>
              </a:solidFill>
              <a:latin typeface="Arial"/>
            </a:endParaRPr>
          </a:p>
        </p:txBody>
      </p:sp>
      <p:sp>
        <p:nvSpPr>
          <p:cNvPr id="628"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55668" lnSpcReduction="10000"/>
          </a:bodyPr>
          <a:p>
            <a:pPr indent="0">
              <a:lnSpc>
                <a:spcPct val="100000"/>
              </a:lnSpc>
              <a:buNone/>
              <a:tabLst>
                <a:tab algn="l" pos="0"/>
              </a:tabLst>
            </a:pPr>
            <a:r>
              <a:rPr b="0" lang="en" sz="1600" spc="-1" strike="noStrike">
                <a:solidFill>
                  <a:schemeClr val="dk1"/>
                </a:solidFill>
                <a:latin typeface="DM Sans"/>
                <a:ea typeface="DM Sans"/>
              </a:rPr>
              <a:t>The presentation has explored the distinctions between Traditional AI and Generative AI, highlighting definitions, historical milestones, model building processes, and the variety of algorithms used. Understanding these aspects is essential for leveraging AI technologies effectively in diverse applications.</a:t>
            </a:r>
            <a:endParaRPr b="0" lang="en-US" sz="1600" spc="-1" strike="noStrike">
              <a:solidFill>
                <a:srgbClr val="000000"/>
              </a:solidFill>
              <a:latin typeface="OpenSymbol"/>
            </a:endParaRPr>
          </a:p>
        </p:txBody>
      </p:sp>
      <p:grpSp>
        <p:nvGrpSpPr>
          <p:cNvPr id="629" name="Google Shape;406;p39"/>
          <p:cNvGrpSpPr/>
          <p:nvPr/>
        </p:nvGrpSpPr>
        <p:grpSpPr>
          <a:xfrm>
            <a:off x="-541800" y="-622440"/>
            <a:ext cx="4135320" cy="6091200"/>
            <a:chOff x="-541800" y="-622440"/>
            <a:chExt cx="4135320" cy="6091200"/>
          </a:xfrm>
        </p:grpSpPr>
        <p:sp>
          <p:nvSpPr>
            <p:cNvPr id="630"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1"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2"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3"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4"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5"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6"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7"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8"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9"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0"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1"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2"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3"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4"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5"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6"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647"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714240" y="676440"/>
            <a:ext cx="5095440" cy="1056960"/>
          </a:xfrm>
          <a:prstGeom prst="rect">
            <a:avLst/>
          </a:prstGeom>
          <a:noFill/>
          <a:ln w="0">
            <a:noFill/>
          </a:ln>
        </p:spPr>
        <p:txBody>
          <a:bodyPr lIns="91440" rIns="91440" tIns="91440" bIns="91440" anchor="t">
            <a:normAutofit fontScale="96818"/>
          </a:bodyPr>
          <a:p>
            <a:pPr indent="0">
              <a:lnSpc>
                <a:spcPct val="100000"/>
              </a:lnSpc>
              <a:buNone/>
              <a:tabLst>
                <a:tab algn="l" pos="0"/>
              </a:tabLst>
            </a:pPr>
            <a:r>
              <a:rPr b="1" lang="en" sz="6000" spc="-1" strike="noStrike">
                <a:solidFill>
                  <a:schemeClr val="dk1"/>
                </a:solidFill>
                <a:latin typeface="Outfit"/>
                <a:ea typeface="Outfit"/>
              </a:rPr>
              <a:t>Thank you!</a:t>
            </a:r>
            <a:endParaRPr b="0" lang="fr-FR" sz="6000" spc="-1" strike="noStrike">
              <a:solidFill>
                <a:schemeClr val="dk1"/>
              </a:solidFill>
              <a:latin typeface="Arial"/>
            </a:endParaRPr>
          </a:p>
        </p:txBody>
      </p:sp>
      <p:sp>
        <p:nvSpPr>
          <p:cNvPr id="649" name="PlaceHolder 2"/>
          <p:cNvSpPr>
            <a:spLocks noGrp="1"/>
          </p:cNvSpPr>
          <p:nvPr>
            <p:ph type="subTitle"/>
          </p:nvPr>
        </p:nvSpPr>
        <p:spPr>
          <a:xfrm>
            <a:off x="714240" y="1838160"/>
            <a:ext cx="5095440" cy="1056960"/>
          </a:xfrm>
          <a:prstGeom prst="rect">
            <a:avLst/>
          </a:prstGeom>
          <a:noFill/>
          <a:ln w="0">
            <a:noFill/>
          </a:ln>
        </p:spPr>
        <p:txBody>
          <a:bodyPr lIns="91440" rIns="91440" tIns="91440" bIns="91440" anchor="ctr">
            <a:normAutofit/>
          </a:bodyPr>
          <a:p>
            <a:pPr indent="0">
              <a:lnSpc>
                <a:spcPct val="100000"/>
              </a:lnSpc>
              <a:buNone/>
              <a:tabLst>
                <a:tab algn="l" pos="0"/>
              </a:tabLst>
            </a:pPr>
            <a:r>
              <a:rPr b="0" lang="en" sz="2000" spc="-1" strike="noStrike">
                <a:solidFill>
                  <a:schemeClr val="dk1"/>
                </a:solidFill>
                <a:latin typeface="DM Sans"/>
                <a:ea typeface="DM Sans"/>
              </a:rPr>
              <a:t>Do you have any questions?</a:t>
            </a:r>
            <a:endParaRPr b="0" lang="en-US" sz="2000" spc="-1" strike="noStrike">
              <a:solidFill>
                <a:srgbClr val="000000"/>
              </a:solidFill>
              <a:latin typeface="OpenSymbol"/>
            </a:endParaRPr>
          </a:p>
        </p:txBody>
      </p:sp>
      <p:sp>
        <p:nvSpPr>
          <p:cNvPr id="650" name="Google Shape;1080;p70"/>
          <p:cNvSpPr/>
          <p:nvPr/>
        </p:nvSpPr>
        <p:spPr>
          <a:xfrm>
            <a:off x="714240" y="4124160"/>
            <a:ext cx="5095440" cy="352080"/>
          </a:xfrm>
          <a:prstGeom prst="rect">
            <a:avLst/>
          </a:prstGeom>
          <a:noFill/>
          <a:ln w="0">
            <a:noFill/>
          </a:ln>
        </p:spPr>
        <p:style>
          <a:lnRef idx="0"/>
          <a:fillRef idx="0"/>
          <a:effectRef idx="0"/>
          <a:fontRef idx="minor"/>
        </p:style>
        <p:txBody>
          <a:bodyPr lIns="870823080" rIns="870823080" tIns="176040" bIns="176040" anchor="t">
            <a:normAutofit fontScale="12222"/>
          </a:bodyPr>
          <a:p>
            <a:pPr defTabSz="914400">
              <a:lnSpc>
                <a:spcPct val="100000"/>
              </a:lnSpc>
              <a:tabLst>
                <a:tab algn="l" pos="0"/>
              </a:tabLst>
            </a:pPr>
            <a:r>
              <a:rPr b="0" lang="en" sz="1200" spc="-1" strike="noStrike">
                <a:solidFill>
                  <a:schemeClr val="dk1"/>
                </a:solidFill>
                <a:latin typeface="Arial"/>
              </a:rPr>
              <a:t>+91 620 421 838</a:t>
            </a:r>
            <a:endParaRPr b="0" lang="en-US" sz="1200" spc="-1" strike="noStrike">
              <a:solidFill>
                <a:srgbClr val="000000"/>
              </a:solidFill>
              <a:latin typeface="OpenSymbol"/>
            </a:endParaRPr>
          </a:p>
        </p:txBody>
      </p:sp>
      <p:sp>
        <p:nvSpPr>
          <p:cNvPr id="651" name="Google Shape;1081;p70"/>
          <p:cNvSpPr/>
          <p:nvPr/>
        </p:nvSpPr>
        <p:spPr>
          <a:xfrm flipH="1" rot="10800000">
            <a:off x="7185240" y="1838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2" name="Google Shape;1082;p70"/>
          <p:cNvSpPr/>
          <p:nvPr/>
        </p:nvSpPr>
        <p:spPr>
          <a:xfrm flipH="1" rot="10800000">
            <a:off x="7136640" y="45396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3" name="Google Shape;1083;p70"/>
          <p:cNvSpPr/>
          <p:nvPr/>
        </p:nvSpPr>
        <p:spPr>
          <a:xfrm flipH="1" rot="10800000">
            <a:off x="6717240" y="4067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4" name="Google Shape;1084;p70"/>
          <p:cNvSpPr/>
          <p:nvPr/>
        </p:nvSpPr>
        <p:spPr>
          <a:xfrm flipH="1" rot="10800000">
            <a:off x="6249600" y="30153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5" name="Google Shape;1085;p70"/>
          <p:cNvSpPr/>
          <p:nvPr/>
        </p:nvSpPr>
        <p:spPr>
          <a:xfrm flipH="1" rot="10800000">
            <a:off x="5842800" y="3511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6" name="Google Shape;1086;p70"/>
          <p:cNvSpPr/>
          <p:nvPr/>
        </p:nvSpPr>
        <p:spPr>
          <a:xfrm flipH="1" rot="10800000">
            <a:off x="7591320" y="3396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7" name="Google Shape;1087;p70"/>
          <p:cNvSpPr/>
          <p:nvPr/>
        </p:nvSpPr>
        <p:spPr>
          <a:xfrm flipH="1" rot="10800000">
            <a:off x="7185240" y="2310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8" name="Google Shape;1088;p70"/>
          <p:cNvSpPr/>
          <p:nvPr/>
        </p:nvSpPr>
        <p:spPr>
          <a:xfrm flipH="1" rot="10800000">
            <a:off x="8073000" y="298188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9" name="Google Shape;1089;p70"/>
          <p:cNvSpPr/>
          <p:nvPr/>
        </p:nvSpPr>
        <p:spPr>
          <a:xfrm>
            <a:off x="6147000" y="12607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0" name="Google Shape;1090;p70"/>
          <p:cNvSpPr/>
          <p:nvPr/>
        </p:nvSpPr>
        <p:spPr>
          <a:xfrm>
            <a:off x="6465960" y="283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1" name="Google Shape;1091;p70"/>
          <p:cNvSpPr/>
          <p:nvPr/>
        </p:nvSpPr>
        <p:spPr>
          <a:xfrm>
            <a:off x="5843520" y="-493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2" name="Google Shape;1092;p70"/>
          <p:cNvSpPr/>
          <p:nvPr/>
        </p:nvSpPr>
        <p:spPr>
          <a:xfrm>
            <a:off x="6794280" y="87012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3" name="Google Shape;1093;p70"/>
          <p:cNvSpPr/>
          <p:nvPr/>
        </p:nvSpPr>
        <p:spPr>
          <a:xfrm>
            <a:off x="5215680" y="-489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4" name="Google Shape;1094;p70"/>
          <p:cNvSpPr/>
          <p:nvPr/>
        </p:nvSpPr>
        <p:spPr>
          <a:xfrm flipH="1" rot="10800000">
            <a:off x="8595360" y="19479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5" name="Google Shape;1095;p70"/>
          <p:cNvSpPr/>
          <p:nvPr/>
        </p:nvSpPr>
        <p:spPr>
          <a:xfrm flipH="1" rot="10800000">
            <a:off x="8148600" y="146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6" name="Google Shape;1096;p70"/>
          <p:cNvSpPr/>
          <p:nvPr/>
        </p:nvSpPr>
        <p:spPr>
          <a:xfrm>
            <a:off x="7964280" y="423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7" name="Google Shape;1097;p70"/>
          <p:cNvSpPr/>
          <p:nvPr/>
        </p:nvSpPr>
        <p:spPr>
          <a:xfrm>
            <a:off x="8372520" y="-489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cxnSp>
        <p:nvCxnSpPr>
          <p:cNvPr id="668" name="Google Shape;1098;p70"/>
          <p:cNvCxnSpPr/>
          <p:nvPr/>
        </p:nvCxnSpPr>
        <p:spPr>
          <a:xfrm>
            <a:off x="813960" y="677160"/>
            <a:ext cx="374040" cy="360"/>
          </a:xfrm>
          <a:prstGeom prst="straightConnector1">
            <a:avLst/>
          </a:prstGeom>
          <a:ln w="19050">
            <a:solidFill>
              <a:srgbClr val="384655"/>
            </a:solidFill>
            <a:round/>
          </a:ln>
        </p:spPr>
      </p:cxnSp>
      <p:sp>
        <p:nvSpPr>
          <p:cNvPr id="669" name="Google Shape;1099;p70"/>
          <p:cNvSpPr/>
          <p:nvPr/>
        </p:nvSpPr>
        <p:spPr>
          <a:xfrm>
            <a:off x="814320" y="3103560"/>
            <a:ext cx="407160" cy="407160"/>
          </a:xfrm>
          <a:custGeom>
            <a:avLst/>
            <a:gdLst>
              <a:gd name="textAreaLeft" fmla="*/ 0 w 407160"/>
              <a:gd name="textAreaRight" fmla="*/ 407520 w 407160"/>
              <a:gd name="textAreaTop" fmla="*/ 0 h 407160"/>
              <a:gd name="textAreaBottom" fmla="*/ 407520 h 407160"/>
            </a:gdLst>
            <a:ah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70" name="Google Shape;1100;p70"/>
          <p:cNvGrpSpPr/>
          <p:nvPr/>
        </p:nvGrpSpPr>
        <p:grpSpPr>
          <a:xfrm>
            <a:off x="1334880" y="3103560"/>
            <a:ext cx="407160" cy="407160"/>
            <a:chOff x="1334880" y="3103560"/>
            <a:chExt cx="407160" cy="407160"/>
          </a:xfrm>
        </p:grpSpPr>
        <p:sp>
          <p:nvSpPr>
            <p:cNvPr id="671" name="Google Shape;1101;p70"/>
            <p:cNvSpPr/>
            <p:nvPr/>
          </p:nvSpPr>
          <p:spPr>
            <a:xfrm>
              <a:off x="1454760" y="3223800"/>
              <a:ext cx="166680" cy="166680"/>
            </a:xfrm>
            <a:custGeom>
              <a:avLst/>
              <a:gdLst>
                <a:gd name="textAreaLeft" fmla="*/ 0 w 166680"/>
                <a:gd name="textAreaRight" fmla="*/ 167040 w 166680"/>
                <a:gd name="textAreaTop" fmla="*/ 0 h 166680"/>
                <a:gd name="textAreaBottom" fmla="*/ 167040 h 166680"/>
              </a:gdLst>
              <a:ah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fillRef idx="0"/>
            <a:effectRef idx="0"/>
            <a:fontRef idx="minor"/>
          </p:style>
          <p:txBody>
            <a:bodyPr tIns="83520" bIns="83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2" name="Google Shape;1102;p70"/>
            <p:cNvSpPr/>
            <p:nvPr/>
          </p:nvSpPr>
          <p:spPr>
            <a:xfrm>
              <a:off x="1382400" y="3151440"/>
              <a:ext cx="311400" cy="311400"/>
            </a:xfrm>
            <a:custGeom>
              <a:avLst/>
              <a:gdLst>
                <a:gd name="textAreaLeft" fmla="*/ 0 w 311400"/>
                <a:gd name="textAreaRight" fmla="*/ 311760 w 311400"/>
                <a:gd name="textAreaTop" fmla="*/ 0 h 311400"/>
                <a:gd name="textAreaBottom" fmla="*/ 311760 h 311400"/>
              </a:gdLst>
              <a:ah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3" name="Google Shape;1103;p70"/>
            <p:cNvSpPr/>
            <p:nvPr/>
          </p:nvSpPr>
          <p:spPr>
            <a:xfrm>
              <a:off x="1334880" y="3103560"/>
              <a:ext cx="407160" cy="407160"/>
            </a:xfrm>
            <a:custGeom>
              <a:avLst/>
              <a:gdLst>
                <a:gd name="textAreaLeft" fmla="*/ 0 w 407160"/>
                <a:gd name="textAreaRight" fmla="*/ 407520 w 407160"/>
                <a:gd name="textAreaTop" fmla="*/ 0 h 407160"/>
                <a:gd name="textAreaBottom" fmla="*/ 407520 h 407160"/>
              </a:gdLst>
              <a:ah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4" name="Google Shape;1104;p70"/>
            <p:cNvSpPr/>
            <p:nvPr/>
          </p:nvSpPr>
          <p:spPr>
            <a:xfrm>
              <a:off x="1598040" y="3200040"/>
              <a:ext cx="47520" cy="47520"/>
            </a:xfrm>
            <a:custGeom>
              <a:avLst/>
              <a:gdLst>
                <a:gd name="textAreaLeft" fmla="*/ 0 w 47520"/>
                <a:gd name="textAreaRight" fmla="*/ 47880 w 47520"/>
                <a:gd name="textAreaTop" fmla="*/ 0 h 47520"/>
                <a:gd name="textAreaBottom" fmla="*/ 47880 h 47520"/>
              </a:gdLst>
              <a:ah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fillRef idx="0"/>
            <a:effectRef idx="0"/>
            <a:fontRef idx="minor"/>
          </p:style>
          <p:txBody>
            <a:bodyPr tIns="23760" bIns="23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75" name="Google Shape;1105;p70"/>
          <p:cNvGrpSpPr/>
          <p:nvPr/>
        </p:nvGrpSpPr>
        <p:grpSpPr>
          <a:xfrm>
            <a:off x="1855440" y="3103560"/>
            <a:ext cx="407160" cy="407160"/>
            <a:chOff x="1855440" y="3103560"/>
            <a:chExt cx="407160" cy="407160"/>
          </a:xfrm>
        </p:grpSpPr>
        <p:sp>
          <p:nvSpPr>
            <p:cNvPr id="676" name="Google Shape;1106;p70"/>
            <p:cNvSpPr/>
            <p:nvPr/>
          </p:nvSpPr>
          <p:spPr>
            <a:xfrm>
              <a:off x="1915920" y="3247560"/>
              <a:ext cx="71280" cy="214560"/>
            </a:xfrm>
            <a:custGeom>
              <a:avLst/>
              <a:gdLst>
                <a:gd name="textAreaLeft" fmla="*/ 0 w 71280"/>
                <a:gd name="textAreaRight" fmla="*/ 71640 w 71280"/>
                <a:gd name="textAreaTop" fmla="*/ 0 h 214560"/>
                <a:gd name="textAreaBottom" fmla="*/ 214920 h 214560"/>
              </a:gdLst>
              <a:ah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7" name="Google Shape;1107;p70"/>
            <p:cNvSpPr/>
            <p:nvPr/>
          </p:nvSpPr>
          <p:spPr>
            <a:xfrm>
              <a:off x="1915920" y="3152160"/>
              <a:ext cx="71280" cy="71280"/>
            </a:xfrm>
            <a:custGeom>
              <a:avLst/>
              <a:gdLst>
                <a:gd name="textAreaLeft" fmla="*/ 0 w 71280"/>
                <a:gd name="textAreaRight" fmla="*/ 71640 w 71280"/>
                <a:gd name="textAreaTop" fmla="*/ 0 h 71280"/>
                <a:gd name="textAreaBottom" fmla="*/ 71640 h 71280"/>
              </a:gdLst>
              <a:ah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fillRef idx="0"/>
            <a:effectRef idx="0"/>
            <a:fontRef idx="minor"/>
          </p:style>
          <p:txBody>
            <a:bodyPr tIns="35640" bIns="35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8" name="Google Shape;1108;p70"/>
            <p:cNvSpPr/>
            <p:nvPr/>
          </p:nvSpPr>
          <p:spPr>
            <a:xfrm>
              <a:off x="2011320" y="3247200"/>
              <a:ext cx="190800" cy="214920"/>
            </a:xfrm>
            <a:custGeom>
              <a:avLst/>
              <a:gdLst>
                <a:gd name="textAreaLeft" fmla="*/ 0 w 190800"/>
                <a:gd name="textAreaRight" fmla="*/ 191160 w 190800"/>
                <a:gd name="textAreaTop" fmla="*/ 0 h 214920"/>
                <a:gd name="textAreaBottom" fmla="*/ 215280 h 214920"/>
              </a:gdLst>
              <a:ah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9" name="Google Shape;1109;p70"/>
            <p:cNvSpPr/>
            <p:nvPr/>
          </p:nvSpPr>
          <p:spPr>
            <a:xfrm>
              <a:off x="1855440" y="3103560"/>
              <a:ext cx="407160" cy="407160"/>
            </a:xfrm>
            <a:custGeom>
              <a:avLst/>
              <a:gdLst>
                <a:gd name="textAreaLeft" fmla="*/ 0 w 407160"/>
                <a:gd name="textAreaRight" fmla="*/ 407520 w 407160"/>
                <a:gd name="textAreaTop" fmla="*/ 0 h 407160"/>
                <a:gd name="textAreaBottom" fmla="*/ 407520 h 407160"/>
              </a:gdLst>
              <a:ah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714240" y="2381400"/>
            <a:ext cx="4343040" cy="914040"/>
          </a:xfrm>
          <a:prstGeom prst="rect">
            <a:avLst/>
          </a:prstGeom>
          <a:noFill/>
          <a:ln w="0">
            <a:noFill/>
          </a:ln>
        </p:spPr>
        <p:txBody>
          <a:bodyPr lIns="91440" rIns="91440" tIns="91440" bIns="91440" anchor="b">
            <a:normAutofit fontScale="98393"/>
          </a:bodyPr>
          <a:p>
            <a:pPr indent="0">
              <a:lnSpc>
                <a:spcPct val="100000"/>
              </a:lnSpc>
              <a:buNone/>
              <a:tabLst>
                <a:tab algn="l" pos="0"/>
              </a:tabLst>
            </a:pPr>
            <a:r>
              <a:rPr b="1" lang="en" sz="5000" spc="-1" strike="noStrike">
                <a:solidFill>
                  <a:schemeClr val="dk1"/>
                </a:solidFill>
                <a:latin typeface="Outfit"/>
                <a:ea typeface="Outfit"/>
              </a:rPr>
              <a:t>What is AI?</a:t>
            </a:r>
            <a:endParaRPr b="0" lang="fr-FR" sz="5000" spc="-1" strike="noStrike">
              <a:solidFill>
                <a:schemeClr val="dk1"/>
              </a:solidFill>
              <a:latin typeface="Arial"/>
            </a:endParaRPr>
          </a:p>
        </p:txBody>
      </p:sp>
      <p:sp>
        <p:nvSpPr>
          <p:cNvPr id="293" name="PlaceHolder 2"/>
          <p:cNvSpPr>
            <a:spLocks noGrp="1"/>
          </p:cNvSpPr>
          <p:nvPr>
            <p:ph type="title"/>
          </p:nvPr>
        </p:nvSpPr>
        <p:spPr>
          <a:xfrm>
            <a:off x="714240" y="1467000"/>
            <a:ext cx="1266480" cy="91404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1" lang="en" sz="6000" spc="-1" strike="noStrike">
                <a:solidFill>
                  <a:schemeClr val="dk1"/>
                </a:solidFill>
                <a:latin typeface="Outfit"/>
                <a:ea typeface="Outfit"/>
              </a:rPr>
              <a:t>01</a:t>
            </a:r>
            <a:endParaRPr b="0" lang="fr-FR" sz="6000" spc="-1" strike="noStrike">
              <a:solidFill>
                <a:schemeClr val="dk1"/>
              </a:solidFill>
              <a:latin typeface="Arial"/>
            </a:endParaRPr>
          </a:p>
        </p:txBody>
      </p:sp>
      <p:sp>
        <p:nvSpPr>
          <p:cNvPr id="294" name="PlaceHolder 3"/>
          <p:cNvSpPr>
            <a:spLocks noGrp="1"/>
          </p:cNvSpPr>
          <p:nvPr>
            <p:ph type="subTitle"/>
          </p:nvPr>
        </p:nvSpPr>
        <p:spPr>
          <a:xfrm>
            <a:off x="714240" y="3295800"/>
            <a:ext cx="4343040" cy="371160"/>
          </a:xfrm>
          <a:prstGeom prst="rect">
            <a:avLst/>
          </a:prstGeom>
          <a:noFill/>
          <a:ln w="0">
            <a:noFill/>
          </a:ln>
        </p:spPr>
        <p:txBody>
          <a:bodyPr lIns="91440" rIns="91440" tIns="91440" bIns="91440" anchor="t">
            <a:normAutofit fontScale="68178"/>
          </a:bodyPr>
          <a:p>
            <a:pPr indent="0" algn="ctr">
              <a:buNone/>
            </a:pPr>
            <a:endParaRPr b="0" lang="en-US" sz="1600" spc="-1" strike="noStrike">
              <a:solidFill>
                <a:schemeClr val="dk1"/>
              </a:solidFill>
              <a:latin typeface="DM Sans"/>
              <a:ea typeface="DM Sans"/>
            </a:endParaRPr>
          </a:p>
        </p:txBody>
      </p:sp>
      <p:grpSp>
        <p:nvGrpSpPr>
          <p:cNvPr id="295" name="Google Shape;432;p40"/>
          <p:cNvGrpSpPr/>
          <p:nvPr/>
        </p:nvGrpSpPr>
        <p:grpSpPr>
          <a:xfrm>
            <a:off x="5104800" y="-153360"/>
            <a:ext cx="4218480" cy="6000480"/>
            <a:chOff x="5104800" y="-153360"/>
            <a:chExt cx="4218480" cy="6000480"/>
          </a:xfrm>
        </p:grpSpPr>
        <p:sp>
          <p:nvSpPr>
            <p:cNvPr id="296"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7"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8"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9"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0"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1"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2"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3"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4" name="Google Shape;441;p40"/>
            <p:cNvSpPr/>
            <p:nvPr/>
          </p:nvSpPr>
          <p:spPr>
            <a:xfrm flipH="1" rot="10800000">
              <a:off x="6035760" y="3125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5" name="Google Shape;442;p40"/>
            <p:cNvSpPr/>
            <p:nvPr/>
          </p:nvSpPr>
          <p:spPr>
            <a:xfrm flipH="1" rot="10800000">
              <a:off x="6354720" y="41025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6" name="Google Shape;443;p40"/>
            <p:cNvSpPr/>
            <p:nvPr/>
          </p:nvSpPr>
          <p:spPr>
            <a:xfrm flipH="1" rot="10800000">
              <a:off x="5731920" y="4879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7" name="Google Shape;444;p40"/>
            <p:cNvSpPr/>
            <p:nvPr/>
          </p:nvSpPr>
          <p:spPr>
            <a:xfrm flipH="1" rot="10800000">
              <a:off x="6682680" y="3515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8" name="Google Shape;445;p40"/>
            <p:cNvSpPr/>
            <p:nvPr/>
          </p:nvSpPr>
          <p:spPr>
            <a:xfrm flipH="1" rot="10800000">
              <a:off x="5104440" y="443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9"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0"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1" name="Google Shape;448;p40"/>
            <p:cNvSpPr/>
            <p:nvPr/>
          </p:nvSpPr>
          <p:spPr>
            <a:xfrm flipH="1" rot="10800000">
              <a:off x="7853040" y="3962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2" name="Google Shape;449;p40"/>
            <p:cNvSpPr/>
            <p:nvPr/>
          </p:nvSpPr>
          <p:spPr>
            <a:xfrm flipH="1" rot="10800000">
              <a:off x="8260920" y="443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313" name="Google Shape;450;p40"/>
          <p:cNvCxnSpPr/>
          <p:nvPr/>
        </p:nvCxnSpPr>
        <p:spPr>
          <a:xfrm>
            <a:off x="840960" y="138564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fontScale="56001" lnSpcReduction="10000"/>
          </a:bodyPr>
          <a:p>
            <a:pPr indent="0">
              <a:lnSpc>
                <a:spcPct val="100000"/>
              </a:lnSpc>
              <a:buNone/>
              <a:tabLst>
                <a:tab algn="l" pos="0"/>
              </a:tabLst>
            </a:pPr>
            <a:r>
              <a:rPr b="1" lang="en" sz="6500" spc="-1" strike="noStrike">
                <a:solidFill>
                  <a:schemeClr val="dk1"/>
                </a:solidFill>
                <a:latin typeface="Outfit"/>
                <a:ea typeface="Outfit"/>
              </a:rPr>
              <a:t>Definition of Artificial Intelligence</a:t>
            </a:r>
            <a:endParaRPr b="0" lang="fr-FR" sz="6500" spc="-1" strike="noStrike">
              <a:solidFill>
                <a:schemeClr val="dk1"/>
              </a:solidFill>
              <a:latin typeface="Arial"/>
            </a:endParaRPr>
          </a:p>
        </p:txBody>
      </p:sp>
      <p:sp>
        <p:nvSpPr>
          <p:cNvPr id="315"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61923"/>
          </a:bodyPr>
          <a:p>
            <a:pPr indent="0">
              <a:lnSpc>
                <a:spcPct val="100000"/>
              </a:lnSpc>
              <a:buNone/>
              <a:tabLst>
                <a:tab algn="l" pos="0"/>
              </a:tabLst>
            </a:pPr>
            <a:r>
              <a:rPr b="0" lang="en" sz="1600" spc="-1" strike="noStrike">
                <a:solidFill>
                  <a:schemeClr val="dk1"/>
                </a:solidFill>
                <a:latin typeface="DM Sans"/>
                <a:ea typeface="DM Sans"/>
              </a:rPr>
              <a:t>Artificial Intelligence (AI) refers to the simulation of human intelligence in machines that are designed to think and act like humans. This includes tasks such as learning, reasoning, problem-solving, and understanding natural language.</a:t>
            </a:r>
            <a:endParaRPr b="0" lang="en-US" sz="1600" spc="-1" strike="noStrike">
              <a:solidFill>
                <a:srgbClr val="000000"/>
              </a:solidFill>
              <a:latin typeface="OpenSymbol"/>
            </a:endParaRPr>
          </a:p>
        </p:txBody>
      </p:sp>
      <p:grpSp>
        <p:nvGrpSpPr>
          <p:cNvPr id="316" name="Google Shape;406;p39"/>
          <p:cNvGrpSpPr/>
          <p:nvPr/>
        </p:nvGrpSpPr>
        <p:grpSpPr>
          <a:xfrm>
            <a:off x="-541800" y="-622440"/>
            <a:ext cx="4135320" cy="6091200"/>
            <a:chOff x="-541800" y="-622440"/>
            <a:chExt cx="4135320" cy="6091200"/>
          </a:xfrm>
        </p:grpSpPr>
        <p:sp>
          <p:nvSpPr>
            <p:cNvPr id="317"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8"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0"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1"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2"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3"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4"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5"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6"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7"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8"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9"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0"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1"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2"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3"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334"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fontScale="56001" lnSpcReduction="10000"/>
          </a:bodyPr>
          <a:p>
            <a:pPr indent="0">
              <a:lnSpc>
                <a:spcPct val="100000"/>
              </a:lnSpc>
              <a:buNone/>
              <a:tabLst>
                <a:tab algn="l" pos="0"/>
              </a:tabLst>
            </a:pPr>
            <a:r>
              <a:rPr b="1" lang="en" sz="6500" spc="-1" strike="noStrike">
                <a:solidFill>
                  <a:schemeClr val="dk1"/>
                </a:solidFill>
                <a:latin typeface="Outfit"/>
                <a:ea typeface="Outfit"/>
              </a:rPr>
              <a:t>Importance and applications of AI</a:t>
            </a:r>
            <a:endParaRPr b="0" lang="fr-FR" sz="6500" spc="-1" strike="noStrike">
              <a:solidFill>
                <a:schemeClr val="dk1"/>
              </a:solidFill>
              <a:latin typeface="Arial"/>
            </a:endParaRPr>
          </a:p>
        </p:txBody>
      </p:sp>
      <p:sp>
        <p:nvSpPr>
          <p:cNvPr id="336"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61923"/>
          </a:bodyPr>
          <a:p>
            <a:pPr indent="0">
              <a:lnSpc>
                <a:spcPct val="100000"/>
              </a:lnSpc>
              <a:buNone/>
              <a:tabLst>
                <a:tab algn="l" pos="0"/>
              </a:tabLst>
            </a:pPr>
            <a:r>
              <a:rPr b="0" lang="en" sz="1600" spc="-1" strike="noStrike">
                <a:solidFill>
                  <a:schemeClr val="dk1"/>
                </a:solidFill>
                <a:latin typeface="DM Sans"/>
                <a:ea typeface="DM Sans"/>
              </a:rPr>
              <a:t>AI is crucial in various sectors, including healthcare, finance, transportation, and entertainment. It helps automate processes, improve decision-making, and enhance user experiences, driving innovations and efficiencies.</a:t>
            </a:r>
            <a:endParaRPr b="0" lang="en-US" sz="1600" spc="-1" strike="noStrike">
              <a:solidFill>
                <a:srgbClr val="000000"/>
              </a:solidFill>
              <a:latin typeface="OpenSymbol"/>
            </a:endParaRPr>
          </a:p>
        </p:txBody>
      </p:sp>
      <p:grpSp>
        <p:nvGrpSpPr>
          <p:cNvPr id="337" name="Google Shape;406;p39"/>
          <p:cNvGrpSpPr/>
          <p:nvPr/>
        </p:nvGrpSpPr>
        <p:grpSpPr>
          <a:xfrm>
            <a:off x="-541800" y="-622440"/>
            <a:ext cx="4135320" cy="6091200"/>
            <a:chOff x="-541800" y="-622440"/>
            <a:chExt cx="4135320" cy="6091200"/>
          </a:xfrm>
        </p:grpSpPr>
        <p:sp>
          <p:nvSpPr>
            <p:cNvPr id="338"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9"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0"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1"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2"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3"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4"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5"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6"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7"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8"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9"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0"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1"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2"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3"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4"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355"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Google Shape;664;p50"/>
          <p:cNvSpPr/>
          <p:nvPr/>
        </p:nvSpPr>
        <p:spPr>
          <a:xfrm>
            <a:off x="5122080" y="1060200"/>
            <a:ext cx="3108960" cy="310896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357" name="PlaceHolder 1"/>
          <p:cNvSpPr>
            <a:spLocks noGrp="1"/>
          </p:cNvSpPr>
          <p:nvPr>
            <p:ph type="title"/>
          </p:nvPr>
        </p:nvSpPr>
        <p:spPr>
          <a:xfrm>
            <a:off x="723960" y="1266840"/>
            <a:ext cx="3781080" cy="1704600"/>
          </a:xfrm>
          <a:prstGeom prst="rect">
            <a:avLst/>
          </a:prstGeom>
          <a:noFill/>
          <a:ln w="0">
            <a:noFill/>
          </a:ln>
        </p:spPr>
        <p:txBody>
          <a:bodyPr lIns="91440" rIns="91440" tIns="91440" bIns="91440" anchor="b">
            <a:normAutofit/>
          </a:bodyPr>
          <a:p>
            <a:pPr indent="0">
              <a:lnSpc>
                <a:spcPct val="100000"/>
              </a:lnSpc>
              <a:buNone/>
              <a:tabLst>
                <a:tab algn="l" pos="0"/>
              </a:tabLst>
            </a:pPr>
            <a:r>
              <a:rPr b="1" lang="en" sz="3500" spc="-1" strike="noStrike">
                <a:solidFill>
                  <a:schemeClr val="dk1"/>
                </a:solidFill>
                <a:latin typeface="Outfit"/>
                <a:ea typeface="Outfit"/>
              </a:rPr>
              <a:t>AI vs Human Intelligence</a:t>
            </a:r>
            <a:endParaRPr b="0" lang="fr-FR" sz="3500" spc="-1" strike="noStrike">
              <a:solidFill>
                <a:schemeClr val="dk1"/>
              </a:solidFill>
              <a:latin typeface="Arial"/>
            </a:endParaRPr>
          </a:p>
        </p:txBody>
      </p:sp>
      <p:sp>
        <p:nvSpPr>
          <p:cNvPr id="358" name="PlaceHolder 2"/>
          <p:cNvSpPr>
            <a:spLocks noGrp="1"/>
          </p:cNvSpPr>
          <p:nvPr>
            <p:ph type="subTitle"/>
          </p:nvPr>
        </p:nvSpPr>
        <p:spPr>
          <a:xfrm>
            <a:off x="723960" y="2981160"/>
            <a:ext cx="3781080" cy="894960"/>
          </a:xfrm>
          <a:prstGeom prst="rect">
            <a:avLst/>
          </a:prstGeom>
          <a:noFill/>
          <a:ln w="0">
            <a:noFill/>
          </a:ln>
        </p:spPr>
        <p:txBody>
          <a:bodyPr lIns="91440" rIns="91440" tIns="91440" bIns="91440" anchor="t">
            <a:normAutofit fontScale="80696"/>
          </a:bodyPr>
          <a:p>
            <a:pPr indent="0">
              <a:lnSpc>
                <a:spcPct val="100000"/>
              </a:lnSpc>
              <a:buNone/>
              <a:tabLst>
                <a:tab algn="l" pos="0"/>
              </a:tabLst>
            </a:pPr>
            <a:r>
              <a:rPr b="0" lang="en" sz="1400" spc="-1" strike="noStrike">
                <a:solidFill>
                  <a:schemeClr val="dk1"/>
                </a:solidFill>
                <a:latin typeface="DM Sans"/>
                <a:ea typeface="DM Sans"/>
              </a:rPr>
              <a:t>While AI mimics certain human cognitive functions, it lacks emotional understanding and consciousness. Human intelligence is adaptable and context-aware, whereas AI operates based on data and algorithms, focusing on specific tasks.</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714240" y="2381400"/>
            <a:ext cx="4343040" cy="914040"/>
          </a:xfrm>
          <a:prstGeom prst="rect">
            <a:avLst/>
          </a:prstGeom>
          <a:noFill/>
          <a:ln w="0">
            <a:noFill/>
          </a:ln>
        </p:spPr>
        <p:txBody>
          <a:bodyPr lIns="91440" rIns="91440" tIns="91440" bIns="91440" anchor="b">
            <a:normAutofit fontScale="98393"/>
          </a:bodyPr>
          <a:p>
            <a:pPr indent="0">
              <a:lnSpc>
                <a:spcPct val="100000"/>
              </a:lnSpc>
              <a:buNone/>
              <a:tabLst>
                <a:tab algn="l" pos="0"/>
              </a:tabLst>
            </a:pPr>
            <a:r>
              <a:rPr b="1" lang="en" sz="5000" spc="-1" strike="noStrike">
                <a:solidFill>
                  <a:schemeClr val="dk1"/>
                </a:solidFill>
                <a:latin typeface="Outfit"/>
                <a:ea typeface="Outfit"/>
              </a:rPr>
              <a:t>Traditional AI</a:t>
            </a:r>
            <a:endParaRPr b="0" lang="fr-FR" sz="5000" spc="-1" strike="noStrike">
              <a:solidFill>
                <a:schemeClr val="dk1"/>
              </a:solidFill>
              <a:latin typeface="Arial"/>
            </a:endParaRPr>
          </a:p>
        </p:txBody>
      </p:sp>
      <p:sp>
        <p:nvSpPr>
          <p:cNvPr id="360" name="PlaceHolder 2"/>
          <p:cNvSpPr>
            <a:spLocks noGrp="1"/>
          </p:cNvSpPr>
          <p:nvPr>
            <p:ph type="title"/>
          </p:nvPr>
        </p:nvSpPr>
        <p:spPr>
          <a:xfrm>
            <a:off x="714240" y="1467000"/>
            <a:ext cx="1266480" cy="91404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1" lang="en" sz="6000" spc="-1" strike="noStrike">
                <a:solidFill>
                  <a:schemeClr val="dk1"/>
                </a:solidFill>
                <a:latin typeface="Outfit"/>
                <a:ea typeface="Outfit"/>
              </a:rPr>
              <a:t>02</a:t>
            </a:r>
            <a:endParaRPr b="0" lang="fr-FR" sz="6000" spc="-1" strike="noStrike">
              <a:solidFill>
                <a:schemeClr val="dk1"/>
              </a:solidFill>
              <a:latin typeface="Arial"/>
            </a:endParaRPr>
          </a:p>
        </p:txBody>
      </p:sp>
      <p:sp>
        <p:nvSpPr>
          <p:cNvPr id="361" name="PlaceHolder 3"/>
          <p:cNvSpPr>
            <a:spLocks noGrp="1"/>
          </p:cNvSpPr>
          <p:nvPr>
            <p:ph type="subTitle"/>
          </p:nvPr>
        </p:nvSpPr>
        <p:spPr>
          <a:xfrm>
            <a:off x="714240" y="3295800"/>
            <a:ext cx="4343040" cy="371160"/>
          </a:xfrm>
          <a:prstGeom prst="rect">
            <a:avLst/>
          </a:prstGeom>
          <a:noFill/>
          <a:ln w="0">
            <a:noFill/>
          </a:ln>
        </p:spPr>
        <p:txBody>
          <a:bodyPr lIns="91440" rIns="91440" tIns="91440" bIns="91440" anchor="t">
            <a:normAutofit fontScale="68178"/>
          </a:bodyPr>
          <a:p>
            <a:pPr indent="0" algn="ctr">
              <a:buNone/>
            </a:pPr>
            <a:endParaRPr b="0" lang="en-US" sz="1600" spc="-1" strike="noStrike">
              <a:solidFill>
                <a:schemeClr val="dk1"/>
              </a:solidFill>
              <a:latin typeface="DM Sans"/>
              <a:ea typeface="DM Sans"/>
            </a:endParaRPr>
          </a:p>
        </p:txBody>
      </p:sp>
      <p:grpSp>
        <p:nvGrpSpPr>
          <p:cNvPr id="362" name="Google Shape;432;p40"/>
          <p:cNvGrpSpPr/>
          <p:nvPr/>
        </p:nvGrpSpPr>
        <p:grpSpPr>
          <a:xfrm>
            <a:off x="5104800" y="-153360"/>
            <a:ext cx="4218480" cy="6000480"/>
            <a:chOff x="5104800" y="-153360"/>
            <a:chExt cx="4218480" cy="6000480"/>
          </a:xfrm>
        </p:grpSpPr>
        <p:sp>
          <p:nvSpPr>
            <p:cNvPr id="363"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4"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5"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6"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7"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8"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9"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0"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1" name="Google Shape;441;p40"/>
            <p:cNvSpPr/>
            <p:nvPr/>
          </p:nvSpPr>
          <p:spPr>
            <a:xfrm flipH="1" rot="10800000">
              <a:off x="6035760" y="3125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2" name="Google Shape;442;p40"/>
            <p:cNvSpPr/>
            <p:nvPr/>
          </p:nvSpPr>
          <p:spPr>
            <a:xfrm flipH="1" rot="10800000">
              <a:off x="6354720" y="41025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3" name="Google Shape;443;p40"/>
            <p:cNvSpPr/>
            <p:nvPr/>
          </p:nvSpPr>
          <p:spPr>
            <a:xfrm flipH="1" rot="10800000">
              <a:off x="5731920" y="4879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4" name="Google Shape;444;p40"/>
            <p:cNvSpPr/>
            <p:nvPr/>
          </p:nvSpPr>
          <p:spPr>
            <a:xfrm flipH="1" rot="10800000">
              <a:off x="6682680" y="3515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5" name="Google Shape;445;p40"/>
            <p:cNvSpPr/>
            <p:nvPr/>
          </p:nvSpPr>
          <p:spPr>
            <a:xfrm flipH="1" rot="10800000">
              <a:off x="5104440" y="443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6"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7"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8" name="Google Shape;448;p40"/>
            <p:cNvSpPr/>
            <p:nvPr/>
          </p:nvSpPr>
          <p:spPr>
            <a:xfrm flipH="1" rot="10800000">
              <a:off x="7853040" y="39625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9" name="Google Shape;449;p40"/>
            <p:cNvSpPr/>
            <p:nvPr/>
          </p:nvSpPr>
          <p:spPr>
            <a:xfrm flipH="1" rot="10800000">
              <a:off x="8260920" y="44348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380" name="Google Shape;450;p40"/>
          <p:cNvCxnSpPr/>
          <p:nvPr/>
        </p:nvCxnSpPr>
        <p:spPr>
          <a:xfrm>
            <a:off x="840960" y="138564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fontScale="56001" lnSpcReduction="10000"/>
          </a:bodyPr>
          <a:p>
            <a:pPr indent="0">
              <a:lnSpc>
                <a:spcPct val="100000"/>
              </a:lnSpc>
              <a:buNone/>
              <a:tabLst>
                <a:tab algn="l" pos="0"/>
              </a:tabLst>
            </a:pPr>
            <a:r>
              <a:rPr b="1" lang="en" sz="6500" spc="-1" strike="noStrike">
                <a:solidFill>
                  <a:schemeClr val="dk1"/>
                </a:solidFill>
                <a:latin typeface="Outfit"/>
                <a:ea typeface="Outfit"/>
              </a:rPr>
              <a:t>Definition and characteristics</a:t>
            </a:r>
            <a:endParaRPr b="0" lang="fr-FR" sz="6500" spc="-1" strike="noStrike">
              <a:solidFill>
                <a:schemeClr val="dk1"/>
              </a:solidFill>
              <a:latin typeface="Arial"/>
            </a:endParaRPr>
          </a:p>
        </p:txBody>
      </p:sp>
      <p:sp>
        <p:nvSpPr>
          <p:cNvPr id="382"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74433" lnSpcReduction="10000"/>
          </a:bodyPr>
          <a:p>
            <a:pPr indent="0">
              <a:lnSpc>
                <a:spcPct val="100000"/>
              </a:lnSpc>
              <a:buNone/>
              <a:tabLst>
                <a:tab algn="l" pos="0"/>
              </a:tabLst>
            </a:pPr>
            <a:r>
              <a:rPr b="0" lang="en" sz="1600" spc="-1" strike="noStrike">
                <a:solidFill>
                  <a:schemeClr val="dk1"/>
                </a:solidFill>
                <a:latin typeface="DM Sans"/>
                <a:ea typeface="DM Sans"/>
              </a:rPr>
              <a:t>Traditional AI primarily refers to rule-based systems and programmed algorithms designed to solve specific problems. It involves pre-defined tasks and relies heavily on human expertise for its operations.</a:t>
            </a:r>
            <a:endParaRPr b="0" lang="en-US" sz="1600" spc="-1" strike="noStrike">
              <a:solidFill>
                <a:srgbClr val="000000"/>
              </a:solidFill>
              <a:latin typeface="OpenSymbol"/>
            </a:endParaRPr>
          </a:p>
        </p:txBody>
      </p:sp>
      <p:grpSp>
        <p:nvGrpSpPr>
          <p:cNvPr id="383" name="Google Shape;406;p39"/>
          <p:cNvGrpSpPr/>
          <p:nvPr/>
        </p:nvGrpSpPr>
        <p:grpSpPr>
          <a:xfrm>
            <a:off x="-541800" y="-622440"/>
            <a:ext cx="4135320" cy="6091200"/>
            <a:chOff x="-541800" y="-622440"/>
            <a:chExt cx="4135320" cy="6091200"/>
          </a:xfrm>
        </p:grpSpPr>
        <p:sp>
          <p:nvSpPr>
            <p:cNvPr id="384"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5"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6"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7"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8"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9"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0"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1"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2"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3"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4"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5"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6"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7"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8"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9"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0"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401"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3867120" y="1657440"/>
            <a:ext cx="4571640" cy="1161720"/>
          </a:xfrm>
          <a:prstGeom prst="rect">
            <a:avLst/>
          </a:prstGeom>
          <a:noFill/>
          <a:ln w="0">
            <a:noFill/>
          </a:ln>
        </p:spPr>
        <p:txBody>
          <a:bodyPr lIns="91440" rIns="91440" tIns="91440" bIns="91440" anchor="b">
            <a:normAutofit fontScale="59078" lnSpcReduction="20000"/>
          </a:bodyPr>
          <a:p>
            <a:pPr indent="0">
              <a:lnSpc>
                <a:spcPct val="100000"/>
              </a:lnSpc>
              <a:buNone/>
              <a:tabLst>
                <a:tab algn="l" pos="0"/>
              </a:tabLst>
            </a:pPr>
            <a:r>
              <a:rPr b="1" lang="en" sz="6500" spc="-1" strike="noStrike">
                <a:solidFill>
                  <a:schemeClr val="dk1"/>
                </a:solidFill>
                <a:latin typeface="Outfit"/>
                <a:ea typeface="Outfit"/>
              </a:rPr>
              <a:t>Key historical milestones</a:t>
            </a:r>
            <a:endParaRPr b="0" lang="fr-FR" sz="6500" spc="-1" strike="noStrike">
              <a:solidFill>
                <a:schemeClr val="dk1"/>
              </a:solidFill>
              <a:latin typeface="Arial"/>
            </a:endParaRPr>
          </a:p>
        </p:txBody>
      </p:sp>
      <p:sp>
        <p:nvSpPr>
          <p:cNvPr id="403" name="PlaceHolder 2"/>
          <p:cNvSpPr>
            <a:spLocks noGrp="1"/>
          </p:cNvSpPr>
          <p:nvPr>
            <p:ph type="subTitle"/>
          </p:nvPr>
        </p:nvSpPr>
        <p:spPr>
          <a:xfrm>
            <a:off x="3867120" y="2819520"/>
            <a:ext cx="4571640" cy="666360"/>
          </a:xfrm>
          <a:prstGeom prst="rect">
            <a:avLst/>
          </a:prstGeom>
          <a:noFill/>
          <a:ln w="0">
            <a:noFill/>
          </a:ln>
        </p:spPr>
        <p:txBody>
          <a:bodyPr lIns="91440" rIns="91440" tIns="91440" bIns="91440" anchor="t">
            <a:normAutofit fontScale="61923"/>
          </a:bodyPr>
          <a:p>
            <a:pPr indent="0">
              <a:lnSpc>
                <a:spcPct val="100000"/>
              </a:lnSpc>
              <a:buNone/>
              <a:tabLst>
                <a:tab algn="l" pos="0"/>
              </a:tabLst>
            </a:pPr>
            <a:r>
              <a:rPr b="0" lang="en" sz="1600" spc="-1" strike="noStrike">
                <a:solidFill>
                  <a:schemeClr val="dk1"/>
                </a:solidFill>
                <a:latin typeface="DM Sans"/>
                <a:ea typeface="DM Sans"/>
              </a:rPr>
              <a:t>Significant milestones in Traditional AI include the Turing Test (1950), the creation of early neural networks (1960s), and advancements in natural language processing (1990s). These milestones have laid the foundation for current AI capabilities.</a:t>
            </a:r>
            <a:endParaRPr b="0" lang="en-US" sz="1600" spc="-1" strike="noStrike">
              <a:solidFill>
                <a:srgbClr val="000000"/>
              </a:solidFill>
              <a:latin typeface="OpenSymbol"/>
            </a:endParaRPr>
          </a:p>
        </p:txBody>
      </p:sp>
      <p:grpSp>
        <p:nvGrpSpPr>
          <p:cNvPr id="404" name="Google Shape;406;p39"/>
          <p:cNvGrpSpPr/>
          <p:nvPr/>
        </p:nvGrpSpPr>
        <p:grpSpPr>
          <a:xfrm>
            <a:off x="-541800" y="-622440"/>
            <a:ext cx="4135320" cy="6091200"/>
            <a:chOff x="-541800" y="-622440"/>
            <a:chExt cx="4135320" cy="6091200"/>
          </a:xfrm>
        </p:grpSpPr>
        <p:sp>
          <p:nvSpPr>
            <p:cNvPr id="405"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6"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7"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8"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9"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0"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1"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2"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3"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4"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5"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6"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7"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8"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9"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0"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1"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422" name="Google Shape;424;p39"/>
          <p:cNvCxnSpPr/>
          <p:nvPr/>
        </p:nvCxnSpPr>
        <p:spPr>
          <a:xfrm>
            <a:off x="3967200" y="1655280"/>
            <a:ext cx="374040" cy="360"/>
          </a:xfrm>
          <a:prstGeom prst="straightConnector1">
            <a:avLst/>
          </a:prstGeom>
          <a:ln w="19050">
            <a:solidFill>
              <a:srgbClr val="384655"/>
            </a:solidFill>
            <a:round/>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2025-02-15T20:58:01Z</dcterms:created>
  <dc:creator>Unknown Creator</dc:creator>
  <dc:description/>
  <dc:language>en-US</dc:language>
  <cp:lastModifiedBy>Unknown Creator</cp:lastModifiedBy>
  <dcterms:modified xsi:type="dcterms:W3CDTF">2025-02-15T20:58:01Z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