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5.xml" ContentType="application/vnd.openxmlformats-officedocument.theme+xml"/>
  <Override PartName="/ppt/slideLayouts/slideLayout27.xml" ContentType="application/vnd.openxmlformats-officedocument.presentationml.slideLayout+xml"/>
  <Override PartName="/ppt/theme/theme26.xml" ContentType="application/vnd.openxmlformats-officedocument.theme+xml"/>
  <Override PartName="/ppt/slideLayouts/slideLayout28.xml" ContentType="application/vnd.openxmlformats-officedocument.presentationml.slideLayout+xml"/>
  <Override PartName="/ppt/theme/theme27.xml" ContentType="application/vnd.openxmlformats-officedocument.theme+xml"/>
  <Override PartName="/ppt/slideLayouts/slideLayout29.xml" ContentType="application/vnd.openxmlformats-officedocument.presentationml.slideLayout+xml"/>
  <Override PartName="/ppt/theme/theme28.xml" ContentType="application/vnd.openxmlformats-officedocument.theme+xml"/>
  <Override PartName="/ppt/slideLayouts/slideLayout30.xml" ContentType="application/vnd.openxmlformats-officedocument.presentationml.slideLayout+xml"/>
  <Override PartName="/ppt/theme/theme29.xml" ContentType="application/vnd.openxmlformats-officedocument.theme+xml"/>
  <Override PartName="/ppt/slideLayouts/slideLayout31.xml" ContentType="application/vnd.openxmlformats-officedocument.presentationml.slideLayout+xml"/>
  <Override PartName="/ppt/theme/theme30.xml" ContentType="application/vnd.openxmlformats-officedocument.theme+xml"/>
  <Override PartName="/ppt/slideLayouts/slideLayout32.xml" ContentType="application/vnd.openxmlformats-officedocument.presentationml.slideLayout+xml"/>
  <Override PartName="/ppt/theme/theme31.xml" ContentType="application/vnd.openxmlformats-officedocument.theme+xml"/>
  <Override PartName="/ppt/slideLayouts/slideLayout33.xml" ContentType="application/vnd.openxmlformats-officedocument.presentationml.slideLayout+xml"/>
  <Override PartName="/ppt/theme/theme3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Lst>
  <p:sldIdLst>
    <p:sldId id="256" r:id="rId33"/>
    <p:sldId id="257" r:id="rId34"/>
    <p:sldId id="258" r:id="rId35"/>
    <p:sldId id="262" r:id="rId36"/>
    <p:sldId id="264" r:id="rId37"/>
    <p:sldId id="265" r:id="rId38"/>
    <p:sldId id="266" r:id="rId39"/>
    <p:sldId id="267" r:id="rId40"/>
    <p:sldId id="268" r:id="rId41"/>
    <p:sldId id="269" r:id="rId42"/>
    <p:sldId id="270" r:id="rId43"/>
    <p:sldId id="271" r:id="rId44"/>
    <p:sldId id="272" r:id="rId45"/>
    <p:sldId id="273" r:id="rId46"/>
    <p:sldId id="274" r:id="rId47"/>
    <p:sldId id="275" r:id="rId48"/>
    <p:sldId id="276" r:id="rId49"/>
    <p:sldId id="277" r:id="rId50"/>
    <p:sldId id="278" r:id="rId51"/>
    <p:sldId id="279" r:id="rId52"/>
  </p:sldIdLst>
  <p:sldSz cx="9144000" cy="5143500" type="screen16x9"/>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38" y="1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7.xml"/><Relationship Id="rId21" Type="http://schemas.openxmlformats.org/officeDocument/2006/relationships/slideMaster" Target="slideMasters/slideMaster21.xml"/><Relationship Id="rId34" Type="http://schemas.openxmlformats.org/officeDocument/2006/relationships/slide" Target="slides/slide2.xml"/><Relationship Id="rId42" Type="http://schemas.openxmlformats.org/officeDocument/2006/relationships/slide" Target="slides/slide10.xml"/><Relationship Id="rId47" Type="http://schemas.openxmlformats.org/officeDocument/2006/relationships/slide" Target="slides/slide15.xml"/><Relationship Id="rId50" Type="http://schemas.openxmlformats.org/officeDocument/2006/relationships/slide" Target="slides/slide18.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5.xml"/><Relationship Id="rId40" Type="http://schemas.openxmlformats.org/officeDocument/2006/relationships/slide" Target="slides/slide8.xml"/><Relationship Id="rId45" Type="http://schemas.openxmlformats.org/officeDocument/2006/relationships/slide" Target="slides/slide13.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2.xml"/><Relationship Id="rId52"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3.xml"/><Relationship Id="rId43" Type="http://schemas.openxmlformats.org/officeDocument/2006/relationships/slide" Target="slides/slide11.xml"/><Relationship Id="rId48" Type="http://schemas.openxmlformats.org/officeDocument/2006/relationships/slide" Target="slides/slide16.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1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1.xml"/><Relationship Id="rId38" Type="http://schemas.openxmlformats.org/officeDocument/2006/relationships/slide" Target="slides/slide6.xml"/><Relationship Id="rId46" Type="http://schemas.openxmlformats.org/officeDocument/2006/relationships/slide" Target="slides/slide14.xml"/><Relationship Id="rId20" Type="http://schemas.openxmlformats.org/officeDocument/2006/relationships/slideMaster" Target="slideMasters/slideMaster20.xml"/><Relationship Id="rId41" Type="http://schemas.openxmlformats.org/officeDocument/2006/relationships/slide" Target="slides/slide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4.xml"/><Relationship Id="rId49" Type="http://schemas.openxmlformats.org/officeDocument/2006/relationships/slide" Target="slides/slide1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BOD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95"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26"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22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SECTION_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3735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39" name="PlaceHolder 1"/>
          <p:cNvSpPr>
            <a:spLocks noGrp="1"/>
          </p:cNvSpPr>
          <p:nvPr>
            <p:ph type="title"/>
          </p:nvPr>
        </p:nvSpPr>
        <p:spPr>
          <a:xfrm>
            <a:off x="713160" y="677520"/>
            <a:ext cx="50943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ITLE_ONLY_3">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TITLE_ONLY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21.xml"/><Relationship Id="rId1" Type="http://schemas.openxmlformats.org/officeDocument/2006/relationships/slideLayout" Target="../slideLayouts/slideLayout2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theme" Target="../theme/theme2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713160" y="1155960"/>
            <a:ext cx="4160520" cy="2385360"/>
          </a:xfrm>
          <a:prstGeom prst="rect">
            <a:avLst/>
          </a:prstGeom>
          <a:noFill/>
          <a:ln w="0">
            <a:noFill/>
          </a:ln>
        </p:spPr>
        <p:txBody>
          <a:bodyPr lIns="91440" tIns="91440" rIns="91440" bIns="91440" anchor="b">
            <a:noAutofit/>
          </a:bodyPr>
          <a:lstStyle/>
          <a:p>
            <a:pPr indent="0">
              <a:buNone/>
            </a:pPr>
            <a:r>
              <a:rPr lang="fr-FR" sz="36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72" name="Google Shape;155;p19"/>
          <p:cNvGrpSpPr/>
          <p:nvPr/>
        </p:nvGrpSpPr>
        <p:grpSpPr>
          <a:xfrm>
            <a:off x="-145080" y="-504000"/>
            <a:ext cx="9434160" cy="6151320"/>
            <a:chOff x="-145080" y="-504000"/>
            <a:chExt cx="9434160" cy="6151320"/>
          </a:xfrm>
        </p:grpSpPr>
        <p:sp>
          <p:nvSpPr>
            <p:cNvPr id="73" name="Google Shape;156;p19"/>
            <p:cNvSpPr/>
            <p:nvPr/>
          </p:nvSpPr>
          <p:spPr>
            <a:xfrm rot="10800000" flipH="1">
              <a:off x="534240" y="467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157;p19"/>
            <p:cNvSpPr/>
            <p:nvPr/>
          </p:nvSpPr>
          <p:spPr>
            <a:xfrm>
              <a:off x="-145080" y="392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158;p19"/>
            <p:cNvSpPr/>
            <p:nvPr/>
          </p:nvSpPr>
          <p:spPr>
            <a:xfrm>
              <a:off x="-145080" y="4419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159;p19"/>
            <p:cNvSpPr/>
            <p:nvPr/>
          </p:nvSpPr>
          <p:spPr>
            <a:xfrm flipH="1">
              <a:off x="8430120" y="4644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 name="Google Shape;160;p19"/>
            <p:cNvSpPr/>
            <p:nvPr/>
          </p:nvSpPr>
          <p:spPr>
            <a:xfrm rot="10800000" flipH="1">
              <a:off x="-126000" y="-428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 name="Google Shape;161;p19"/>
            <p:cNvSpPr/>
            <p:nvPr/>
          </p:nvSpPr>
          <p:spPr>
            <a:xfrm flipH="1">
              <a:off x="7769880" y="-504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162;p19"/>
            <p:cNvSpPr/>
            <p:nvPr/>
          </p:nvSpPr>
          <p:spPr>
            <a:xfrm rot="10800000">
              <a:off x="8450640" y="251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163;p19"/>
            <p:cNvSpPr/>
            <p:nvPr/>
          </p:nvSpPr>
          <p:spPr>
            <a:xfrm rot="10800000">
              <a:off x="8450640" y="-244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1" name="PlaceHolder 1"/>
          <p:cNvSpPr>
            <a:spLocks noGrp="1"/>
          </p:cNvSpPr>
          <p:nvPr>
            <p:ph type="title"/>
          </p:nvPr>
        </p:nvSpPr>
        <p:spPr>
          <a:xfrm>
            <a:off x="720000" y="1270440"/>
            <a:ext cx="3777120" cy="170928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82" name="PlaceHolder 2"/>
          <p:cNvSpPr>
            <a:spLocks noGrp="1"/>
          </p:cNvSpPr>
          <p:nvPr>
            <p:ph type="body"/>
          </p:nvPr>
        </p:nvSpPr>
        <p:spPr>
          <a:xfrm>
            <a:off x="5122080" y="1060200"/>
            <a:ext cx="3108960" cy="31089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83" name="Google Shape;168;p20"/>
          <p:cNvGrpSpPr/>
          <p:nvPr/>
        </p:nvGrpSpPr>
        <p:grpSpPr>
          <a:xfrm>
            <a:off x="-247320" y="-445680"/>
            <a:ext cx="9637920" cy="6029280"/>
            <a:chOff x="-247320" y="-445680"/>
            <a:chExt cx="9637920" cy="6029280"/>
          </a:xfrm>
        </p:grpSpPr>
        <p:sp>
          <p:nvSpPr>
            <p:cNvPr id="84" name="Google Shape;169;p20"/>
            <p:cNvSpPr/>
            <p:nvPr/>
          </p:nvSpPr>
          <p:spPr>
            <a:xfrm>
              <a:off x="-125640" y="4453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170;p20"/>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171;p20"/>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172;p20"/>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173;p20"/>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174;p20"/>
            <p:cNvSpPr/>
            <p:nvPr/>
          </p:nvSpPr>
          <p:spPr>
            <a:xfrm rot="10800000">
              <a:off x="8431200" y="-403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175;p20"/>
            <p:cNvSpPr/>
            <p:nvPr/>
          </p:nvSpPr>
          <p:spPr>
            <a:xfrm>
              <a:off x="-125640" y="3996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 name="Google Shape;176;p20"/>
            <p:cNvSpPr/>
            <p:nvPr/>
          </p:nvSpPr>
          <p:spPr>
            <a:xfrm>
              <a:off x="8430840" y="468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2" name="PlaceHolder 1"/>
          <p:cNvSpPr>
            <a:spLocks noGrp="1"/>
          </p:cNvSpPr>
          <p:nvPr>
            <p:ph type="title"/>
          </p:nvPr>
        </p:nvSpPr>
        <p:spPr>
          <a:xfrm>
            <a:off x="720000" y="1637640"/>
            <a:ext cx="3597480" cy="10627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96" name="Google Shape;180;p21"/>
          <p:cNvGrpSpPr/>
          <p:nvPr/>
        </p:nvGrpSpPr>
        <p:grpSpPr>
          <a:xfrm>
            <a:off x="-247320" y="-445680"/>
            <a:ext cx="9638640" cy="6029280"/>
            <a:chOff x="-247320" y="-445680"/>
            <a:chExt cx="9638640" cy="6029280"/>
          </a:xfrm>
        </p:grpSpPr>
        <p:sp>
          <p:nvSpPr>
            <p:cNvPr id="97" name="Google Shape;181;p21"/>
            <p:cNvSpPr/>
            <p:nvPr/>
          </p:nvSpPr>
          <p:spPr>
            <a:xfrm flipH="1">
              <a:off x="8430120" y="4453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182;p21"/>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183;p21"/>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 name="Google Shape;184;p2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185;p21"/>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186;p21"/>
            <p:cNvSpPr/>
            <p:nvPr/>
          </p:nvSpPr>
          <p:spPr>
            <a:xfrm rot="10800000" flipH="1">
              <a:off x="-126000" y="-403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187;p21"/>
            <p:cNvSpPr/>
            <p:nvPr/>
          </p:nvSpPr>
          <p:spPr>
            <a:xfrm flipH="1">
              <a:off x="8430120" y="3996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188;p21"/>
            <p:cNvSpPr/>
            <p:nvPr/>
          </p:nvSpPr>
          <p:spPr>
            <a:xfrm flipH="1">
              <a:off x="-126360" y="468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5" name="PlaceHolder 1"/>
          <p:cNvSpPr>
            <a:spLocks noGrp="1"/>
          </p:cNvSpPr>
          <p:nvPr>
            <p:ph type="title"/>
          </p:nvPr>
        </p:nvSpPr>
        <p:spPr>
          <a:xfrm>
            <a:off x="4837320" y="1796400"/>
            <a:ext cx="3593160" cy="64440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6" name="Google Shape;192;p22"/>
          <p:cNvGrpSpPr/>
          <p:nvPr/>
        </p:nvGrpSpPr>
        <p:grpSpPr>
          <a:xfrm>
            <a:off x="-247320" y="-445680"/>
            <a:ext cx="9638640" cy="6029280"/>
            <a:chOff x="-247320" y="-445680"/>
            <a:chExt cx="9638640" cy="6029280"/>
          </a:xfrm>
        </p:grpSpPr>
        <p:sp>
          <p:nvSpPr>
            <p:cNvPr id="107" name="Google Shape;193;p22"/>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194;p22"/>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195;p22"/>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0" name="Google Shape;196;p22"/>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1" name="Google Shape;197;p22"/>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198;p22"/>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199;p22"/>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200;p22"/>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1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16" name="PlaceHolder 2"/>
          <p:cNvSpPr>
            <a:spLocks noGrp="1"/>
          </p:cNvSpPr>
          <p:nvPr>
            <p:ph type="body"/>
          </p:nvPr>
        </p:nvSpPr>
        <p:spPr>
          <a:xfrm>
            <a:off x="720000" y="1215720"/>
            <a:ext cx="7703640" cy="10216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17" name="Google Shape;204;p23"/>
          <p:cNvGrpSpPr/>
          <p:nvPr/>
        </p:nvGrpSpPr>
        <p:grpSpPr>
          <a:xfrm>
            <a:off x="-534960" y="-37440"/>
            <a:ext cx="10207440" cy="5621040"/>
            <a:chOff x="-534960" y="-37440"/>
            <a:chExt cx="10207440" cy="5621040"/>
          </a:xfrm>
        </p:grpSpPr>
        <p:sp>
          <p:nvSpPr>
            <p:cNvPr id="118" name="Google Shape;205;p23"/>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9" name="Google Shape;206;p23"/>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0" name="Google Shape;207;p23"/>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1" name="Google Shape;208;p23"/>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2" name="Google Shape;209;p23"/>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3" name="Google Shape;210;p23"/>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4" name="Google Shape;211;p23"/>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5" name="Google Shape;212;p23"/>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27" name="PlaceHolder 2"/>
          <p:cNvSpPr>
            <a:spLocks noGrp="1"/>
          </p:cNvSpPr>
          <p:nvPr>
            <p:ph type="body"/>
          </p:nvPr>
        </p:nvSpPr>
        <p:spPr>
          <a:xfrm>
            <a:off x="720000" y="1215720"/>
            <a:ext cx="7703640" cy="314496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28" name="Google Shape;216;p24"/>
          <p:cNvGrpSpPr/>
          <p:nvPr/>
        </p:nvGrpSpPr>
        <p:grpSpPr>
          <a:xfrm>
            <a:off x="-310320" y="3500640"/>
            <a:ext cx="9764280" cy="2328120"/>
            <a:chOff x="-310320" y="3500640"/>
            <a:chExt cx="9764280" cy="2328120"/>
          </a:xfrm>
        </p:grpSpPr>
        <p:sp>
          <p:nvSpPr>
            <p:cNvPr id="129" name="Google Shape;217;p24"/>
            <p:cNvSpPr/>
            <p:nvPr/>
          </p:nvSpPr>
          <p:spPr>
            <a:xfrm rot="10800000" flipH="1">
              <a:off x="927000" y="46303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0" name="Google Shape;218;p24"/>
            <p:cNvSpPr/>
            <p:nvPr/>
          </p:nvSpPr>
          <p:spPr>
            <a:xfrm rot="10800000" flipH="1">
              <a:off x="272520" y="48610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1" name="Google Shape;219;p24"/>
            <p:cNvSpPr/>
            <p:nvPr/>
          </p:nvSpPr>
          <p:spPr>
            <a:xfrm>
              <a:off x="-310320" y="3996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2" name="Google Shape;220;p24"/>
            <p:cNvSpPr/>
            <p:nvPr/>
          </p:nvSpPr>
          <p:spPr>
            <a:xfrm>
              <a:off x="-125640" y="3500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3" name="Google Shape;221;p24"/>
            <p:cNvSpPr/>
            <p:nvPr/>
          </p:nvSpPr>
          <p:spPr>
            <a:xfrm flipH="1">
              <a:off x="8615160" y="3996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222;p24"/>
            <p:cNvSpPr/>
            <p:nvPr/>
          </p:nvSpPr>
          <p:spPr>
            <a:xfrm flipH="1">
              <a:off x="8423280" y="3500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223;p24"/>
            <p:cNvSpPr/>
            <p:nvPr/>
          </p:nvSpPr>
          <p:spPr>
            <a:xfrm rot="10800000">
              <a:off x="7378200" y="46303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224;p24"/>
            <p:cNvSpPr/>
            <p:nvPr/>
          </p:nvSpPr>
          <p:spPr>
            <a:xfrm rot="10800000">
              <a:off x="8032680" y="486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3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38" name="Google Shape;231;p25"/>
          <p:cNvGrpSpPr/>
          <p:nvPr/>
        </p:nvGrpSpPr>
        <p:grpSpPr>
          <a:xfrm>
            <a:off x="-655560" y="3436920"/>
            <a:ext cx="10454760" cy="2310840"/>
            <a:chOff x="-655560" y="3436920"/>
            <a:chExt cx="10454760" cy="2310840"/>
          </a:xfrm>
        </p:grpSpPr>
        <p:sp>
          <p:nvSpPr>
            <p:cNvPr id="139" name="Google Shape;232;p25"/>
            <p:cNvSpPr/>
            <p:nvPr/>
          </p:nvSpPr>
          <p:spPr>
            <a:xfrm rot="10800000" flipH="1">
              <a:off x="-137160" y="3436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33;p25"/>
            <p:cNvSpPr/>
            <p:nvPr/>
          </p:nvSpPr>
          <p:spPr>
            <a:xfrm>
              <a:off x="183240" y="4541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234;p25"/>
            <p:cNvSpPr/>
            <p:nvPr/>
          </p:nvSpPr>
          <p:spPr>
            <a:xfrm rot="10800000" flipH="1">
              <a:off x="-655920" y="390348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235;p25"/>
            <p:cNvSpPr/>
            <p:nvPr/>
          </p:nvSpPr>
          <p:spPr>
            <a:xfrm rot="10800000">
              <a:off x="8442360" y="3436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236;p25"/>
            <p:cNvSpPr/>
            <p:nvPr/>
          </p:nvSpPr>
          <p:spPr>
            <a:xfrm flipH="1">
              <a:off x="8121240" y="4541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237;p25"/>
            <p:cNvSpPr/>
            <p:nvPr/>
          </p:nvSpPr>
          <p:spPr>
            <a:xfrm rot="10800000">
              <a:off x="8960760" y="3903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5" name="Google Shape;238;p25"/>
            <p:cNvSpPr/>
            <p:nvPr/>
          </p:nvSpPr>
          <p:spPr>
            <a:xfrm rot="10800000">
              <a:off x="771912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6" name="Google Shape;239;p25"/>
            <p:cNvSpPr/>
            <p:nvPr/>
          </p:nvSpPr>
          <p:spPr>
            <a:xfrm rot="10800000">
              <a:off x="586800" y="4780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48" name="Google Shape;244;p26"/>
          <p:cNvGrpSpPr/>
          <p:nvPr/>
        </p:nvGrpSpPr>
        <p:grpSpPr>
          <a:xfrm>
            <a:off x="-512280" y="-358200"/>
            <a:ext cx="10169640" cy="5930280"/>
            <a:chOff x="-512280" y="-358200"/>
            <a:chExt cx="10169640" cy="5930280"/>
          </a:xfrm>
        </p:grpSpPr>
        <p:sp>
          <p:nvSpPr>
            <p:cNvPr id="149" name="Google Shape;245;p26"/>
            <p:cNvSpPr/>
            <p:nvPr/>
          </p:nvSpPr>
          <p:spPr>
            <a:xfrm flipH="1">
              <a:off x="8430120" y="4074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246;p26"/>
            <p:cNvSpPr/>
            <p:nvPr/>
          </p:nvSpPr>
          <p:spPr>
            <a:xfrm rot="10800000">
              <a:off x="8818920" y="183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247;p26"/>
            <p:cNvSpPr/>
            <p:nvPr/>
          </p:nvSpPr>
          <p:spPr>
            <a:xfrm rot="10800000">
              <a:off x="8011800" y="4604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 name="Google Shape;248;p26"/>
            <p:cNvSpPr/>
            <p:nvPr/>
          </p:nvSpPr>
          <p:spPr>
            <a:xfrm flipH="1">
              <a:off x="8430120" y="-358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3" name="Google Shape;249;p26"/>
            <p:cNvSpPr/>
            <p:nvPr/>
          </p:nvSpPr>
          <p:spPr>
            <a:xfrm>
              <a:off x="-124200" y="4074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250;p26"/>
            <p:cNvSpPr/>
            <p:nvPr/>
          </p:nvSpPr>
          <p:spPr>
            <a:xfrm rot="10800000" flipH="1">
              <a:off x="-512640" y="1832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251;p26"/>
            <p:cNvSpPr/>
            <p:nvPr/>
          </p:nvSpPr>
          <p:spPr>
            <a:xfrm rot="10800000" flipH="1">
              <a:off x="294840" y="4604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 name="Google Shape;252;p26"/>
            <p:cNvSpPr/>
            <p:nvPr/>
          </p:nvSpPr>
          <p:spPr>
            <a:xfrm>
              <a:off x="-124200" y="-358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58" name="Google Shape;261;p27"/>
          <p:cNvGrpSpPr/>
          <p:nvPr/>
        </p:nvGrpSpPr>
        <p:grpSpPr>
          <a:xfrm>
            <a:off x="-519480" y="2675160"/>
            <a:ext cx="10224360" cy="2743920"/>
            <a:chOff x="-519480" y="2675160"/>
            <a:chExt cx="10224360" cy="2743920"/>
          </a:xfrm>
        </p:grpSpPr>
        <p:sp>
          <p:nvSpPr>
            <p:cNvPr id="159" name="Google Shape;262;p27"/>
            <p:cNvSpPr/>
            <p:nvPr/>
          </p:nvSpPr>
          <p:spPr>
            <a:xfrm rot="10800000" flipH="1">
              <a:off x="-119160" y="308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263;p27"/>
            <p:cNvSpPr/>
            <p:nvPr/>
          </p:nvSpPr>
          <p:spPr>
            <a:xfrm rot="10800000" flipH="1">
              <a:off x="-519840" y="26751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264;p27"/>
            <p:cNvSpPr/>
            <p:nvPr/>
          </p:nvSpPr>
          <p:spPr>
            <a:xfrm>
              <a:off x="-519480" y="395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265;p27"/>
            <p:cNvSpPr/>
            <p:nvPr/>
          </p:nvSpPr>
          <p:spPr>
            <a:xfrm>
              <a:off x="21240" y="445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266;p27"/>
            <p:cNvSpPr/>
            <p:nvPr/>
          </p:nvSpPr>
          <p:spPr>
            <a:xfrm rot="10800000">
              <a:off x="8465400" y="30852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267;p27"/>
            <p:cNvSpPr/>
            <p:nvPr/>
          </p:nvSpPr>
          <p:spPr>
            <a:xfrm rot="10800000">
              <a:off x="8866440" y="26751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5" name="Google Shape;268;p27"/>
            <p:cNvSpPr/>
            <p:nvPr/>
          </p:nvSpPr>
          <p:spPr>
            <a:xfrm flipH="1">
              <a:off x="8865360" y="395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6" name="Google Shape;269;p27"/>
            <p:cNvSpPr/>
            <p:nvPr/>
          </p:nvSpPr>
          <p:spPr>
            <a:xfrm flipH="1">
              <a:off x="8324640" y="44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6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8" name="Google Shape;280;p28"/>
          <p:cNvGrpSpPr/>
          <p:nvPr/>
        </p:nvGrpSpPr>
        <p:grpSpPr>
          <a:xfrm>
            <a:off x="-266400" y="3341880"/>
            <a:ext cx="9676800" cy="2320920"/>
            <a:chOff x="-266400" y="3341880"/>
            <a:chExt cx="9676800" cy="2320920"/>
          </a:xfrm>
        </p:grpSpPr>
        <p:sp>
          <p:nvSpPr>
            <p:cNvPr id="169" name="Google Shape;281;p28"/>
            <p:cNvSpPr/>
            <p:nvPr/>
          </p:nvSpPr>
          <p:spPr>
            <a:xfrm flipH="1">
              <a:off x="7440840" y="469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282;p28"/>
            <p:cNvSpPr/>
            <p:nvPr/>
          </p:nvSpPr>
          <p:spPr>
            <a:xfrm>
              <a:off x="863640" y="469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283;p28"/>
            <p:cNvSpPr/>
            <p:nvPr/>
          </p:nvSpPr>
          <p:spPr>
            <a:xfrm rot="10800000" flipH="1">
              <a:off x="-266760" y="4029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284;p28"/>
            <p:cNvSpPr/>
            <p:nvPr/>
          </p:nvSpPr>
          <p:spPr>
            <a:xfrm>
              <a:off x="153000" y="45244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285;p28"/>
            <p:cNvSpPr/>
            <p:nvPr/>
          </p:nvSpPr>
          <p:spPr>
            <a:xfrm rot="10800000" flipH="1">
              <a:off x="-151560" y="33418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286;p28"/>
            <p:cNvSpPr/>
            <p:nvPr/>
          </p:nvSpPr>
          <p:spPr>
            <a:xfrm rot="10800000">
              <a:off x="8571960" y="4029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287;p28"/>
            <p:cNvSpPr/>
            <p:nvPr/>
          </p:nvSpPr>
          <p:spPr>
            <a:xfrm flipH="1">
              <a:off x="8151840" y="45244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288;p28"/>
            <p:cNvSpPr/>
            <p:nvPr/>
          </p:nvSpPr>
          <p:spPr>
            <a:xfrm rot="10800000">
              <a:off x="8456760" y="3341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7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774080"/>
            <a:ext cx="4675680" cy="109764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Outfit"/>
                <a:ea typeface="Outfi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4352040" y="63828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
        <p:nvSpPr>
          <p:cNvPr id="179" name="PlaceHolder 2"/>
          <p:cNvSpPr>
            <a:spLocks noGrp="1"/>
          </p:cNvSpPr>
          <p:nvPr>
            <p:ph type="title"/>
          </p:nvPr>
        </p:nvSpPr>
        <p:spPr>
          <a:xfrm>
            <a:off x="4352040" y="199044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
        <p:nvSpPr>
          <p:cNvPr id="180" name="PlaceHolder 3"/>
          <p:cNvSpPr>
            <a:spLocks noGrp="1"/>
          </p:cNvSpPr>
          <p:nvPr>
            <p:ph type="title"/>
          </p:nvPr>
        </p:nvSpPr>
        <p:spPr>
          <a:xfrm>
            <a:off x="4352040" y="3342960"/>
            <a:ext cx="4078440" cy="768600"/>
          </a:xfrm>
          <a:prstGeom prst="rect">
            <a:avLst/>
          </a:prstGeom>
          <a:noFill/>
          <a:ln w="0">
            <a:noFill/>
          </a:ln>
        </p:spPr>
        <p:txBody>
          <a:bodyPr lIns="91440" tIns="91440" rIns="91440" bIns="91440" anchor="b">
            <a:noAutofit/>
          </a:bodyPr>
          <a:lstStyle/>
          <a:p>
            <a:pPr indent="0">
              <a:lnSpc>
                <a:spcPct val="100000"/>
              </a:lnSpc>
              <a:buNone/>
            </a:pPr>
            <a:r>
              <a:rPr lang="fr-FR" sz="4500" b="1" strike="noStrike" spc="-1">
                <a:solidFill>
                  <a:schemeClr val="dk1"/>
                </a:solidFill>
                <a:latin typeface="Outfit"/>
                <a:ea typeface="Outfit"/>
              </a:rPr>
              <a:t>xx%</a:t>
            </a:r>
            <a:endParaRPr lang="fr-FR" sz="4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1" name="PlaceHolder 1"/>
          <p:cNvSpPr>
            <a:spLocks noGrp="1"/>
          </p:cNvSpPr>
          <p:nvPr>
            <p:ph type="title"/>
          </p:nvPr>
        </p:nvSpPr>
        <p:spPr>
          <a:xfrm>
            <a:off x="713160" y="677520"/>
            <a:ext cx="5094360" cy="1058400"/>
          </a:xfrm>
          <a:prstGeom prst="rect">
            <a:avLst/>
          </a:prstGeom>
          <a:noFill/>
          <a:ln w="0">
            <a:noFill/>
          </a:ln>
        </p:spPr>
        <p:txBody>
          <a:bodyPr lIns="91440" tIns="91440" rIns="91440" bIns="91440" anchor="t">
            <a:noAutofit/>
          </a:bodyPr>
          <a:lstStyle/>
          <a:p>
            <a:pPr indent="0">
              <a:buNone/>
            </a:pPr>
            <a:r>
              <a:rPr lang="fr-FR" sz="6000" b="0" strike="noStrike" spc="-1">
                <a:solidFill>
                  <a:schemeClr val="dk1"/>
                </a:solidFill>
                <a:latin typeface="Arial"/>
              </a:rPr>
              <a:t>Click to edit the title text format</a:t>
            </a:r>
          </a:p>
        </p:txBody>
      </p:sp>
      <p:sp>
        <p:nvSpPr>
          <p:cNvPr id="182" name="Google Shape;312;p30"/>
          <p:cNvSpPr/>
          <p:nvPr/>
        </p:nvSpPr>
        <p:spPr>
          <a:xfrm>
            <a:off x="713160" y="3611880"/>
            <a:ext cx="509436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200" b="1" strike="noStrike" spc="-1">
                <a:solidFill>
                  <a:schemeClr val="dk1"/>
                </a:solidFill>
                <a:latin typeface="DM Sans"/>
                <a:ea typeface="DM Sans"/>
              </a:rPr>
              <a:t>CREDITS:</a:t>
            </a:r>
            <a:r>
              <a:rPr lang="en" sz="1200" b="0" strike="noStrike" spc="-1">
                <a:solidFill>
                  <a:schemeClr val="dk1"/>
                </a:solidFill>
                <a:latin typeface="DM Sans"/>
                <a:ea typeface="DM Sans"/>
              </a:rPr>
              <a:t> This presentation template was created by </a:t>
            </a:r>
            <a:r>
              <a:rPr lang="en" sz="1200" b="1" u="sng" strike="noStrike" spc="-1">
                <a:solidFill>
                  <a:schemeClr val="dk1"/>
                </a:solidFill>
                <a:uFillTx/>
                <a:latin typeface="DM Sans"/>
                <a:ea typeface="DM Sans"/>
                <a:hlinkClick r:id="rId3"/>
              </a:rPr>
              <a:t>Slidesgo</a:t>
            </a:r>
            <a:r>
              <a:rPr lang="en" sz="1200" b="0" strike="noStrike" spc="-1">
                <a:solidFill>
                  <a:schemeClr val="dk1"/>
                </a:solidFill>
                <a:latin typeface="DM Sans"/>
                <a:ea typeface="DM Sans"/>
              </a:rPr>
              <a:t>, and includes icons by </a:t>
            </a:r>
            <a:r>
              <a:rPr lang="en" sz="1200" b="1" u="sng" strike="noStrike" spc="-1">
                <a:solidFill>
                  <a:schemeClr val="dk1"/>
                </a:solidFill>
                <a:uFillTx/>
                <a:latin typeface="DM Sans"/>
                <a:ea typeface="DM Sans"/>
                <a:hlinkClick r:id="rId4"/>
              </a:rPr>
              <a:t>Flaticon</a:t>
            </a:r>
            <a:r>
              <a:rPr lang="en" sz="1200" b="0" strike="noStrike" spc="-1">
                <a:solidFill>
                  <a:schemeClr val="dk1"/>
                </a:solidFill>
                <a:latin typeface="DM Sans"/>
                <a:ea typeface="DM Sans"/>
              </a:rPr>
              <a:t>, and infographics &amp; images by </a:t>
            </a:r>
            <a:r>
              <a:rPr lang="en" sz="1200" b="1" u="sng" strike="noStrike" spc="-1">
                <a:solidFill>
                  <a:schemeClr val="dk1"/>
                </a:solidFill>
                <a:uFillTx/>
                <a:latin typeface="DM Sans"/>
                <a:ea typeface="DM Sans"/>
                <a:hlinkClick r:id="rId5"/>
              </a:rPr>
              <a:t>Freepik</a:t>
            </a:r>
            <a:r>
              <a:rPr lang="en" sz="1200" b="0" u="sng" strike="noStrike" spc="-1">
                <a:solidFill>
                  <a:schemeClr val="dk1"/>
                </a:solidFill>
                <a:uFillTx/>
                <a:latin typeface="DM Sans"/>
                <a:ea typeface="DM Sans"/>
              </a:rPr>
              <a:t> </a:t>
            </a:r>
            <a:endParaRPr lang="en-US" sz="1200" b="0" strike="noStrike" spc="-1">
              <a:solidFill>
                <a:srgbClr val="000000"/>
              </a:solidFill>
              <a:latin typeface="OpenSymbol"/>
            </a:endParaRPr>
          </a:p>
        </p:txBody>
      </p:sp>
      <p:sp>
        <p:nvSpPr>
          <p:cNvPr id="18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84" name="Google Shape;16;p4"/>
          <p:cNvGrpSpPr/>
          <p:nvPr/>
        </p:nvGrpSpPr>
        <p:grpSpPr>
          <a:xfrm>
            <a:off x="-247320" y="-445680"/>
            <a:ext cx="9638640" cy="6029280"/>
            <a:chOff x="-247320" y="-445680"/>
            <a:chExt cx="9638640" cy="6029280"/>
          </a:xfrm>
        </p:grpSpPr>
        <p:sp>
          <p:nvSpPr>
            <p:cNvPr id="185" name="Google Shape;17;p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18;p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 name="Google Shape;19;p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20;p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21;p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22;p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23;p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24;p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94" name="PlaceHolder 2"/>
          <p:cNvSpPr>
            <a:spLocks noGrp="1"/>
          </p:cNvSpPr>
          <p:nvPr>
            <p:ph type="body"/>
          </p:nvPr>
        </p:nvSpPr>
        <p:spPr>
          <a:xfrm>
            <a:off x="720000" y="1215720"/>
            <a:ext cx="7703640" cy="3974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97" name="Google Shape;314;p31"/>
          <p:cNvGrpSpPr/>
          <p:nvPr/>
        </p:nvGrpSpPr>
        <p:grpSpPr>
          <a:xfrm>
            <a:off x="-247320" y="-445680"/>
            <a:ext cx="9638640" cy="6029280"/>
            <a:chOff x="-247320" y="-445680"/>
            <a:chExt cx="9638640" cy="6029280"/>
          </a:xfrm>
        </p:grpSpPr>
        <p:sp>
          <p:nvSpPr>
            <p:cNvPr id="198" name="Google Shape;315;p31"/>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9" name="Google Shape;316;p31"/>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317;p31"/>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318;p31"/>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19;p31"/>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320;p31"/>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321;p31"/>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322;p31"/>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06" name="Google Shape;324;p32"/>
          <p:cNvGrpSpPr/>
          <p:nvPr/>
        </p:nvGrpSpPr>
        <p:grpSpPr>
          <a:xfrm>
            <a:off x="-476640" y="2900520"/>
            <a:ext cx="10096920" cy="2864880"/>
            <a:chOff x="-476640" y="2900520"/>
            <a:chExt cx="10096920" cy="2864880"/>
          </a:xfrm>
        </p:grpSpPr>
        <p:grpSp>
          <p:nvGrpSpPr>
            <p:cNvPr id="207" name="Google Shape;325;p32"/>
            <p:cNvGrpSpPr/>
            <p:nvPr/>
          </p:nvGrpSpPr>
          <p:grpSpPr>
            <a:xfrm>
              <a:off x="-476640" y="2900520"/>
              <a:ext cx="10096920" cy="2864880"/>
              <a:chOff x="-476640" y="2900520"/>
              <a:chExt cx="10096920" cy="2864880"/>
            </a:xfrm>
          </p:grpSpPr>
          <p:sp>
            <p:nvSpPr>
              <p:cNvPr id="208" name="Google Shape;326;p32"/>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327;p32"/>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28;p32"/>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1" name="Google Shape;329;p32"/>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330;p32"/>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331;p32"/>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332;p32"/>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15" name="Google Shape;333;p32"/>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6" name="Google Shape;28;p5"/>
          <p:cNvGrpSpPr/>
          <p:nvPr/>
        </p:nvGrpSpPr>
        <p:grpSpPr>
          <a:xfrm>
            <a:off x="-247320" y="-445680"/>
            <a:ext cx="9638640" cy="6029280"/>
            <a:chOff x="-247320" y="-445680"/>
            <a:chExt cx="9638640" cy="6029280"/>
          </a:xfrm>
        </p:grpSpPr>
        <p:sp>
          <p:nvSpPr>
            <p:cNvPr id="217" name="Google Shape;29;p5"/>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30;p5"/>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31;p5"/>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0" name="Google Shape;32;p5"/>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1" name="Google Shape;33;p5"/>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34;p5"/>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5;p5"/>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4" name="Google Shape;36;p5"/>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 id="2147483714" r:id="rId2"/>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29" name="Google Shape;43;p6"/>
          <p:cNvGrpSpPr/>
          <p:nvPr/>
        </p:nvGrpSpPr>
        <p:grpSpPr>
          <a:xfrm>
            <a:off x="-247320" y="-283680"/>
            <a:ext cx="9637920" cy="5867280"/>
            <a:chOff x="-247320" y="-283680"/>
            <a:chExt cx="9637920" cy="5867280"/>
          </a:xfrm>
        </p:grpSpPr>
        <p:sp>
          <p:nvSpPr>
            <p:cNvPr id="230" name="Google Shape;44;p6"/>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5;p6"/>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6;p6"/>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3" name="Google Shape;47;p6"/>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4" name="Google Shape;48;p6"/>
            <p:cNvSpPr/>
            <p:nvPr/>
          </p:nvSpPr>
          <p:spPr>
            <a:xfrm rot="10800000" flipH="1">
              <a:off x="-12600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p6"/>
            <p:cNvSpPr/>
            <p:nvPr/>
          </p:nvSpPr>
          <p:spPr>
            <a:xfrm rot="10800000" flipH="1">
              <a:off x="-12600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6" name="Google Shape;50;p6"/>
            <p:cNvSpPr/>
            <p:nvPr/>
          </p:nvSpPr>
          <p:spPr>
            <a:xfrm rot="10800000" flipH="1">
              <a:off x="8423640" y="123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7" name="Google Shape;51;p6"/>
            <p:cNvSpPr/>
            <p:nvPr/>
          </p:nvSpPr>
          <p:spPr>
            <a:xfrm rot="10800000" flipH="1">
              <a:off x="8423640" y="-283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3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0" name="PlaceHolder 1"/>
          <p:cNvSpPr>
            <a:spLocks noGrp="1"/>
          </p:cNvSpPr>
          <p:nvPr>
            <p:ph type="title"/>
          </p:nvPr>
        </p:nvSpPr>
        <p:spPr>
          <a:xfrm>
            <a:off x="720000" y="444960"/>
            <a:ext cx="554940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1" name="PlaceHolder 1"/>
          <p:cNvSpPr>
            <a:spLocks noGrp="1"/>
          </p:cNvSpPr>
          <p:nvPr>
            <p:ph type="title"/>
          </p:nvPr>
        </p:nvSpPr>
        <p:spPr>
          <a:xfrm>
            <a:off x="4292280" y="1663920"/>
            <a:ext cx="4138200" cy="18154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title"/>
          </p:nvPr>
        </p:nvSpPr>
        <p:spPr>
          <a:xfrm>
            <a:off x="3862800" y="1655640"/>
            <a:ext cx="4567320" cy="1161000"/>
          </a:xfrm>
          <a:prstGeom prst="rect">
            <a:avLst/>
          </a:prstGeom>
          <a:noFill/>
          <a:ln w="0">
            <a:noFill/>
          </a:ln>
        </p:spPr>
        <p:txBody>
          <a:bodyPr lIns="91440" tIns="91440" rIns="91440" bIns="91440" anchor="b">
            <a:noAutofit/>
          </a:bodyPr>
          <a:lstStyle/>
          <a:p>
            <a:pPr indent="0">
              <a:buNone/>
            </a:pPr>
            <a:r>
              <a:rPr lang="fr-FR" sz="6500" b="0" strike="noStrike" spc="-1">
                <a:solidFill>
                  <a:schemeClr val="dk1"/>
                </a:solidFill>
                <a:latin typeface="Arial"/>
              </a:rPr>
              <a:t>Click to edit the title text format</a:t>
            </a:r>
          </a:p>
        </p:txBody>
      </p:sp>
      <p:sp>
        <p:nvSpPr>
          <p:cNvPr id="24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4"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45" name="PlaceHolder 2"/>
          <p:cNvSpPr>
            <a:spLocks noGrp="1"/>
          </p:cNvSpPr>
          <p:nvPr>
            <p:ph type="title"/>
          </p:nvPr>
        </p:nvSpPr>
        <p:spPr>
          <a:xfrm>
            <a:off x="720000" y="3942720"/>
            <a:ext cx="7703640" cy="644040"/>
          </a:xfrm>
          <a:prstGeom prst="rect">
            <a:avLst/>
          </a:prstGeom>
          <a:solidFill>
            <a:schemeClr val="lt1"/>
          </a:solid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6"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 name="Google Shape;69;p13"/>
          <p:cNvGrpSpPr/>
          <p:nvPr/>
        </p:nvGrpSpPr>
        <p:grpSpPr>
          <a:xfrm>
            <a:off x="-417600" y="-428760"/>
            <a:ext cx="9978840" cy="6000480"/>
            <a:chOff x="-417600" y="-428760"/>
            <a:chExt cx="9978840" cy="6000480"/>
          </a:xfrm>
        </p:grpSpPr>
        <p:sp>
          <p:nvSpPr>
            <p:cNvPr id="6" name="Google Shape;70;p13"/>
            <p:cNvSpPr/>
            <p:nvPr/>
          </p:nvSpPr>
          <p:spPr>
            <a:xfrm>
              <a:off x="42084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 name="Google Shape;71;p13"/>
            <p:cNvSpPr/>
            <p:nvPr/>
          </p:nvSpPr>
          <p:spPr>
            <a:xfrm>
              <a:off x="7884360" y="-428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72;p13"/>
            <p:cNvSpPr/>
            <p:nvPr/>
          </p:nvSpPr>
          <p:spPr>
            <a:xfrm>
              <a:off x="84308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73;p13"/>
            <p:cNvSpPr/>
            <p:nvPr/>
          </p:nvSpPr>
          <p:spPr>
            <a:xfrm>
              <a:off x="84308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74;p13"/>
            <p:cNvSpPr/>
            <p:nvPr/>
          </p:nvSpPr>
          <p:spPr>
            <a:xfrm>
              <a:off x="-125640" y="55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 name="Google Shape;75;p13"/>
            <p:cNvSpPr/>
            <p:nvPr/>
          </p:nvSpPr>
          <p:spPr>
            <a:xfrm>
              <a:off x="-125640" y="746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 name="Google Shape;76;p13"/>
            <p:cNvSpPr/>
            <p:nvPr/>
          </p:nvSpPr>
          <p:spPr>
            <a:xfrm>
              <a:off x="-4176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 name="Google Shape;77;p13"/>
            <p:cNvSpPr/>
            <p:nvPr/>
          </p:nvSpPr>
          <p:spPr>
            <a:xfrm>
              <a:off x="8722800" y="4604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
        <p:nvSpPr>
          <p:cNvPr id="15" name="PlaceHolder 2"/>
          <p:cNvSpPr>
            <a:spLocks noGrp="1"/>
          </p:cNvSpPr>
          <p:nvPr>
            <p:ph type="title"/>
          </p:nvPr>
        </p:nvSpPr>
        <p:spPr>
          <a:xfrm>
            <a:off x="150552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6" name="PlaceHolder 3"/>
          <p:cNvSpPr>
            <a:spLocks noGrp="1"/>
          </p:cNvSpPr>
          <p:nvPr>
            <p:ph type="title"/>
          </p:nvPr>
        </p:nvSpPr>
        <p:spPr>
          <a:xfrm>
            <a:off x="150552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7" name="PlaceHolder 4"/>
          <p:cNvSpPr>
            <a:spLocks noGrp="1"/>
          </p:cNvSpPr>
          <p:nvPr>
            <p:ph type="title"/>
          </p:nvPr>
        </p:nvSpPr>
        <p:spPr>
          <a:xfrm>
            <a:off x="420480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8" name="PlaceHolder 5"/>
          <p:cNvSpPr>
            <a:spLocks noGrp="1"/>
          </p:cNvSpPr>
          <p:nvPr>
            <p:ph type="title"/>
          </p:nvPr>
        </p:nvSpPr>
        <p:spPr>
          <a:xfrm>
            <a:off x="420480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19" name="PlaceHolder 6"/>
          <p:cNvSpPr>
            <a:spLocks noGrp="1"/>
          </p:cNvSpPr>
          <p:nvPr>
            <p:ph type="title"/>
          </p:nvPr>
        </p:nvSpPr>
        <p:spPr>
          <a:xfrm>
            <a:off x="6904080" y="120708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
        <p:nvSpPr>
          <p:cNvPr id="20" name="PlaceHolder 7"/>
          <p:cNvSpPr>
            <a:spLocks noGrp="1"/>
          </p:cNvSpPr>
          <p:nvPr>
            <p:ph type="title"/>
          </p:nvPr>
        </p:nvSpPr>
        <p:spPr>
          <a:xfrm>
            <a:off x="6904080" y="2939400"/>
            <a:ext cx="734400" cy="572400"/>
          </a:xfrm>
          <a:prstGeom prst="rect">
            <a:avLst/>
          </a:prstGeom>
          <a:noFill/>
          <a:ln w="0">
            <a:noFill/>
          </a:ln>
        </p:spPr>
        <p:txBody>
          <a:bodyPr lIns="91440" tIns="91440" rIns="91440" bIns="91440" anchor="b">
            <a:noAutofit/>
          </a:bodyPr>
          <a:lstStyle/>
          <a:p>
            <a:pPr indent="0" algn="ctr">
              <a:lnSpc>
                <a:spcPct val="100000"/>
              </a:lnSpc>
              <a:buNone/>
            </a:pPr>
            <a:r>
              <a:rPr lang="fr-FR" sz="3000" b="1" strike="noStrike" spc="-1">
                <a:solidFill>
                  <a:schemeClr val="dk1"/>
                </a:solidFill>
                <a:latin typeface="Outfit"/>
                <a:ea typeface="Outfi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21" name="Google Shape;98;p14"/>
          <p:cNvGrpSpPr/>
          <p:nvPr/>
        </p:nvGrpSpPr>
        <p:grpSpPr>
          <a:xfrm>
            <a:off x="-247320" y="-445680"/>
            <a:ext cx="9638640" cy="6029280"/>
            <a:chOff x="-247320" y="-445680"/>
            <a:chExt cx="9638640" cy="6029280"/>
          </a:xfrm>
        </p:grpSpPr>
        <p:sp>
          <p:nvSpPr>
            <p:cNvPr id="22" name="Google Shape;99;p14"/>
            <p:cNvSpPr/>
            <p:nvPr/>
          </p:nvSpPr>
          <p:spPr>
            <a:xfrm>
              <a:off x="-24732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100;p14"/>
            <p:cNvSpPr/>
            <p:nvPr/>
          </p:nvSpPr>
          <p:spPr>
            <a:xfrm>
              <a:off x="29340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101;p14"/>
            <p:cNvSpPr/>
            <p:nvPr/>
          </p:nvSpPr>
          <p:spPr>
            <a:xfrm flipH="1">
              <a:off x="855180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102;p14"/>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103;p14"/>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104;p14"/>
            <p:cNvSpPr/>
            <p:nvPr/>
          </p:nvSpPr>
          <p:spPr>
            <a:xfrm rot="10800000" flipH="1">
              <a:off x="29304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105;p14"/>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106;p14"/>
            <p:cNvSpPr/>
            <p:nvPr/>
          </p:nvSpPr>
          <p:spPr>
            <a:xfrm rot="10800000">
              <a:off x="8012160" y="-4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30" name="PlaceHolder 1"/>
          <p:cNvSpPr>
            <a:spLocks noGrp="1"/>
          </p:cNvSpPr>
          <p:nvPr>
            <p:ph type="title"/>
          </p:nvPr>
        </p:nvSpPr>
        <p:spPr>
          <a:xfrm>
            <a:off x="1226520" y="3229560"/>
            <a:ext cx="6690960" cy="54756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31" name="Google Shape;110;p15"/>
          <p:cNvGrpSpPr/>
          <p:nvPr/>
        </p:nvGrpSpPr>
        <p:grpSpPr>
          <a:xfrm>
            <a:off x="-534960" y="-37440"/>
            <a:ext cx="10207440" cy="5621040"/>
            <a:chOff x="-534960" y="-37440"/>
            <a:chExt cx="10207440" cy="5621040"/>
          </a:xfrm>
        </p:grpSpPr>
        <p:sp>
          <p:nvSpPr>
            <p:cNvPr id="32" name="Google Shape;111;p15"/>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112;p15"/>
            <p:cNvSpPr/>
            <p:nvPr/>
          </p:nvSpPr>
          <p:spPr>
            <a:xfrm>
              <a:off x="-5349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113;p15"/>
            <p:cNvSpPr/>
            <p:nvPr/>
          </p:nvSpPr>
          <p:spPr>
            <a:xfrm rot="10800000">
              <a:off x="8834040" y="-37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5" name="Google Shape;114;p15"/>
            <p:cNvSpPr/>
            <p:nvPr/>
          </p:nvSpPr>
          <p:spPr>
            <a:xfrm rot="10800000">
              <a:off x="8431200" y="419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 name="Google Shape;115;p15"/>
            <p:cNvSpPr/>
            <p:nvPr/>
          </p:nvSpPr>
          <p:spPr>
            <a:xfrm flipH="1">
              <a:off x="8423280" y="4119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116;p15"/>
            <p:cNvSpPr/>
            <p:nvPr/>
          </p:nvSpPr>
          <p:spPr>
            <a:xfrm flipH="1">
              <a:off x="883296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117;p15"/>
            <p:cNvSpPr/>
            <p:nvPr/>
          </p:nvSpPr>
          <p:spPr>
            <a:xfrm rot="10800000" flipH="1">
              <a:off x="-528840" y="-3744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118;p15"/>
            <p:cNvSpPr/>
            <p:nvPr/>
          </p:nvSpPr>
          <p:spPr>
            <a:xfrm rot="10800000" flipH="1">
              <a:off x="-126000" y="419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1" name="Google Shape;121;p16"/>
          <p:cNvGrpSpPr/>
          <p:nvPr/>
        </p:nvGrpSpPr>
        <p:grpSpPr>
          <a:xfrm>
            <a:off x="-247320" y="-445680"/>
            <a:ext cx="9638640" cy="6029280"/>
            <a:chOff x="-247320" y="-445680"/>
            <a:chExt cx="9638640" cy="6029280"/>
          </a:xfrm>
        </p:grpSpPr>
        <p:sp>
          <p:nvSpPr>
            <p:cNvPr id="42" name="Google Shape;122;p16"/>
            <p:cNvSpPr/>
            <p:nvPr/>
          </p:nvSpPr>
          <p:spPr>
            <a:xfrm>
              <a:off x="-1256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123;p16"/>
            <p:cNvSpPr/>
            <p:nvPr/>
          </p:nvSpPr>
          <p:spPr>
            <a:xfrm>
              <a:off x="-1256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124;p16"/>
            <p:cNvSpPr/>
            <p:nvPr/>
          </p:nvSpPr>
          <p:spPr>
            <a:xfrm rot="10800000" flipH="1">
              <a:off x="-247680" y="500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125;p16"/>
            <p:cNvSpPr/>
            <p:nvPr/>
          </p:nvSpPr>
          <p:spPr>
            <a:xfrm rot="10800000" flipH="1">
              <a:off x="346680" y="-4456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126;p16"/>
            <p:cNvSpPr/>
            <p:nvPr/>
          </p:nvSpPr>
          <p:spPr>
            <a:xfrm rot="10800000">
              <a:off x="7958520" y="-428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127;p16"/>
            <p:cNvSpPr/>
            <p:nvPr/>
          </p:nvSpPr>
          <p:spPr>
            <a:xfrm rot="10800000">
              <a:off x="8552880" y="50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128;p16"/>
            <p:cNvSpPr/>
            <p:nvPr/>
          </p:nvSpPr>
          <p:spPr>
            <a:xfrm>
              <a:off x="8430840" y="41198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 name="Google Shape;129;p16"/>
            <p:cNvSpPr/>
            <p:nvPr/>
          </p:nvSpPr>
          <p:spPr>
            <a:xfrm>
              <a:off x="843084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51" name="Google Shape;132;p17"/>
          <p:cNvGrpSpPr/>
          <p:nvPr/>
        </p:nvGrpSpPr>
        <p:grpSpPr>
          <a:xfrm>
            <a:off x="-549000" y="-585000"/>
            <a:ext cx="10241640" cy="6168600"/>
            <a:chOff x="-549000" y="-585000"/>
            <a:chExt cx="10241640" cy="6168600"/>
          </a:xfrm>
        </p:grpSpPr>
        <p:sp>
          <p:nvSpPr>
            <p:cNvPr id="52" name="Google Shape;133;p17"/>
            <p:cNvSpPr/>
            <p:nvPr/>
          </p:nvSpPr>
          <p:spPr>
            <a:xfrm>
              <a:off x="293760" y="46159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134;p17"/>
            <p:cNvSpPr/>
            <p:nvPr/>
          </p:nvSpPr>
          <p:spPr>
            <a:xfrm flipH="1">
              <a:off x="8011080" y="4615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135;p17"/>
            <p:cNvSpPr/>
            <p:nvPr/>
          </p:nvSpPr>
          <p:spPr>
            <a:xfrm rot="10800000" flipH="1">
              <a:off x="-129600" y="450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 name="Google Shape;136;p17"/>
            <p:cNvSpPr/>
            <p:nvPr/>
          </p:nvSpPr>
          <p:spPr>
            <a:xfrm rot="10800000" flipH="1">
              <a:off x="-549360" y="45360"/>
              <a:ext cx="838440" cy="967680"/>
            </a:xfrm>
            <a:custGeom>
              <a:avLst/>
              <a:gdLst>
                <a:gd name="textAreaLeft" fmla="*/ 360 w 838440"/>
                <a:gd name="textAreaRight" fmla="*/ 83916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137;p17"/>
            <p:cNvSpPr/>
            <p:nvPr/>
          </p:nvSpPr>
          <p:spPr>
            <a:xfrm>
              <a:off x="185040" y="-585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138;p17"/>
            <p:cNvSpPr/>
            <p:nvPr/>
          </p:nvSpPr>
          <p:spPr>
            <a:xfrm rot="10800000">
              <a:off x="8434800" y="45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139;p17"/>
            <p:cNvSpPr/>
            <p:nvPr/>
          </p:nvSpPr>
          <p:spPr>
            <a:xfrm rot="10800000">
              <a:off x="8854200" y="45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140;p17"/>
            <p:cNvSpPr/>
            <p:nvPr/>
          </p:nvSpPr>
          <p:spPr>
            <a:xfrm flipH="1">
              <a:off x="8119440" y="-5850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500" b="0" strike="noStrike" spc="-1">
                <a:solidFill>
                  <a:schemeClr val="dk1"/>
                </a:solidFill>
                <a:latin typeface="Arial"/>
              </a:rPr>
              <a:t>Click to edit the title text format</a:t>
            </a:r>
          </a:p>
        </p:txBody>
      </p:sp>
      <p:grpSp>
        <p:nvGrpSpPr>
          <p:cNvPr id="62" name="Google Shape;144;p18"/>
          <p:cNvGrpSpPr/>
          <p:nvPr/>
        </p:nvGrpSpPr>
        <p:grpSpPr>
          <a:xfrm>
            <a:off x="-476640" y="2900520"/>
            <a:ext cx="10096920" cy="2864880"/>
            <a:chOff x="-476640" y="2900520"/>
            <a:chExt cx="10096920" cy="2864880"/>
          </a:xfrm>
        </p:grpSpPr>
        <p:grpSp>
          <p:nvGrpSpPr>
            <p:cNvPr id="63" name="Google Shape;145;p18"/>
            <p:cNvGrpSpPr/>
            <p:nvPr/>
          </p:nvGrpSpPr>
          <p:grpSpPr>
            <a:xfrm>
              <a:off x="-476640" y="2900520"/>
              <a:ext cx="10096920" cy="2864880"/>
              <a:chOff x="-476640" y="2900520"/>
              <a:chExt cx="10096920" cy="2864880"/>
            </a:xfrm>
          </p:grpSpPr>
          <p:sp>
            <p:nvSpPr>
              <p:cNvPr id="64" name="Google Shape;146;p18"/>
              <p:cNvSpPr/>
              <p:nvPr/>
            </p:nvSpPr>
            <p:spPr>
              <a:xfrm rot="10800000" flipH="1">
                <a:off x="-267120" y="2900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147;p18"/>
              <p:cNvSpPr/>
              <p:nvPr/>
            </p:nvSpPr>
            <p:spPr>
              <a:xfrm>
                <a:off x="-90720" y="4425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148;p18"/>
              <p:cNvSpPr/>
              <p:nvPr/>
            </p:nvSpPr>
            <p:spPr>
              <a:xfrm>
                <a:off x="-476640" y="3522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149;p18"/>
              <p:cNvSpPr/>
              <p:nvPr/>
            </p:nvSpPr>
            <p:spPr>
              <a:xfrm rot="10800000">
                <a:off x="8572320" y="29005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150;p18"/>
              <p:cNvSpPr/>
              <p:nvPr/>
            </p:nvSpPr>
            <p:spPr>
              <a:xfrm flipH="1">
                <a:off x="8395200" y="44251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151;p18"/>
              <p:cNvSpPr/>
              <p:nvPr/>
            </p:nvSpPr>
            <p:spPr>
              <a:xfrm flipH="1">
                <a:off x="8781480" y="3522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 name="Google Shape;152;p18"/>
              <p:cNvSpPr/>
              <p:nvPr/>
            </p:nvSpPr>
            <p:spPr>
              <a:xfrm rot="10800000">
                <a:off x="8010360" y="4797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1" name="Google Shape;153;p18"/>
            <p:cNvSpPr/>
            <p:nvPr/>
          </p:nvSpPr>
          <p:spPr>
            <a:xfrm rot="10800000" flipH="1">
              <a:off x="293400" y="47977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תמונה 10">
            <a:extLst>
              <a:ext uri="{FF2B5EF4-FFF2-40B4-BE49-F238E27FC236}">
                <a16:creationId xmlns:a16="http://schemas.microsoft.com/office/drawing/2014/main" id="{7F9F2A6B-D94F-44CE-9BE4-377DFAAD0F76}"/>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2035" y="0"/>
            <a:ext cx="9141965" cy="5143500"/>
          </a:xfrm>
          <a:prstGeom prst="rect">
            <a:avLst/>
          </a:prstGeom>
        </p:spPr>
      </p:pic>
      <p:sp>
        <p:nvSpPr>
          <p:cNvPr id="247" name="PlaceHolder 1"/>
          <p:cNvSpPr>
            <a:spLocks noGrp="1"/>
          </p:cNvSpPr>
          <p:nvPr>
            <p:ph type="title"/>
          </p:nvPr>
        </p:nvSpPr>
        <p:spPr>
          <a:xfrm>
            <a:off x="2625240" y="938312"/>
            <a:ext cx="4198320" cy="2381040"/>
          </a:xfrm>
          <a:prstGeom prst="rect">
            <a:avLst/>
          </a:prstGeom>
          <a:noFill/>
          <a:ln w="0">
            <a:noFill/>
          </a:ln>
        </p:spPr>
        <p:txBody>
          <a:bodyPr lIns="91440" tIns="91440" rIns="91440" bIns="91440" anchor="b">
            <a:normAutofit fontScale="90000"/>
          </a:bodyPr>
          <a:lstStyle/>
          <a:p>
            <a:pPr indent="0" algn="l">
              <a:lnSpc>
                <a:spcPct val="100000"/>
              </a:lnSpc>
              <a:buNone/>
              <a:tabLst>
                <a:tab pos="0" algn="l"/>
              </a:tabLst>
            </a:pPr>
            <a:r>
              <a:rPr lang="en" sz="5400" b="1" strike="noStrike" spc="-1" dirty="0">
                <a:solidFill>
                  <a:schemeClr val="dk1"/>
                </a:solidFill>
                <a:latin typeface="Outfit"/>
                <a:ea typeface="Outfit"/>
              </a:rPr>
              <a:t>Traditional AI </a:t>
            </a:r>
            <a:br>
              <a:rPr lang="en" sz="5400" b="1" strike="noStrike" spc="-1" dirty="0">
                <a:solidFill>
                  <a:schemeClr val="dk1"/>
                </a:solidFill>
                <a:latin typeface="Outfit"/>
                <a:ea typeface="Outfit"/>
              </a:rPr>
            </a:br>
            <a:r>
              <a:rPr lang="en" sz="5400" b="1" strike="noStrike" spc="-1" dirty="0">
                <a:solidFill>
                  <a:schemeClr val="dk1"/>
                </a:solidFill>
                <a:latin typeface="Outfit"/>
                <a:ea typeface="Outfit"/>
              </a:rPr>
              <a:t>		           vs </a:t>
            </a:r>
            <a:br>
              <a:rPr lang="en" sz="5400" b="1" strike="noStrike" spc="-1" dirty="0">
                <a:solidFill>
                  <a:schemeClr val="dk1"/>
                </a:solidFill>
                <a:latin typeface="Outfit"/>
                <a:ea typeface="Outfit"/>
              </a:rPr>
            </a:br>
            <a:r>
              <a:rPr lang="en" sz="5400" b="1" strike="noStrike" spc="-1" dirty="0">
                <a:solidFill>
                  <a:schemeClr val="dk1"/>
                </a:solidFill>
                <a:latin typeface="Outfit"/>
                <a:ea typeface="Outfit"/>
              </a:rPr>
              <a:t>Generative AI</a:t>
            </a:r>
            <a:endParaRPr lang="fr-FR" sz="5400" b="0" strike="noStrike" spc="-1" dirty="0">
              <a:solidFill>
                <a:schemeClr val="dk1"/>
              </a:solidFill>
              <a:latin typeface="Arial"/>
            </a:endParaRPr>
          </a:p>
        </p:txBody>
      </p:sp>
      <p:sp>
        <p:nvSpPr>
          <p:cNvPr id="248" name="PlaceHolder 2"/>
          <p:cNvSpPr>
            <a:spLocks noGrp="1"/>
          </p:cNvSpPr>
          <p:nvPr>
            <p:ph type="subTitle"/>
          </p:nvPr>
        </p:nvSpPr>
        <p:spPr>
          <a:xfrm>
            <a:off x="2175945" y="3666297"/>
            <a:ext cx="4161960" cy="418680"/>
          </a:xfrm>
          <a:prstGeom prst="rect">
            <a:avLst/>
          </a:prstGeom>
          <a:noFill/>
          <a:ln w="0">
            <a:noFill/>
          </a:ln>
        </p:spPr>
        <p:txBody>
          <a:bodyPr lIns="91440" tIns="91440" rIns="91440" bIns="91440" anchor="t">
            <a:normAutofit fontScale="79193" lnSpcReduction="10000"/>
          </a:bodyPr>
          <a:lstStyle/>
          <a:p>
            <a:pPr indent="0">
              <a:lnSpc>
                <a:spcPct val="100000"/>
              </a:lnSpc>
              <a:buNone/>
              <a:tabLst>
                <a:tab pos="0" algn="l"/>
              </a:tabLst>
            </a:pPr>
            <a:r>
              <a:rPr lang="en" sz="1500" b="0" strike="noStrike" spc="-1" dirty="0">
                <a:solidFill>
                  <a:schemeClr val="dk1"/>
                </a:solidFill>
                <a:latin typeface="DM Sans"/>
                <a:ea typeface="DM Sans"/>
              </a:rPr>
              <a:t>A comparative exploration of AI types and their applications</a:t>
            </a:r>
            <a:endParaRPr lang="en-US" sz="1500" b="0" strike="noStrike" spc="-1" dirty="0">
              <a:solidFill>
                <a:srgbClr val="000000"/>
              </a:solidFill>
              <a:latin typeface="OpenSymbol"/>
            </a:endParaRPr>
          </a:p>
        </p:txBody>
      </p:sp>
      <p:cxnSp>
        <p:nvCxnSpPr>
          <p:cNvPr id="249" name="Google Shape;346;p36"/>
          <p:cNvCxnSpPr/>
          <p:nvPr/>
        </p:nvCxnSpPr>
        <p:spPr>
          <a:xfrm>
            <a:off x="4419600" y="3503388"/>
            <a:ext cx="373680" cy="360"/>
          </a:xfrm>
          <a:prstGeom prst="straightConnector1">
            <a:avLst/>
          </a:prstGeom>
          <a:ln w="19050">
            <a:solidFill>
              <a:srgbClr val="384655"/>
            </a:solidFill>
            <a:round/>
          </a:ln>
        </p:spPr>
      </p:cxnSp>
      <p:sp>
        <p:nvSpPr>
          <p:cNvPr id="3" name="AutoShape 4">
            <a:extLst>
              <a:ext uri="{FF2B5EF4-FFF2-40B4-BE49-F238E27FC236}">
                <a16:creationId xmlns:a16="http://schemas.microsoft.com/office/drawing/2014/main" id="{032F0FB2-1CF5-41E8-B339-D6EF0C50429A}"/>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4" name="AutoShape 6">
            <a:extLst>
              <a:ext uri="{FF2B5EF4-FFF2-40B4-BE49-F238E27FC236}">
                <a16:creationId xmlns:a16="http://schemas.microsoft.com/office/drawing/2014/main" id="{84953A12-E20C-43C4-A4C1-0A3381FB503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
        <p:nvSpPr>
          <p:cNvPr id="6" name="AutoShape 8">
            <a:extLst>
              <a:ext uri="{FF2B5EF4-FFF2-40B4-BE49-F238E27FC236}">
                <a16:creationId xmlns:a16="http://schemas.microsoft.com/office/drawing/2014/main" id="{AEC0A194-D94A-4FE3-8ADE-F87D4FB7EBE1}"/>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he-I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a:solidFill>
                  <a:schemeClr val="dk1"/>
                </a:solidFill>
                <a:latin typeface="Outfit"/>
                <a:ea typeface="Outfit"/>
              </a:rPr>
              <a:t>Example: Creating a Traditional AI model</a:t>
            </a:r>
            <a:endParaRPr lang="fr-FR" sz="6500" b="0" strike="noStrike" spc="-1">
              <a:solidFill>
                <a:schemeClr val="dk1"/>
              </a:solidFill>
              <a:latin typeface="Arial"/>
            </a:endParaRPr>
          </a:p>
        </p:txBody>
      </p:sp>
      <p:sp>
        <p:nvSpPr>
          <p:cNvPr id="473"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54423" lnSpcReduction="20000"/>
          </a:bodyPr>
          <a:lstStyle/>
          <a:p>
            <a:pPr indent="0">
              <a:lnSpc>
                <a:spcPct val="100000"/>
              </a:lnSpc>
              <a:buNone/>
              <a:tabLst>
                <a:tab pos="0" algn="l"/>
              </a:tabLst>
            </a:pPr>
            <a:r>
              <a:rPr lang="en" sz="1600" b="0" strike="noStrike" spc="-1">
                <a:solidFill>
                  <a:schemeClr val="dk1"/>
                </a:solidFill>
                <a:latin typeface="DM Sans"/>
                <a:ea typeface="DM Sans"/>
              </a:rPr>
              <a:t>To create a Traditional AI model, one might start with defining the problem, gather relevant data, clean and preprocess that data, choose a suitable algorithm (e.g., decision tree), train the model, validate its accuracy, and finally deploy it for use, alongside monitoring its performance.</a:t>
            </a:r>
            <a:endParaRPr lang="en-US" sz="1600" b="0" strike="noStrike" spc="-1">
              <a:solidFill>
                <a:srgbClr val="000000"/>
              </a:solidFill>
              <a:latin typeface="OpenSymbol"/>
            </a:endParaRPr>
          </a:p>
        </p:txBody>
      </p:sp>
      <p:grpSp>
        <p:nvGrpSpPr>
          <p:cNvPr id="474" name="Google Shape;406;p39"/>
          <p:cNvGrpSpPr/>
          <p:nvPr/>
        </p:nvGrpSpPr>
        <p:grpSpPr>
          <a:xfrm>
            <a:off x="-541800" y="-622440"/>
            <a:ext cx="4135320" cy="6091200"/>
            <a:chOff x="-541800" y="-622440"/>
            <a:chExt cx="4135320" cy="6091200"/>
          </a:xfrm>
        </p:grpSpPr>
        <p:sp>
          <p:nvSpPr>
            <p:cNvPr id="475"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9"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0"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1"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2"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6"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7"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9"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0"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92"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Ai powered content creation isometric concept with chatbot on laptop screen 3d vector illustration">
            <a:extLst>
              <a:ext uri="{FF2B5EF4-FFF2-40B4-BE49-F238E27FC236}">
                <a16:creationId xmlns:a16="http://schemas.microsoft.com/office/drawing/2014/main" id="{6BBCD644-9CA0-4A81-9E65-5237F71A6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566493" y="1328038"/>
            <a:ext cx="2973254" cy="2702200"/>
          </a:xfrm>
          <a:prstGeom prst="rect">
            <a:avLst/>
          </a:prstGeom>
          <a:noFill/>
          <a:extLst>
            <a:ext uri="{909E8E84-426E-40DD-AFC4-6F175D3DCCD1}">
              <a14:hiddenFill xmlns:a14="http://schemas.microsoft.com/office/drawing/2010/main">
                <a:solidFill>
                  <a:srgbClr val="FFFFFF"/>
                </a:solidFill>
              </a14:hiddenFill>
            </a:ext>
          </a:extLst>
        </p:spPr>
      </p:pic>
      <p:sp>
        <p:nvSpPr>
          <p:cNvPr id="493" name="PlaceHolder 1"/>
          <p:cNvSpPr>
            <a:spLocks noGrp="1"/>
          </p:cNvSpPr>
          <p:nvPr>
            <p:ph type="title" idx="4294967295"/>
          </p:nvPr>
        </p:nvSpPr>
        <p:spPr>
          <a:xfrm>
            <a:off x="126814" y="2670934"/>
            <a:ext cx="4343400" cy="914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dirty="0">
                <a:solidFill>
                  <a:schemeClr val="dk1"/>
                </a:solidFill>
                <a:latin typeface="Outfit"/>
                <a:ea typeface="Outfit"/>
              </a:rPr>
              <a:t>Generative AI</a:t>
            </a:r>
            <a:endParaRPr lang="fr-FR" sz="5000" b="0" strike="noStrike" spc="-1" dirty="0">
              <a:solidFill>
                <a:schemeClr val="dk1"/>
              </a:solidFill>
              <a:latin typeface="Arial"/>
            </a:endParaRPr>
          </a:p>
        </p:txBody>
      </p:sp>
      <p:sp>
        <p:nvSpPr>
          <p:cNvPr id="494" name="PlaceHolder 2"/>
          <p:cNvSpPr>
            <a:spLocks noGrp="1"/>
          </p:cNvSpPr>
          <p:nvPr>
            <p:ph type="title" idx="4294967295"/>
          </p:nvPr>
        </p:nvSpPr>
        <p:spPr>
          <a:xfrm>
            <a:off x="0" y="1466850"/>
            <a:ext cx="1266825" cy="91440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1" strike="noStrike" spc="-1" dirty="0">
                <a:solidFill>
                  <a:schemeClr val="dk1"/>
                </a:solidFill>
                <a:latin typeface="Outfit"/>
                <a:ea typeface="Outfit"/>
              </a:rPr>
              <a:t>04</a:t>
            </a:r>
            <a:endParaRPr lang="fr-FR" sz="6000" b="0" strike="noStrike" spc="-1" dirty="0">
              <a:solidFill>
                <a:schemeClr val="dk1"/>
              </a:solidFill>
              <a:latin typeface="Arial"/>
            </a:endParaRPr>
          </a:p>
        </p:txBody>
      </p:sp>
      <p:cxnSp>
        <p:nvCxnSpPr>
          <p:cNvPr id="514" name="Google Shape;450;p40"/>
          <p:cNvCxnSpPr/>
          <p:nvPr/>
        </p:nvCxnSpPr>
        <p:spPr>
          <a:xfrm>
            <a:off x="840960" y="1385640"/>
            <a:ext cx="374040" cy="360"/>
          </a:xfrm>
          <a:prstGeom prst="straightConnector1">
            <a:avLst/>
          </a:prstGeom>
          <a:ln w="19050">
            <a:solidFill>
              <a:srgbClr val="384655"/>
            </a:solidFill>
            <a:roun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Google Shape;664;p50"/>
          <p:cNvSpPr/>
          <p:nvPr/>
        </p:nvSpPr>
        <p:spPr>
          <a:xfrm>
            <a:off x="5311080" y="101727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516"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Outfit"/>
                <a:ea typeface="Outfit"/>
              </a:rPr>
              <a:t>Definition and use cases</a:t>
            </a:r>
            <a:endParaRPr lang="fr-FR" sz="3500" b="0" strike="noStrike" spc="-1">
              <a:solidFill>
                <a:schemeClr val="dk1"/>
              </a:solidFill>
              <a:latin typeface="Arial"/>
            </a:endParaRPr>
          </a:p>
        </p:txBody>
      </p:sp>
      <p:sp>
        <p:nvSpPr>
          <p:cNvPr id="517"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82483" lnSpcReduction="20000"/>
          </a:bodyPr>
          <a:lstStyle/>
          <a:p>
            <a:pPr indent="0">
              <a:lnSpc>
                <a:spcPct val="100000"/>
              </a:lnSpc>
              <a:buNone/>
              <a:tabLst>
                <a:tab pos="0" algn="l"/>
              </a:tabLst>
            </a:pPr>
            <a:r>
              <a:rPr lang="en" sz="1400" b="0" strike="noStrike" spc="-1">
                <a:solidFill>
                  <a:schemeClr val="dk1"/>
                </a:solidFill>
                <a:latin typeface="DM Sans"/>
                <a:ea typeface="DM Sans"/>
              </a:rPr>
              <a:t>Generative AI is a type of artificial intelligence that focuses on creating new content, including text, images, music, and videos. Its applications range from content creation for marketing, art, and entertainment to enhancing simulation environments in industries like gaming and training.</a:t>
            </a:r>
            <a:endParaRPr lang="en-US" sz="1400" b="0" strike="noStrike" spc="-1">
              <a:solidFill>
                <a:srgbClr val="000000"/>
              </a:solidFill>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a:solidFill>
                  <a:schemeClr val="dk1"/>
                </a:solidFill>
                <a:latin typeface="Outfit"/>
                <a:ea typeface="Outfit"/>
              </a:rPr>
              <a:t>Key historical milestones</a:t>
            </a:r>
            <a:endParaRPr lang="fr-FR" sz="6500" b="0" strike="noStrike" spc="-1">
              <a:solidFill>
                <a:schemeClr val="dk1"/>
              </a:solidFill>
              <a:latin typeface="Arial"/>
            </a:endParaRPr>
          </a:p>
        </p:txBody>
      </p:sp>
      <p:sp>
        <p:nvSpPr>
          <p:cNvPr id="519"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55668" lnSpcReduction="20000"/>
          </a:bodyPr>
          <a:lstStyle/>
          <a:p>
            <a:pPr indent="0">
              <a:lnSpc>
                <a:spcPct val="100000"/>
              </a:lnSpc>
              <a:buNone/>
              <a:tabLst>
                <a:tab pos="0" algn="l"/>
              </a:tabLst>
            </a:pPr>
            <a:r>
              <a:rPr lang="en" sz="1600" b="0" strike="noStrike" spc="-1">
                <a:solidFill>
                  <a:schemeClr val="dk1"/>
                </a:solidFill>
                <a:latin typeface="DM Sans"/>
                <a:ea typeface="DM Sans"/>
              </a:rPr>
              <a:t>Important milestones in Generative AI include the development of Generative Adversarial Networks (GANs) in 2014, the introduction of styles in AI-generated art, and recent advancements in natural language processing models like GPT. These milestones have significantly impacted how we generate content today.</a:t>
            </a:r>
            <a:endParaRPr lang="en-US" sz="1600" b="0" strike="noStrike" spc="-1">
              <a:solidFill>
                <a:srgbClr val="000000"/>
              </a:solidFill>
              <a:latin typeface="OpenSymbol"/>
            </a:endParaRPr>
          </a:p>
        </p:txBody>
      </p:sp>
      <p:grpSp>
        <p:nvGrpSpPr>
          <p:cNvPr id="520" name="Google Shape;406;p39"/>
          <p:cNvGrpSpPr/>
          <p:nvPr/>
        </p:nvGrpSpPr>
        <p:grpSpPr>
          <a:xfrm>
            <a:off x="-541800" y="-622440"/>
            <a:ext cx="4135320" cy="6091200"/>
            <a:chOff x="-541800" y="-622440"/>
            <a:chExt cx="4135320" cy="6091200"/>
          </a:xfrm>
        </p:grpSpPr>
        <p:sp>
          <p:nvSpPr>
            <p:cNvPr id="521"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3"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4"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7"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8"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9"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0"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4"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5"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7"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538"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a:solidFill>
                  <a:schemeClr val="dk1"/>
                </a:solidFill>
                <a:latin typeface="Outfit"/>
                <a:ea typeface="Outfit"/>
              </a:rPr>
              <a:t>Common Generative AI models</a:t>
            </a:r>
            <a:endParaRPr lang="fr-FR" sz="6500" b="0" strike="noStrike" spc="-1">
              <a:solidFill>
                <a:schemeClr val="dk1"/>
              </a:solidFill>
              <a:latin typeface="Arial"/>
            </a:endParaRPr>
          </a:p>
        </p:txBody>
      </p:sp>
      <p:sp>
        <p:nvSpPr>
          <p:cNvPr id="540"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54423" lnSpcReduction="20000"/>
          </a:bodyPr>
          <a:lstStyle/>
          <a:p>
            <a:pPr indent="0">
              <a:lnSpc>
                <a:spcPct val="100000"/>
              </a:lnSpc>
              <a:buNone/>
              <a:tabLst>
                <a:tab pos="0" algn="l"/>
              </a:tabLst>
            </a:pPr>
            <a:r>
              <a:rPr lang="en" sz="1600" b="0" strike="noStrike" spc="-1">
                <a:solidFill>
                  <a:schemeClr val="dk1"/>
                </a:solidFill>
                <a:latin typeface="DM Sans"/>
                <a:ea typeface="DM Sans"/>
              </a:rPr>
              <a:t>Some widely recognized Generative AI models include DALL-E for image generation, GPT-3 for text generation, and music generation models like OpenAI's MuseNet. These models utilize complex algorithms to understand context and produce relevant and creative outputs.</a:t>
            </a:r>
            <a:endParaRPr lang="en-US" sz="1600" b="0" strike="noStrike" spc="-1">
              <a:solidFill>
                <a:srgbClr val="000000"/>
              </a:solidFill>
              <a:latin typeface="OpenSymbol"/>
            </a:endParaRPr>
          </a:p>
        </p:txBody>
      </p:sp>
      <p:grpSp>
        <p:nvGrpSpPr>
          <p:cNvPr id="541" name="Google Shape;406;p39"/>
          <p:cNvGrpSpPr/>
          <p:nvPr/>
        </p:nvGrpSpPr>
        <p:grpSpPr>
          <a:xfrm>
            <a:off x="-541800" y="-622440"/>
            <a:ext cx="4135320" cy="6091200"/>
            <a:chOff x="-541800" y="-622440"/>
            <a:chExt cx="4135320" cy="6091200"/>
          </a:xfrm>
        </p:grpSpPr>
        <p:sp>
          <p:nvSpPr>
            <p:cNvPr id="542"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3"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6"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7"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8"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4"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559"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PlaceHolder 1"/>
          <p:cNvSpPr>
            <a:spLocks noGrp="1"/>
          </p:cNvSpPr>
          <p:nvPr>
            <p:ph type="title" idx="4294967295"/>
          </p:nvPr>
        </p:nvSpPr>
        <p:spPr>
          <a:xfrm>
            <a:off x="0" y="2381250"/>
            <a:ext cx="4343400" cy="914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a:solidFill>
                  <a:schemeClr val="dk1"/>
                </a:solidFill>
                <a:latin typeface="Outfit"/>
                <a:ea typeface="Outfit"/>
              </a:rPr>
              <a:t>Building Generative AI</a:t>
            </a:r>
            <a:endParaRPr lang="fr-FR" sz="5000" b="0" strike="noStrike" spc="-1">
              <a:solidFill>
                <a:schemeClr val="dk1"/>
              </a:solidFill>
              <a:latin typeface="Arial"/>
            </a:endParaRPr>
          </a:p>
        </p:txBody>
      </p:sp>
      <p:sp>
        <p:nvSpPr>
          <p:cNvPr id="561" name="PlaceHolder 2"/>
          <p:cNvSpPr>
            <a:spLocks noGrp="1"/>
          </p:cNvSpPr>
          <p:nvPr>
            <p:ph type="title" idx="4294967295"/>
          </p:nvPr>
        </p:nvSpPr>
        <p:spPr>
          <a:xfrm>
            <a:off x="0" y="1466850"/>
            <a:ext cx="1266825" cy="91440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dk1"/>
                </a:solidFill>
                <a:latin typeface="Outfit"/>
                <a:ea typeface="Outfit"/>
              </a:rPr>
              <a:t>05</a:t>
            </a:r>
            <a:endParaRPr lang="fr-FR" sz="6000" b="0" strike="noStrike" spc="-1">
              <a:solidFill>
                <a:schemeClr val="dk1"/>
              </a:solidFill>
              <a:latin typeface="Arial"/>
            </a:endParaRPr>
          </a:p>
        </p:txBody>
      </p:sp>
      <p:grpSp>
        <p:nvGrpSpPr>
          <p:cNvPr id="563" name="Google Shape;432;p40"/>
          <p:cNvGrpSpPr/>
          <p:nvPr/>
        </p:nvGrpSpPr>
        <p:grpSpPr>
          <a:xfrm>
            <a:off x="5104800" y="-153360"/>
            <a:ext cx="4218480" cy="6000480"/>
            <a:chOff x="5104800" y="-153360"/>
            <a:chExt cx="4218480" cy="6000480"/>
          </a:xfrm>
        </p:grpSpPr>
        <p:sp>
          <p:nvSpPr>
            <p:cNvPr id="564"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5"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6"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1"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9"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0"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581" name="Google Shape;450;p40"/>
          <p:cNvCxnSpPr/>
          <p:nvPr/>
        </p:nvCxnSpPr>
        <p:spPr>
          <a:xfrm>
            <a:off x="840960" y="1385640"/>
            <a:ext cx="374040" cy="360"/>
          </a:xfrm>
          <a:prstGeom prst="straightConnector1">
            <a:avLst/>
          </a:prstGeom>
          <a:ln w="19050">
            <a:solidFill>
              <a:srgbClr val="384655"/>
            </a:solidFill>
            <a:roun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a:solidFill>
                  <a:schemeClr val="dk1"/>
                </a:solidFill>
                <a:latin typeface="Outfit"/>
                <a:ea typeface="Outfit"/>
              </a:rPr>
              <a:t>Model development process</a:t>
            </a:r>
            <a:endParaRPr lang="fr-FR" sz="6500" b="0" strike="noStrike" spc="-1">
              <a:solidFill>
                <a:schemeClr val="dk1"/>
              </a:solidFill>
              <a:latin typeface="Arial"/>
            </a:endParaRPr>
          </a:p>
        </p:txBody>
      </p:sp>
      <p:sp>
        <p:nvSpPr>
          <p:cNvPr id="583"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55668" lnSpcReduction="20000"/>
          </a:bodyPr>
          <a:lstStyle/>
          <a:p>
            <a:pPr indent="0">
              <a:lnSpc>
                <a:spcPct val="100000"/>
              </a:lnSpc>
              <a:buNone/>
              <a:tabLst>
                <a:tab pos="0" algn="l"/>
              </a:tabLst>
            </a:pPr>
            <a:r>
              <a:rPr lang="en" sz="1600" b="0" strike="noStrike" spc="-1">
                <a:solidFill>
                  <a:schemeClr val="dk1"/>
                </a:solidFill>
                <a:latin typeface="DM Sans"/>
                <a:ea typeface="DM Sans"/>
              </a:rPr>
              <a:t>The development process for Generative AI models typically involves defining the target outputs, collecting diverse datasets, training neural networks using user-defined parameters, validating output quality, and finally deploying the model for public or private use, along with continuous adjustments based on feedback.</a:t>
            </a:r>
            <a:endParaRPr lang="en-US" sz="1600" b="0" strike="noStrike" spc="-1">
              <a:solidFill>
                <a:srgbClr val="000000"/>
              </a:solidFill>
              <a:latin typeface="OpenSymbol"/>
            </a:endParaRPr>
          </a:p>
        </p:txBody>
      </p:sp>
      <p:grpSp>
        <p:nvGrpSpPr>
          <p:cNvPr id="584" name="Google Shape;406;p39"/>
          <p:cNvGrpSpPr/>
          <p:nvPr/>
        </p:nvGrpSpPr>
        <p:grpSpPr>
          <a:xfrm>
            <a:off x="-541800" y="-622440"/>
            <a:ext cx="4135320" cy="6091200"/>
            <a:chOff x="-541800" y="-622440"/>
            <a:chExt cx="4135320" cy="6091200"/>
          </a:xfrm>
        </p:grpSpPr>
        <p:sp>
          <p:nvSpPr>
            <p:cNvPr id="585"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8"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9"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6"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7"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602"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604"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a:solidFill>
                  <a:schemeClr val="dk1"/>
                </a:solidFill>
                <a:latin typeface="Outfit"/>
                <a:ea typeface="Outfit"/>
              </a:rPr>
              <a:t>Algorithms and learning types</a:t>
            </a:r>
            <a:endParaRPr lang="fr-FR" sz="3500" b="0" strike="noStrike" spc="-1">
              <a:solidFill>
                <a:schemeClr val="dk1"/>
              </a:solidFill>
              <a:latin typeface="Arial"/>
            </a:endParaRPr>
          </a:p>
        </p:txBody>
      </p:sp>
      <p:sp>
        <p:nvSpPr>
          <p:cNvPr id="605"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DM Sans"/>
                <a:ea typeface="DM Sans"/>
              </a:rPr>
              <a:t>Key algorithms for Generative AI include GANs, variational autoencoders (VAEs), and autoregressive models. These use generative learning principles to create new data samples from learned distributions, allowing for flexible content generation across various formats.</a:t>
            </a:r>
            <a:endParaRPr lang="en-US" sz="1400" b="0" strike="noStrike" spc="-1">
              <a:solidFill>
                <a:srgbClr val="000000"/>
              </a:solidFill>
              <a:latin typeface="OpenSymbo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a:solidFill>
                  <a:schemeClr val="dk1"/>
                </a:solidFill>
                <a:latin typeface="Outfit"/>
                <a:ea typeface="Outfit"/>
              </a:rPr>
              <a:t>Example: Creating a Generative AI model</a:t>
            </a:r>
            <a:endParaRPr lang="fr-FR" sz="6500" b="0" strike="noStrike" spc="-1">
              <a:solidFill>
                <a:schemeClr val="dk1"/>
              </a:solidFill>
              <a:latin typeface="Arial"/>
            </a:endParaRPr>
          </a:p>
        </p:txBody>
      </p:sp>
      <p:sp>
        <p:nvSpPr>
          <p:cNvPr id="607"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54423" lnSpcReduction="20000"/>
          </a:bodyPr>
          <a:lstStyle/>
          <a:p>
            <a:pPr indent="0">
              <a:lnSpc>
                <a:spcPct val="100000"/>
              </a:lnSpc>
              <a:buNone/>
              <a:tabLst>
                <a:tab pos="0" algn="l"/>
              </a:tabLst>
            </a:pPr>
            <a:r>
              <a:rPr lang="en" sz="1600" b="0" strike="noStrike" spc="-1">
                <a:solidFill>
                  <a:schemeClr val="dk1"/>
                </a:solidFill>
                <a:latin typeface="DM Sans"/>
                <a:ea typeface="DM Sans"/>
              </a:rPr>
              <a:t>Creating a Generative AI model might involve identifying the type of content desired (e.g., images), assembling a representative dataset, choosing a model architecture (such as GANs), training the model on the dataset, and refining the generator based on output quality and user feedback.</a:t>
            </a:r>
            <a:endParaRPr lang="en-US" sz="1600" b="0" strike="noStrike" spc="-1">
              <a:solidFill>
                <a:srgbClr val="000000"/>
              </a:solidFill>
              <a:latin typeface="OpenSymbol"/>
            </a:endParaRPr>
          </a:p>
        </p:txBody>
      </p:sp>
      <p:grpSp>
        <p:nvGrpSpPr>
          <p:cNvPr id="608" name="Google Shape;406;p39"/>
          <p:cNvGrpSpPr/>
          <p:nvPr/>
        </p:nvGrpSpPr>
        <p:grpSpPr>
          <a:xfrm>
            <a:off x="-541800" y="-622440"/>
            <a:ext cx="4135320" cy="6091200"/>
            <a:chOff x="-541800" y="-622440"/>
            <a:chExt cx="4135320" cy="6091200"/>
          </a:xfrm>
        </p:grpSpPr>
        <p:sp>
          <p:nvSpPr>
            <p:cNvPr id="609"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1"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2"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1"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2"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3"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4"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626"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500" b="1" strike="noStrike" spc="-1">
                <a:solidFill>
                  <a:schemeClr val="dk1"/>
                </a:solidFill>
                <a:latin typeface="Outfit"/>
                <a:ea typeface="Outfit"/>
              </a:rPr>
              <a:t>Conclusions</a:t>
            </a:r>
            <a:endParaRPr lang="fr-FR" sz="6500" b="0" strike="noStrike" spc="-1">
              <a:solidFill>
                <a:schemeClr val="dk1"/>
              </a:solidFill>
              <a:latin typeface="Arial"/>
            </a:endParaRPr>
          </a:p>
        </p:txBody>
      </p:sp>
      <p:sp>
        <p:nvSpPr>
          <p:cNvPr id="628"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55668" lnSpcReduction="20000"/>
          </a:bodyPr>
          <a:lstStyle/>
          <a:p>
            <a:pPr indent="0">
              <a:lnSpc>
                <a:spcPct val="100000"/>
              </a:lnSpc>
              <a:buNone/>
              <a:tabLst>
                <a:tab pos="0" algn="l"/>
              </a:tabLst>
            </a:pPr>
            <a:r>
              <a:rPr lang="en" sz="1600" b="0" strike="noStrike" spc="-1">
                <a:solidFill>
                  <a:schemeClr val="dk1"/>
                </a:solidFill>
                <a:latin typeface="DM Sans"/>
                <a:ea typeface="DM Sans"/>
              </a:rPr>
              <a:t>The presentation has explored the distinctions between Traditional AI and Generative AI, highlighting definitions, historical milestones, model building processes, and the variety of algorithms used. Understanding these aspects is essential for leveraging AI technologies effectively in diverse applications.</a:t>
            </a:r>
            <a:endParaRPr lang="en-US" sz="1600" b="0" strike="noStrike" spc="-1">
              <a:solidFill>
                <a:srgbClr val="000000"/>
              </a:solidFill>
              <a:latin typeface="OpenSymbol"/>
            </a:endParaRPr>
          </a:p>
        </p:txBody>
      </p:sp>
      <p:grpSp>
        <p:nvGrpSpPr>
          <p:cNvPr id="629" name="Google Shape;406;p39"/>
          <p:cNvGrpSpPr/>
          <p:nvPr/>
        </p:nvGrpSpPr>
        <p:grpSpPr>
          <a:xfrm>
            <a:off x="-541800" y="-622440"/>
            <a:ext cx="4135320" cy="6091200"/>
            <a:chOff x="-541800" y="-622440"/>
            <a:chExt cx="4135320" cy="6091200"/>
          </a:xfrm>
        </p:grpSpPr>
        <p:sp>
          <p:nvSpPr>
            <p:cNvPr id="630"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1"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2"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3"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8"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9"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3"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4"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5"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6"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647"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939712" y="-197831"/>
            <a:ext cx="7096680" cy="1161720"/>
          </a:xfrm>
          <a:prstGeom prst="rect">
            <a:avLst/>
          </a:prstGeom>
          <a:noFill/>
          <a:ln w="0">
            <a:noFill/>
          </a:ln>
        </p:spPr>
        <p:txBody>
          <a:bodyPr lIns="91440" tIns="91440" rIns="91440" bIns="91440" anchor="b">
            <a:normAutofit/>
          </a:bodyPr>
          <a:lstStyle/>
          <a:p>
            <a:pPr indent="0" algn="l" rtl="0">
              <a:lnSpc>
                <a:spcPct val="100000"/>
              </a:lnSpc>
              <a:buNone/>
              <a:tabLst>
                <a:tab pos="0" algn="l"/>
              </a:tabLst>
            </a:pPr>
            <a:r>
              <a:rPr lang="en-US" sz="4000" b="1" strike="noStrike" spc="-1" dirty="0">
                <a:solidFill>
                  <a:schemeClr val="dk1"/>
                </a:solidFill>
                <a:latin typeface="Outfit"/>
                <a:ea typeface="Outfit"/>
              </a:rPr>
              <a:t>Table of Contents</a:t>
            </a:r>
            <a:endParaRPr lang="fr-FR" sz="4000" b="0" strike="noStrike" spc="-1" dirty="0">
              <a:solidFill>
                <a:schemeClr val="dk1"/>
              </a:solidFill>
              <a:latin typeface="Arial"/>
            </a:endParaRPr>
          </a:p>
        </p:txBody>
      </p:sp>
      <p:sp>
        <p:nvSpPr>
          <p:cNvPr id="272" name="PlaceHolder 2"/>
          <p:cNvSpPr>
            <a:spLocks noGrp="1"/>
          </p:cNvSpPr>
          <p:nvPr>
            <p:ph type="subTitle"/>
          </p:nvPr>
        </p:nvSpPr>
        <p:spPr>
          <a:xfrm>
            <a:off x="845376" y="1083085"/>
            <a:ext cx="4576680" cy="1803384"/>
          </a:xfrm>
          <a:prstGeom prst="rect">
            <a:avLst/>
          </a:prstGeom>
          <a:noFill/>
          <a:ln w="0">
            <a:noFill/>
          </a:ln>
        </p:spPr>
        <p:txBody>
          <a:bodyPr lIns="91440" tIns="91440" rIns="91440" bIns="91440" anchor="t">
            <a:normAutofit fontScale="99423"/>
          </a:bodyPr>
          <a:lstStyle/>
          <a:p>
            <a:pPr marL="514350" indent="-285750" algn="l" rtl="0">
              <a:lnSpc>
                <a:spcPct val="100000"/>
              </a:lnSpc>
              <a:tabLst>
                <a:tab pos="0" algn="l"/>
              </a:tabLst>
            </a:pPr>
            <a:r>
              <a:rPr lang="en-US" sz="1800" b="0" strike="noStrike" spc="-1" dirty="0">
                <a:solidFill>
                  <a:schemeClr val="dk1"/>
                </a:solidFill>
                <a:latin typeface="DM Sans"/>
                <a:ea typeface="DM Sans"/>
              </a:rPr>
              <a:t>Definitions</a:t>
            </a:r>
          </a:p>
          <a:p>
            <a:pPr marL="514350" indent="-285750" algn="l" rtl="0">
              <a:lnSpc>
                <a:spcPct val="100000"/>
              </a:lnSpc>
              <a:tabLst>
                <a:tab pos="0" algn="l"/>
              </a:tabLst>
            </a:pPr>
            <a:r>
              <a:rPr lang="en-US" sz="1800" spc="-1" dirty="0">
                <a:solidFill>
                  <a:schemeClr val="dk1"/>
                </a:solidFill>
                <a:latin typeface="DM Sans"/>
              </a:rPr>
              <a:t>?</a:t>
            </a:r>
          </a:p>
          <a:p>
            <a:pPr marL="514350" indent="-285750" algn="l" rtl="0">
              <a:lnSpc>
                <a:spcPct val="100000"/>
              </a:lnSpc>
              <a:tabLst>
                <a:tab pos="0" algn="l"/>
              </a:tabLst>
            </a:pPr>
            <a:r>
              <a:rPr lang="en-US" sz="1800" b="0" strike="noStrike" spc="-1" dirty="0">
                <a:solidFill>
                  <a:schemeClr val="dk1"/>
                </a:solidFill>
                <a:latin typeface="DM Sans"/>
              </a:rPr>
              <a:t>?</a:t>
            </a:r>
            <a:endParaRPr lang="en-US" sz="1600" b="0" strike="noStrike" spc="-1" dirty="0">
              <a:solidFill>
                <a:srgbClr val="000000"/>
              </a:solidFill>
              <a:latin typeface="OpenSymbol"/>
            </a:endParaRPr>
          </a:p>
        </p:txBody>
      </p:sp>
      <p:grpSp>
        <p:nvGrpSpPr>
          <p:cNvPr id="273" name="Google Shape;406;p39"/>
          <p:cNvGrpSpPr/>
          <p:nvPr/>
        </p:nvGrpSpPr>
        <p:grpSpPr>
          <a:xfrm flipH="1">
            <a:off x="6376416" y="0"/>
            <a:ext cx="3462528" cy="5591630"/>
            <a:chOff x="-541800" y="-622440"/>
            <a:chExt cx="4135320" cy="6091200"/>
          </a:xfrm>
        </p:grpSpPr>
        <p:sp>
          <p:nvSpPr>
            <p:cNvPr id="274"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1"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4"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5"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291" name="Google Shape;424;p39"/>
          <p:cNvCxnSpPr/>
          <p:nvPr/>
        </p:nvCxnSpPr>
        <p:spPr>
          <a:xfrm>
            <a:off x="4488052" y="1037652"/>
            <a:ext cx="374040" cy="360"/>
          </a:xfrm>
          <a:prstGeom prst="straightConnector1">
            <a:avLst/>
          </a:prstGeom>
          <a:ln w="19050">
            <a:solidFill>
              <a:srgbClr val="384655"/>
            </a:solidFill>
            <a:roun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PlaceHolder 1"/>
          <p:cNvSpPr>
            <a:spLocks noGrp="1"/>
          </p:cNvSpPr>
          <p:nvPr>
            <p:ph type="title"/>
          </p:nvPr>
        </p:nvSpPr>
        <p:spPr>
          <a:xfrm>
            <a:off x="714240" y="676440"/>
            <a:ext cx="5095440" cy="105696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6000" b="1" strike="noStrike" spc="-1">
                <a:solidFill>
                  <a:schemeClr val="dk1"/>
                </a:solidFill>
                <a:latin typeface="Outfit"/>
                <a:ea typeface="Outfit"/>
              </a:rPr>
              <a:t>Thank you!</a:t>
            </a:r>
            <a:endParaRPr lang="fr-FR" sz="6000" b="0" strike="noStrike" spc="-1">
              <a:solidFill>
                <a:schemeClr val="dk1"/>
              </a:solidFill>
              <a:latin typeface="Arial"/>
            </a:endParaRPr>
          </a:p>
        </p:txBody>
      </p:sp>
      <p:sp>
        <p:nvSpPr>
          <p:cNvPr id="649" name="PlaceHolder 2"/>
          <p:cNvSpPr>
            <a:spLocks noGrp="1"/>
          </p:cNvSpPr>
          <p:nvPr>
            <p:ph type="subTitle"/>
          </p:nvPr>
        </p:nvSpPr>
        <p:spPr>
          <a:xfrm>
            <a:off x="714240" y="1838160"/>
            <a:ext cx="5095440" cy="10569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2000" b="0" strike="noStrike" spc="-1">
                <a:solidFill>
                  <a:schemeClr val="dk1"/>
                </a:solidFill>
                <a:latin typeface="DM Sans"/>
                <a:ea typeface="DM Sans"/>
              </a:rPr>
              <a:t>Do you have any questions?</a:t>
            </a:r>
            <a:endParaRPr lang="en-US" sz="2000" b="0" strike="noStrike" spc="-1">
              <a:solidFill>
                <a:srgbClr val="000000"/>
              </a:solidFill>
              <a:latin typeface="OpenSymbol"/>
            </a:endParaRPr>
          </a:p>
        </p:txBody>
      </p:sp>
      <p:sp>
        <p:nvSpPr>
          <p:cNvPr id="650" name="Google Shape;1080;p70"/>
          <p:cNvSpPr/>
          <p:nvPr/>
        </p:nvSpPr>
        <p:spPr>
          <a:xfrm>
            <a:off x="714240" y="4124160"/>
            <a:ext cx="5095440" cy="352080"/>
          </a:xfrm>
          <a:prstGeom prst="rect">
            <a:avLst/>
          </a:prstGeom>
          <a:noFill/>
          <a:ln w="0">
            <a:noFill/>
          </a:ln>
        </p:spPr>
        <p:style>
          <a:lnRef idx="0">
            <a:scrgbClr r="0" g="0" b="0"/>
          </a:lnRef>
          <a:fillRef idx="0">
            <a:scrgbClr r="0" g="0" b="0"/>
          </a:fillRef>
          <a:effectRef idx="0">
            <a:scrgbClr r="0" g="0" b="0"/>
          </a:effectRef>
          <a:fontRef idx="minor"/>
        </p:style>
        <p:txBody>
          <a:bodyPr lIns="870823080" tIns="176040" rIns="870823080" bIns="176040" anchor="t">
            <a:normAutofit fontScale="25000" lnSpcReduction="20000"/>
          </a:bodyPr>
          <a:lstStyle/>
          <a:p>
            <a:pPr defTabSz="914400">
              <a:lnSpc>
                <a:spcPct val="100000"/>
              </a:lnSpc>
              <a:tabLst>
                <a:tab pos="0" algn="l"/>
              </a:tabLst>
            </a:pPr>
            <a:r>
              <a:rPr lang="en" sz="1200" b="0" strike="noStrike" spc="-1">
                <a:solidFill>
                  <a:schemeClr val="dk1"/>
                </a:solidFill>
                <a:latin typeface="Arial"/>
              </a:rPr>
              <a:t>+91 620 421 838</a:t>
            </a:r>
            <a:endParaRPr lang="en-US" sz="1200" b="0" strike="noStrike" spc="-1">
              <a:solidFill>
                <a:srgbClr val="000000"/>
              </a:solidFill>
              <a:latin typeface="OpenSymbol"/>
            </a:endParaRPr>
          </a:p>
        </p:txBody>
      </p:sp>
      <p:sp>
        <p:nvSpPr>
          <p:cNvPr id="651" name="Google Shape;1081;p70"/>
          <p:cNvSpPr/>
          <p:nvPr/>
        </p:nvSpPr>
        <p:spPr>
          <a:xfrm rot="10800000" flipH="1">
            <a:off x="7185240" y="1838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2" name="Google Shape;1082;p70"/>
          <p:cNvSpPr/>
          <p:nvPr/>
        </p:nvSpPr>
        <p:spPr>
          <a:xfrm rot="10800000" flipH="1">
            <a:off x="7136640" y="45396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083;p70"/>
          <p:cNvSpPr/>
          <p:nvPr/>
        </p:nvSpPr>
        <p:spPr>
          <a:xfrm rot="10800000" flipH="1">
            <a:off x="6717240" y="4067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1084;p70"/>
          <p:cNvSpPr/>
          <p:nvPr/>
        </p:nvSpPr>
        <p:spPr>
          <a:xfrm rot="10800000" flipH="1">
            <a:off x="6249600" y="30153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1085;p70"/>
          <p:cNvSpPr/>
          <p:nvPr/>
        </p:nvSpPr>
        <p:spPr>
          <a:xfrm rot="10800000" flipH="1">
            <a:off x="5842800" y="3511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086;p70"/>
          <p:cNvSpPr/>
          <p:nvPr/>
        </p:nvSpPr>
        <p:spPr>
          <a:xfrm rot="10800000" flipH="1">
            <a:off x="7591320" y="3396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087;p70"/>
          <p:cNvSpPr/>
          <p:nvPr/>
        </p:nvSpPr>
        <p:spPr>
          <a:xfrm rot="10800000" flipH="1">
            <a:off x="7185240" y="2310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8" name="Google Shape;1088;p70"/>
          <p:cNvSpPr/>
          <p:nvPr/>
        </p:nvSpPr>
        <p:spPr>
          <a:xfrm rot="10800000" flipH="1">
            <a:off x="8073000" y="298188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1089;p70"/>
          <p:cNvSpPr/>
          <p:nvPr/>
        </p:nvSpPr>
        <p:spPr>
          <a:xfrm>
            <a:off x="6147000" y="12607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0" name="Google Shape;1090;p70"/>
          <p:cNvSpPr/>
          <p:nvPr/>
        </p:nvSpPr>
        <p:spPr>
          <a:xfrm>
            <a:off x="6465960" y="283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1" name="Google Shape;1091;p70"/>
          <p:cNvSpPr/>
          <p:nvPr/>
        </p:nvSpPr>
        <p:spPr>
          <a:xfrm>
            <a:off x="5843520" y="-493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1092;p70"/>
          <p:cNvSpPr/>
          <p:nvPr/>
        </p:nvSpPr>
        <p:spPr>
          <a:xfrm>
            <a:off x="6794280" y="87012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1093;p70"/>
          <p:cNvSpPr/>
          <p:nvPr/>
        </p:nvSpPr>
        <p:spPr>
          <a:xfrm>
            <a:off x="5215680" y="-48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1094;p70"/>
          <p:cNvSpPr/>
          <p:nvPr/>
        </p:nvSpPr>
        <p:spPr>
          <a:xfrm rot="10800000" flipH="1">
            <a:off x="8595360" y="19479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5" name="Google Shape;1095;p70"/>
          <p:cNvSpPr/>
          <p:nvPr/>
        </p:nvSpPr>
        <p:spPr>
          <a:xfrm rot="10800000" flipH="1">
            <a:off x="8148600" y="146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6" name="Google Shape;1096;p70"/>
          <p:cNvSpPr/>
          <p:nvPr/>
        </p:nvSpPr>
        <p:spPr>
          <a:xfrm>
            <a:off x="7964280" y="42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7" name="Google Shape;1097;p70"/>
          <p:cNvSpPr/>
          <p:nvPr/>
        </p:nvSpPr>
        <p:spPr>
          <a:xfrm>
            <a:off x="8372520" y="-489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668" name="Google Shape;1098;p70"/>
          <p:cNvCxnSpPr/>
          <p:nvPr/>
        </p:nvCxnSpPr>
        <p:spPr>
          <a:xfrm>
            <a:off x="813960" y="677160"/>
            <a:ext cx="374040" cy="360"/>
          </a:xfrm>
          <a:prstGeom prst="straightConnector1">
            <a:avLst/>
          </a:prstGeom>
          <a:ln w="19050">
            <a:solidFill>
              <a:srgbClr val="384655"/>
            </a:solidFill>
            <a:round/>
          </a:ln>
        </p:spPr>
      </p:cxnSp>
      <p:sp>
        <p:nvSpPr>
          <p:cNvPr id="669" name="Google Shape;1099;p70"/>
          <p:cNvSpPr/>
          <p:nvPr/>
        </p:nvSpPr>
        <p:spPr>
          <a:xfrm>
            <a:off x="81432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70" name="Google Shape;1100;p70"/>
          <p:cNvGrpSpPr/>
          <p:nvPr/>
        </p:nvGrpSpPr>
        <p:grpSpPr>
          <a:xfrm>
            <a:off x="1334880" y="3103560"/>
            <a:ext cx="407160" cy="407160"/>
            <a:chOff x="1334880" y="3103560"/>
            <a:chExt cx="407160" cy="407160"/>
          </a:xfrm>
        </p:grpSpPr>
        <p:sp>
          <p:nvSpPr>
            <p:cNvPr id="671" name="Google Shape;1101;p70"/>
            <p:cNvSpPr/>
            <p:nvPr/>
          </p:nvSpPr>
          <p:spPr>
            <a:xfrm>
              <a:off x="1454760" y="3223800"/>
              <a:ext cx="166680" cy="166680"/>
            </a:xfrm>
            <a:custGeom>
              <a:avLst/>
              <a:gdLst>
                <a:gd name="textAreaLeft" fmla="*/ 0 w 166680"/>
                <a:gd name="textAreaRight" fmla="*/ 167040 w 166680"/>
                <a:gd name="textAreaTop" fmla="*/ 0 h 166680"/>
                <a:gd name="textAreaBottom" fmla="*/ 167040 h 166680"/>
              </a:gdLst>
              <a:ahLst/>
              <a:cxnLst/>
              <a:rect l="textAreaLeft" t="textAreaTop" r="textAreaRight" b="textAreaBottom"/>
              <a:pathLst>
                <a:path w="8197" h="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520" bIns="83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2" name="Google Shape;1102;p70"/>
            <p:cNvSpPr/>
            <p:nvPr/>
          </p:nvSpPr>
          <p:spPr>
            <a:xfrm>
              <a:off x="1382400" y="3151440"/>
              <a:ext cx="311400" cy="311400"/>
            </a:xfrm>
            <a:custGeom>
              <a:avLst/>
              <a:gdLst>
                <a:gd name="textAreaLeft" fmla="*/ 0 w 311400"/>
                <a:gd name="textAreaRight" fmla="*/ 311760 w 311400"/>
                <a:gd name="textAreaTop" fmla="*/ 0 h 311400"/>
                <a:gd name="textAreaBottom" fmla="*/ 311760 h 311400"/>
              </a:gdLst>
              <a:ahLst/>
              <a:cxnLst/>
              <a:rect l="textAreaLeft" t="textAreaTop" r="textAreaRight" b="textAreaBottom"/>
              <a:pathLst>
                <a:path w="15300" h="15299">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3" name="Google Shape;1103;p70"/>
            <p:cNvSpPr/>
            <p:nvPr/>
          </p:nvSpPr>
          <p:spPr>
            <a:xfrm>
              <a:off x="133488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4" h="19982">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104;p70"/>
            <p:cNvSpPr/>
            <p:nvPr/>
          </p:nvSpPr>
          <p:spPr>
            <a:xfrm>
              <a:off x="1598040" y="3200040"/>
              <a:ext cx="47520" cy="47520"/>
            </a:xfrm>
            <a:custGeom>
              <a:avLst/>
              <a:gdLst>
                <a:gd name="textAreaLeft" fmla="*/ 0 w 47520"/>
                <a:gd name="textAreaRight" fmla="*/ 47880 w 47520"/>
                <a:gd name="textAreaTop" fmla="*/ 0 h 47520"/>
                <a:gd name="textAreaBottom" fmla="*/ 47880 h 47520"/>
              </a:gdLst>
              <a:ahLst/>
              <a:cxnLst/>
              <a:rect l="textAreaLeft" t="textAreaTop" r="textAreaRight" b="textAreaBottom"/>
              <a:pathLst>
                <a:path w="2342" h="2343">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760" bIns="23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5" name="Google Shape;1105;p70"/>
          <p:cNvGrpSpPr/>
          <p:nvPr/>
        </p:nvGrpSpPr>
        <p:grpSpPr>
          <a:xfrm>
            <a:off x="1855440" y="3103560"/>
            <a:ext cx="407160" cy="407160"/>
            <a:chOff x="1855440" y="3103560"/>
            <a:chExt cx="407160" cy="407160"/>
          </a:xfrm>
        </p:grpSpPr>
        <p:sp>
          <p:nvSpPr>
            <p:cNvPr id="676" name="Google Shape;1106;p70"/>
            <p:cNvSpPr/>
            <p:nvPr/>
          </p:nvSpPr>
          <p:spPr>
            <a:xfrm>
              <a:off x="1915920" y="3247560"/>
              <a:ext cx="71280" cy="214560"/>
            </a:xfrm>
            <a:custGeom>
              <a:avLst/>
              <a:gdLst>
                <a:gd name="textAreaLeft" fmla="*/ 0 w 71280"/>
                <a:gd name="textAreaRight" fmla="*/ 71640 w 71280"/>
                <a:gd name="textAreaTop" fmla="*/ 0 h 214560"/>
                <a:gd name="textAreaBottom" fmla="*/ 214920 h 214560"/>
              </a:gdLst>
              <a:ahLst/>
              <a:cxnLst/>
              <a:rect l="textAreaLeft" t="textAreaTop" r="textAreaRight" b="textAreaBottom"/>
              <a:pathLst>
                <a:path w="3514" h="10537">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107;p70"/>
            <p:cNvSpPr/>
            <p:nvPr/>
          </p:nvSpPr>
          <p:spPr>
            <a:xfrm>
              <a:off x="1915920" y="3152160"/>
              <a:ext cx="71280" cy="71280"/>
            </a:xfrm>
            <a:custGeom>
              <a:avLst/>
              <a:gdLst>
                <a:gd name="textAreaLeft" fmla="*/ 0 w 71280"/>
                <a:gd name="textAreaRight" fmla="*/ 71640 w 71280"/>
                <a:gd name="textAreaTop" fmla="*/ 0 h 71280"/>
                <a:gd name="textAreaBottom" fmla="*/ 71640 h 71280"/>
              </a:gdLst>
              <a:ahLst/>
              <a:cxnLst/>
              <a:rect l="textAreaLeft" t="textAreaTop" r="textAreaRight" b="textAreaBottom"/>
              <a:pathLst>
                <a:path w="3514" h="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5640" bIns="35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108;p70"/>
            <p:cNvSpPr/>
            <p:nvPr/>
          </p:nvSpPr>
          <p:spPr>
            <a:xfrm>
              <a:off x="2011320" y="3247200"/>
              <a:ext cx="190800" cy="214920"/>
            </a:xfrm>
            <a:custGeom>
              <a:avLst/>
              <a:gdLst>
                <a:gd name="textAreaLeft" fmla="*/ 0 w 190800"/>
                <a:gd name="textAreaRight" fmla="*/ 191160 w 190800"/>
                <a:gd name="textAreaTop" fmla="*/ 0 h 214920"/>
                <a:gd name="textAreaBottom" fmla="*/ 215280 h 214920"/>
              </a:gdLst>
              <a:ahLst/>
              <a:cxnLst/>
              <a:rect l="textAreaLeft" t="textAreaTop" r="textAreaRight" b="textAreaBottom"/>
              <a:pathLst>
                <a:path w="9368" h="10556">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109;p70"/>
            <p:cNvSpPr/>
            <p:nvPr/>
          </p:nvSpPr>
          <p:spPr>
            <a:xfrm>
              <a:off x="1855440" y="3103560"/>
              <a:ext cx="407160" cy="407160"/>
            </a:xfrm>
            <a:custGeom>
              <a:avLst/>
              <a:gdLst>
                <a:gd name="textAreaLeft" fmla="*/ 0 w 407160"/>
                <a:gd name="textAreaRight" fmla="*/ 407520 w 407160"/>
                <a:gd name="textAreaTop" fmla="*/ 0 h 407160"/>
                <a:gd name="textAreaBottom" fmla="*/ 407520 h 407160"/>
              </a:gdLst>
              <a:ahLst/>
              <a:cxnLst/>
              <a:rect l="textAreaLeft" t="textAreaTop" r="textAreaRight" b="textAreaBottom"/>
              <a:pathLst>
                <a:path w="19982" h="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idx="4294967295"/>
          </p:nvPr>
        </p:nvSpPr>
        <p:spPr>
          <a:xfrm>
            <a:off x="839474" y="184944"/>
            <a:ext cx="4343400" cy="91281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dirty="0">
                <a:solidFill>
                  <a:schemeClr val="dk1"/>
                </a:solidFill>
                <a:latin typeface="Outfit"/>
                <a:ea typeface="Outfit"/>
              </a:rPr>
              <a:t>What is AI?</a:t>
            </a:r>
            <a:endParaRPr lang="fr-FR" sz="5000" b="0" strike="noStrike" spc="-1" dirty="0">
              <a:solidFill>
                <a:schemeClr val="dk1"/>
              </a:solidFill>
              <a:latin typeface="Arial"/>
            </a:endParaRPr>
          </a:p>
        </p:txBody>
      </p:sp>
      <p:sp>
        <p:nvSpPr>
          <p:cNvPr id="24" name="Google Shape;664;p50">
            <a:extLst>
              <a:ext uri="{FF2B5EF4-FFF2-40B4-BE49-F238E27FC236}">
                <a16:creationId xmlns:a16="http://schemas.microsoft.com/office/drawing/2014/main" id="{6451562F-16E1-4575-BFE3-EDC1FC4EC568}"/>
              </a:ext>
            </a:extLst>
          </p:cNvPr>
          <p:cNvSpPr/>
          <p:nvPr/>
        </p:nvSpPr>
        <p:spPr>
          <a:xfrm>
            <a:off x="6091771" y="1219200"/>
            <a:ext cx="2525193" cy="2468271"/>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25" name="PlaceHolder 2">
            <a:extLst>
              <a:ext uri="{FF2B5EF4-FFF2-40B4-BE49-F238E27FC236}">
                <a16:creationId xmlns:a16="http://schemas.microsoft.com/office/drawing/2014/main" id="{B876321D-5BDE-4D83-93D2-6BCC3F216CA3}"/>
              </a:ext>
            </a:extLst>
          </p:cNvPr>
          <p:cNvSpPr txBox="1">
            <a:spLocks/>
          </p:cNvSpPr>
          <p:nvPr/>
        </p:nvSpPr>
        <p:spPr>
          <a:xfrm>
            <a:off x="584478" y="1594321"/>
            <a:ext cx="4935504" cy="3364235"/>
          </a:xfrm>
          <a:prstGeom prst="rect">
            <a:avLst/>
          </a:prstGeom>
          <a:noFill/>
          <a:ln w="0">
            <a:noFill/>
          </a:ln>
        </p:spPr>
        <p:txBody>
          <a:bodyPr lIns="91440" tIns="91440" rIns="91440" bIns="91440" anchor="t">
            <a:normAutofit fontScale="99423"/>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rtl="0">
              <a:lnSpc>
                <a:spcPct val="100000"/>
              </a:lnSpc>
              <a:buFont typeface="Arial" panose="020B0604020202020204" pitchFamily="34" charset="0"/>
              <a:buNone/>
              <a:tabLst>
                <a:tab pos="0" algn="l"/>
              </a:tabLst>
            </a:pPr>
            <a:r>
              <a:rPr lang="en" sz="2000" spc="-1" dirty="0">
                <a:solidFill>
                  <a:schemeClr val="dk1"/>
                </a:solidFill>
                <a:latin typeface="DM Sans"/>
                <a:ea typeface="DM Sans"/>
              </a:rPr>
              <a:t>Artificial Intelligence (AI) refers to the simulation of human intelligence in machines that are designed to think and act like humans. This includes tasks such as learning, reasoning, problem-solving, and understanding natural language.</a:t>
            </a:r>
            <a:endParaRPr lang="en-US" sz="2000" spc="-1" dirty="0">
              <a:solidFill>
                <a:srgbClr val="000000"/>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title" idx="4294967295"/>
          </p:nvPr>
        </p:nvSpPr>
        <p:spPr>
          <a:xfrm>
            <a:off x="714060" y="489600"/>
            <a:ext cx="4343400" cy="914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dirty="0">
                <a:solidFill>
                  <a:schemeClr val="dk1"/>
                </a:solidFill>
                <a:latin typeface="Outfit"/>
                <a:ea typeface="Outfit"/>
              </a:rPr>
              <a:t>Traditional AI</a:t>
            </a:r>
            <a:endParaRPr lang="fr-FR" sz="5000" b="0" strike="noStrike" spc="-1" dirty="0">
              <a:solidFill>
                <a:schemeClr val="dk1"/>
              </a:solidFill>
              <a:latin typeface="Arial"/>
            </a:endParaRPr>
          </a:p>
        </p:txBody>
      </p:sp>
      <p:grpSp>
        <p:nvGrpSpPr>
          <p:cNvPr id="362" name="Google Shape;432;p40"/>
          <p:cNvGrpSpPr/>
          <p:nvPr/>
        </p:nvGrpSpPr>
        <p:grpSpPr>
          <a:xfrm>
            <a:off x="5104800" y="-153360"/>
            <a:ext cx="4218480" cy="6000480"/>
            <a:chOff x="5104800" y="-153360"/>
            <a:chExt cx="4218480" cy="6000480"/>
          </a:xfrm>
        </p:grpSpPr>
        <p:sp>
          <p:nvSpPr>
            <p:cNvPr id="363"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8"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6"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7"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6" name="PlaceHolder 2">
            <a:extLst>
              <a:ext uri="{FF2B5EF4-FFF2-40B4-BE49-F238E27FC236}">
                <a16:creationId xmlns:a16="http://schemas.microsoft.com/office/drawing/2014/main" id="{693CEE67-64F3-44EB-ACDA-4809792BA3FB}"/>
              </a:ext>
            </a:extLst>
          </p:cNvPr>
          <p:cNvSpPr txBox="1">
            <a:spLocks/>
          </p:cNvSpPr>
          <p:nvPr/>
        </p:nvSpPr>
        <p:spPr>
          <a:xfrm>
            <a:off x="917916" y="1706006"/>
            <a:ext cx="4935504" cy="3364235"/>
          </a:xfrm>
          <a:prstGeom prst="rect">
            <a:avLst/>
          </a:prstGeom>
          <a:noFill/>
          <a:ln w="0">
            <a:noFill/>
          </a:ln>
        </p:spPr>
        <p:txBody>
          <a:bodyPr lIns="91440" tIns="91440" rIns="91440" bIns="91440" anchor="t">
            <a:normAutofit fontScale="99423"/>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l" rtl="0">
              <a:lnSpc>
                <a:spcPct val="100000"/>
              </a:lnSpc>
              <a:buNone/>
              <a:tabLst>
                <a:tab pos="0" algn="l"/>
              </a:tabLst>
            </a:pPr>
            <a:r>
              <a:rPr lang="en" sz="2000" b="0" strike="noStrike" spc="-1" dirty="0">
                <a:solidFill>
                  <a:schemeClr val="dk1"/>
                </a:solidFill>
                <a:latin typeface="DM Sans"/>
                <a:ea typeface="DM Sans"/>
              </a:rPr>
              <a:t>Rule-based systems and programmed algorithms designed to solve specific problems. </a:t>
            </a:r>
          </a:p>
          <a:p>
            <a:pPr indent="0" algn="l" rtl="0">
              <a:lnSpc>
                <a:spcPct val="100000"/>
              </a:lnSpc>
              <a:buNone/>
              <a:tabLst>
                <a:tab pos="0" algn="l"/>
              </a:tabLst>
            </a:pPr>
            <a:r>
              <a:rPr lang="en" sz="2000" b="0" strike="noStrike" spc="-1" dirty="0">
                <a:solidFill>
                  <a:schemeClr val="dk1"/>
                </a:solidFill>
                <a:latin typeface="DM Sans"/>
                <a:ea typeface="DM Sans"/>
              </a:rPr>
              <a:t>It involves pre-defined tasks and relies heavily on human expertise for its operations.</a:t>
            </a:r>
            <a:endParaRPr lang="en-US" sz="2000" b="0" strike="noStrike" spc="-1" dirty="0">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2449440" y="104040"/>
            <a:ext cx="6445656" cy="116172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4000" b="1" strike="noStrike" spc="-1" dirty="0">
                <a:solidFill>
                  <a:schemeClr val="dk1"/>
                </a:solidFill>
                <a:latin typeface="Outfit"/>
                <a:ea typeface="Outfit"/>
              </a:rPr>
              <a:t>Key historical milestones</a:t>
            </a:r>
            <a:endParaRPr lang="fr-FR" sz="4000" b="0" strike="noStrike" spc="-1" dirty="0">
              <a:solidFill>
                <a:schemeClr val="dk1"/>
              </a:solidFill>
              <a:latin typeface="Arial"/>
            </a:endParaRPr>
          </a:p>
        </p:txBody>
      </p:sp>
      <p:sp>
        <p:nvSpPr>
          <p:cNvPr id="403" name="PlaceHolder 2"/>
          <p:cNvSpPr>
            <a:spLocks noGrp="1"/>
          </p:cNvSpPr>
          <p:nvPr>
            <p:ph type="subTitle"/>
          </p:nvPr>
        </p:nvSpPr>
        <p:spPr>
          <a:xfrm>
            <a:off x="3593160" y="2025180"/>
            <a:ext cx="5027976" cy="2220120"/>
          </a:xfrm>
          <a:prstGeom prst="rect">
            <a:avLst/>
          </a:prstGeom>
          <a:noFill/>
          <a:ln w="0">
            <a:noFill/>
          </a:ln>
        </p:spPr>
        <p:txBody>
          <a:bodyPr lIns="91440" tIns="91440" rIns="91440" bIns="91440" anchor="t">
            <a:normAutofit fontScale="99423"/>
          </a:bodyPr>
          <a:lstStyle/>
          <a:p>
            <a:pPr indent="0" algn="l" rtl="0">
              <a:lnSpc>
                <a:spcPct val="100000"/>
              </a:lnSpc>
              <a:buNone/>
              <a:tabLst>
                <a:tab pos="0" algn="l"/>
              </a:tabLst>
            </a:pPr>
            <a:r>
              <a:rPr lang="en" sz="1600" b="0" strike="noStrike" spc="-1" dirty="0">
                <a:solidFill>
                  <a:schemeClr val="dk1"/>
                </a:solidFill>
                <a:latin typeface="DM Sans"/>
                <a:ea typeface="DM Sans"/>
              </a:rPr>
              <a:t>Significant milestones in Traditional AI include the Turing Test (1950), the creation of early neural networks (1960s), and advancements in natural language processing (1990s). These milestones have laid the foundation for current AI capabilities.</a:t>
            </a:r>
            <a:endParaRPr lang="en-US" sz="1600" b="0" strike="noStrike" spc="-1" dirty="0">
              <a:solidFill>
                <a:srgbClr val="000000"/>
              </a:solidFill>
              <a:latin typeface="OpenSymbol"/>
            </a:endParaRPr>
          </a:p>
        </p:txBody>
      </p:sp>
      <p:grpSp>
        <p:nvGrpSpPr>
          <p:cNvPr id="404" name="Google Shape;406;p39"/>
          <p:cNvGrpSpPr/>
          <p:nvPr/>
        </p:nvGrpSpPr>
        <p:grpSpPr>
          <a:xfrm>
            <a:off x="-541800" y="-622440"/>
            <a:ext cx="4135320" cy="6091200"/>
            <a:chOff x="-541800" y="-622440"/>
            <a:chExt cx="4135320" cy="6091200"/>
          </a:xfrm>
        </p:grpSpPr>
        <p:sp>
          <p:nvSpPr>
            <p:cNvPr id="405"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4"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5"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24" name="PlaceHolder 1"/>
          <p:cNvSpPr>
            <a:spLocks noGrp="1"/>
          </p:cNvSpPr>
          <p:nvPr>
            <p:ph type="title"/>
          </p:nvPr>
        </p:nvSpPr>
        <p:spPr>
          <a:xfrm>
            <a:off x="415440" y="108600"/>
            <a:ext cx="4398120" cy="17046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500" b="1" strike="noStrike" spc="-1" dirty="0">
                <a:solidFill>
                  <a:schemeClr val="dk1"/>
                </a:solidFill>
                <a:latin typeface="Outfit"/>
                <a:ea typeface="Outfit"/>
              </a:rPr>
              <a:t>Common  models</a:t>
            </a:r>
            <a:endParaRPr lang="fr-FR" sz="3500" b="0" strike="noStrike" spc="-1" dirty="0">
              <a:solidFill>
                <a:schemeClr val="dk1"/>
              </a:solidFill>
              <a:latin typeface="Arial"/>
            </a:endParaRPr>
          </a:p>
        </p:txBody>
      </p:sp>
      <p:sp>
        <p:nvSpPr>
          <p:cNvPr id="425" name="PlaceHolder 2"/>
          <p:cNvSpPr>
            <a:spLocks noGrp="1"/>
          </p:cNvSpPr>
          <p:nvPr>
            <p:ph type="subTitle"/>
          </p:nvPr>
        </p:nvSpPr>
        <p:spPr>
          <a:xfrm>
            <a:off x="723960" y="2171520"/>
            <a:ext cx="4957512" cy="1704600"/>
          </a:xfrm>
          <a:prstGeom prst="rect">
            <a:avLst/>
          </a:prstGeom>
          <a:noFill/>
          <a:ln w="0">
            <a:noFill/>
          </a:ln>
        </p:spPr>
        <p:txBody>
          <a:bodyPr lIns="91440" tIns="91440" rIns="91440" bIns="91440" anchor="t">
            <a:noAutofit/>
          </a:bodyPr>
          <a:lstStyle/>
          <a:p>
            <a:pPr indent="0" algn="l">
              <a:lnSpc>
                <a:spcPct val="100000"/>
              </a:lnSpc>
              <a:buNone/>
              <a:tabLst>
                <a:tab pos="0" algn="l"/>
              </a:tabLst>
            </a:pPr>
            <a:r>
              <a:rPr lang="en" sz="1800" b="0" strike="noStrike" spc="-1" dirty="0">
                <a:solidFill>
                  <a:schemeClr val="dk1"/>
                </a:solidFill>
                <a:latin typeface="DM Sans"/>
                <a:ea typeface="DM Sans"/>
              </a:rPr>
              <a:t>Some well-known Traditional AI models include expert systems like MYCIN, decision tree algorithms, and rule-based systems. These models were instrumental in domains like medical diagnosis and industrial automation.</a:t>
            </a:r>
            <a:endParaRPr lang="en-US" sz="1800" b="0" strike="noStrike" spc="-1" dirty="0">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PlaceHolder 1"/>
          <p:cNvSpPr>
            <a:spLocks noGrp="1"/>
          </p:cNvSpPr>
          <p:nvPr>
            <p:ph type="title" idx="4294967295"/>
          </p:nvPr>
        </p:nvSpPr>
        <p:spPr>
          <a:xfrm>
            <a:off x="0" y="2381250"/>
            <a:ext cx="4343400" cy="9144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a:solidFill>
                  <a:schemeClr val="dk1"/>
                </a:solidFill>
                <a:latin typeface="Outfit"/>
                <a:ea typeface="Outfit"/>
              </a:rPr>
              <a:t>Building Traditional AI</a:t>
            </a:r>
            <a:endParaRPr lang="fr-FR" sz="5000" b="0" strike="noStrike" spc="-1">
              <a:solidFill>
                <a:schemeClr val="dk1"/>
              </a:solidFill>
              <a:latin typeface="Arial"/>
            </a:endParaRPr>
          </a:p>
        </p:txBody>
      </p:sp>
      <p:sp>
        <p:nvSpPr>
          <p:cNvPr id="427" name="PlaceHolder 2"/>
          <p:cNvSpPr>
            <a:spLocks noGrp="1"/>
          </p:cNvSpPr>
          <p:nvPr>
            <p:ph type="title" idx="4294967295"/>
          </p:nvPr>
        </p:nvSpPr>
        <p:spPr>
          <a:xfrm>
            <a:off x="0" y="1466850"/>
            <a:ext cx="1266825" cy="91440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en" sz="6000" b="1" strike="noStrike" spc="-1">
                <a:solidFill>
                  <a:schemeClr val="dk1"/>
                </a:solidFill>
                <a:latin typeface="Outfit"/>
                <a:ea typeface="Outfit"/>
              </a:rPr>
              <a:t>03</a:t>
            </a:r>
            <a:endParaRPr lang="fr-FR" sz="6000" b="0" strike="noStrike" spc="-1">
              <a:solidFill>
                <a:schemeClr val="dk1"/>
              </a:solidFill>
              <a:latin typeface="Arial"/>
            </a:endParaRPr>
          </a:p>
        </p:txBody>
      </p:sp>
      <p:grpSp>
        <p:nvGrpSpPr>
          <p:cNvPr id="429" name="Google Shape;432;p40"/>
          <p:cNvGrpSpPr/>
          <p:nvPr/>
        </p:nvGrpSpPr>
        <p:grpSpPr>
          <a:xfrm>
            <a:off x="5104800" y="-153360"/>
            <a:ext cx="4218480" cy="6000480"/>
            <a:chOff x="5104800" y="-153360"/>
            <a:chExt cx="4218480" cy="6000480"/>
          </a:xfrm>
        </p:grpSpPr>
        <p:sp>
          <p:nvSpPr>
            <p:cNvPr id="430" name="Google Shape;433;p40"/>
            <p:cNvSpPr/>
            <p:nvPr/>
          </p:nvSpPr>
          <p:spPr>
            <a:xfrm>
              <a:off x="7075080" y="2547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1" name="Google Shape;434;p40"/>
            <p:cNvSpPr/>
            <p:nvPr/>
          </p:nvSpPr>
          <p:spPr>
            <a:xfrm>
              <a:off x="7026120" y="-1533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435;p40"/>
            <p:cNvSpPr/>
            <p:nvPr/>
          </p:nvSpPr>
          <p:spPr>
            <a:xfrm>
              <a:off x="6606720" y="3186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3" name="Google Shape;436;p40"/>
            <p:cNvSpPr/>
            <p:nvPr/>
          </p:nvSpPr>
          <p:spPr>
            <a:xfrm>
              <a:off x="6139080" y="13708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4" name="Google Shape;437;p40"/>
            <p:cNvSpPr/>
            <p:nvPr/>
          </p:nvSpPr>
          <p:spPr>
            <a:xfrm>
              <a:off x="5732280" y="8744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438;p40"/>
            <p:cNvSpPr/>
            <p:nvPr/>
          </p:nvSpPr>
          <p:spPr>
            <a:xfrm>
              <a:off x="7480800" y="990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439;p40"/>
            <p:cNvSpPr/>
            <p:nvPr/>
          </p:nvSpPr>
          <p:spPr>
            <a:xfrm>
              <a:off x="7075080" y="20750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7" name="Google Shape;440;p40"/>
            <p:cNvSpPr/>
            <p:nvPr/>
          </p:nvSpPr>
          <p:spPr>
            <a:xfrm>
              <a:off x="7962480" y="14040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8" name="Google Shape;441;p40"/>
            <p:cNvSpPr/>
            <p:nvPr/>
          </p:nvSpPr>
          <p:spPr>
            <a:xfrm rot="10800000" flipH="1">
              <a:off x="6035760" y="3125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9" name="Google Shape;442;p40"/>
            <p:cNvSpPr/>
            <p:nvPr/>
          </p:nvSpPr>
          <p:spPr>
            <a:xfrm rot="10800000" flipH="1">
              <a:off x="6354720" y="41025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0" name="Google Shape;443;p40"/>
            <p:cNvSpPr/>
            <p:nvPr/>
          </p:nvSpPr>
          <p:spPr>
            <a:xfrm rot="10800000" flipH="1">
              <a:off x="5731920" y="4879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1" name="Google Shape;444;p40"/>
            <p:cNvSpPr/>
            <p:nvPr/>
          </p:nvSpPr>
          <p:spPr>
            <a:xfrm rot="10800000" flipH="1">
              <a:off x="6682680" y="3515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2" name="Google Shape;445;p40"/>
            <p:cNvSpPr/>
            <p:nvPr/>
          </p:nvSpPr>
          <p:spPr>
            <a:xfrm rot="10800000" flipH="1">
              <a:off x="510444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3" name="Google Shape;446;p40"/>
            <p:cNvSpPr/>
            <p:nvPr/>
          </p:nvSpPr>
          <p:spPr>
            <a:xfrm>
              <a:off x="8484840" y="24382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4" name="Google Shape;447;p40"/>
            <p:cNvSpPr/>
            <p:nvPr/>
          </p:nvSpPr>
          <p:spPr>
            <a:xfrm>
              <a:off x="8038440" y="292140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5" name="Google Shape;448;p40"/>
            <p:cNvSpPr/>
            <p:nvPr/>
          </p:nvSpPr>
          <p:spPr>
            <a:xfrm rot="10800000" flipH="1">
              <a:off x="7853040" y="39625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6" name="Google Shape;449;p40"/>
            <p:cNvSpPr/>
            <p:nvPr/>
          </p:nvSpPr>
          <p:spPr>
            <a:xfrm rot="10800000" flipH="1">
              <a:off x="8260920" y="44348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47" name="Google Shape;450;p40"/>
          <p:cNvCxnSpPr/>
          <p:nvPr/>
        </p:nvCxnSpPr>
        <p:spPr>
          <a:xfrm>
            <a:off x="840960" y="1385640"/>
            <a:ext cx="374040" cy="360"/>
          </a:xfrm>
          <a:prstGeom prst="straightConnector1">
            <a:avLst/>
          </a:prstGeom>
          <a:ln w="19050">
            <a:solidFill>
              <a:srgbClr val="384655"/>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 name="Google Shape;664;p50"/>
          <p:cNvSpPr/>
          <p:nvPr/>
        </p:nvSpPr>
        <p:spPr>
          <a:xfrm>
            <a:off x="5122080" y="1060200"/>
            <a:ext cx="3108960" cy="3108960"/>
          </a:xfrm>
          <a:prstGeom prst="ellipse">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449" name="PlaceHolder 1"/>
          <p:cNvSpPr>
            <a:spLocks noGrp="1"/>
          </p:cNvSpPr>
          <p:nvPr>
            <p:ph type="title"/>
          </p:nvPr>
        </p:nvSpPr>
        <p:spPr>
          <a:xfrm>
            <a:off x="723960" y="1266840"/>
            <a:ext cx="3781080" cy="17046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500" b="1" strike="noStrike" spc="-1">
                <a:solidFill>
                  <a:schemeClr val="dk1"/>
                </a:solidFill>
                <a:latin typeface="Outfit"/>
                <a:ea typeface="Outfit"/>
              </a:rPr>
              <a:t>Model development process</a:t>
            </a:r>
            <a:endParaRPr lang="fr-FR" sz="3500" b="0" strike="noStrike" spc="-1">
              <a:solidFill>
                <a:schemeClr val="dk1"/>
              </a:solidFill>
              <a:latin typeface="Arial"/>
            </a:endParaRPr>
          </a:p>
        </p:txBody>
      </p:sp>
      <p:sp>
        <p:nvSpPr>
          <p:cNvPr id="450" name="PlaceHolder 2"/>
          <p:cNvSpPr>
            <a:spLocks noGrp="1"/>
          </p:cNvSpPr>
          <p:nvPr>
            <p:ph type="subTitle"/>
          </p:nvPr>
        </p:nvSpPr>
        <p:spPr>
          <a:xfrm>
            <a:off x="723960" y="2981160"/>
            <a:ext cx="3781080" cy="894960"/>
          </a:xfrm>
          <a:prstGeom prst="rect">
            <a:avLst/>
          </a:prstGeom>
          <a:noFill/>
          <a:ln w="0">
            <a:noFill/>
          </a:ln>
        </p:spPr>
        <p:txBody>
          <a:bodyPr lIns="91440" tIns="91440" rIns="91440" bIns="91440" anchor="t">
            <a:normAutofit fontScale="73196" lnSpcReduction="20000"/>
          </a:bodyPr>
          <a:lstStyle/>
          <a:p>
            <a:pPr indent="0">
              <a:lnSpc>
                <a:spcPct val="100000"/>
              </a:lnSpc>
              <a:buNone/>
              <a:tabLst>
                <a:tab pos="0" algn="l"/>
              </a:tabLst>
            </a:pPr>
            <a:r>
              <a:rPr lang="en" sz="1400" b="0" strike="noStrike" spc="-1">
                <a:solidFill>
                  <a:schemeClr val="dk1"/>
                </a:solidFill>
                <a:latin typeface="DM Sans"/>
                <a:ea typeface="DM Sans"/>
              </a:rPr>
              <a:t>The model development process for Traditional AI involves data collection, preprocessing, selecting the appropriate algorithms, training the model, testing its performance, and deploying the system. Each step is critical to ensuring the model's relevance and accuracy in real-world applications.</a:t>
            </a:r>
            <a:endParaRPr lang="en-US" sz="14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PlaceHolder 1"/>
          <p:cNvSpPr>
            <a:spLocks noGrp="1"/>
          </p:cNvSpPr>
          <p:nvPr>
            <p:ph type="title"/>
          </p:nvPr>
        </p:nvSpPr>
        <p:spPr>
          <a:xfrm>
            <a:off x="3867120" y="1657440"/>
            <a:ext cx="4571640" cy="116172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4800" b="1" strike="noStrike" spc="-1" dirty="0">
                <a:solidFill>
                  <a:schemeClr val="dk1"/>
                </a:solidFill>
                <a:latin typeface="Outfit"/>
                <a:ea typeface="Outfit"/>
              </a:rPr>
              <a:t>Algorithms and learning types</a:t>
            </a:r>
            <a:endParaRPr lang="fr-FR" sz="4800" b="0" strike="noStrike" spc="-1" dirty="0">
              <a:solidFill>
                <a:schemeClr val="dk1"/>
              </a:solidFill>
              <a:latin typeface="Arial"/>
            </a:endParaRPr>
          </a:p>
        </p:txBody>
      </p:sp>
      <p:sp>
        <p:nvSpPr>
          <p:cNvPr id="452" name="PlaceHolder 2"/>
          <p:cNvSpPr>
            <a:spLocks noGrp="1"/>
          </p:cNvSpPr>
          <p:nvPr>
            <p:ph type="subTitle"/>
          </p:nvPr>
        </p:nvSpPr>
        <p:spPr>
          <a:xfrm>
            <a:off x="3867120" y="2819520"/>
            <a:ext cx="4571640" cy="666360"/>
          </a:xfrm>
          <a:prstGeom prst="rect">
            <a:avLst/>
          </a:prstGeom>
          <a:noFill/>
          <a:ln w="0">
            <a:noFill/>
          </a:ln>
        </p:spPr>
        <p:txBody>
          <a:bodyPr lIns="91440" tIns="91440" rIns="91440" bIns="91440" anchor="t">
            <a:normAutofit fontScale="54423" lnSpcReduction="20000"/>
          </a:bodyPr>
          <a:lstStyle/>
          <a:p>
            <a:pPr indent="0">
              <a:lnSpc>
                <a:spcPct val="100000"/>
              </a:lnSpc>
              <a:buNone/>
              <a:tabLst>
                <a:tab pos="0" algn="l"/>
              </a:tabLst>
            </a:pPr>
            <a:r>
              <a:rPr lang="en" sz="1600" b="0" strike="noStrike" spc="-1">
                <a:solidFill>
                  <a:schemeClr val="dk1"/>
                </a:solidFill>
                <a:latin typeface="DM Sans"/>
                <a:ea typeface="DM Sans"/>
              </a:rPr>
              <a:t>Common algorithms used in Traditional AI include decision trees, support vector machines, and neural networks. Learning types can be classified into supervised learning, unsupervised learning, and reinforcement learning, each suitable for different problems and datasets.</a:t>
            </a:r>
            <a:endParaRPr lang="en-US" sz="1600" b="0" strike="noStrike" spc="-1">
              <a:solidFill>
                <a:srgbClr val="000000"/>
              </a:solidFill>
              <a:latin typeface="OpenSymbol"/>
            </a:endParaRPr>
          </a:p>
        </p:txBody>
      </p:sp>
      <p:grpSp>
        <p:nvGrpSpPr>
          <p:cNvPr id="453" name="Google Shape;406;p39"/>
          <p:cNvGrpSpPr/>
          <p:nvPr/>
        </p:nvGrpSpPr>
        <p:grpSpPr>
          <a:xfrm>
            <a:off x="-541800" y="-622440"/>
            <a:ext cx="4135320" cy="6091200"/>
            <a:chOff x="-541800" y="-622440"/>
            <a:chExt cx="4135320" cy="6091200"/>
          </a:xfrm>
        </p:grpSpPr>
        <p:sp>
          <p:nvSpPr>
            <p:cNvPr id="454" name="Google Shape;407;p39"/>
            <p:cNvSpPr/>
            <p:nvPr/>
          </p:nvSpPr>
          <p:spPr>
            <a:xfrm rot="10800000">
              <a:off x="84600" y="4042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5" name="Google Shape;408;p39"/>
            <p:cNvSpPr/>
            <p:nvPr/>
          </p:nvSpPr>
          <p:spPr>
            <a:xfrm rot="10800000">
              <a:off x="993960" y="4575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409;p39"/>
            <p:cNvSpPr/>
            <p:nvPr/>
          </p:nvSpPr>
          <p:spPr>
            <a:xfrm rot="10800000">
              <a:off x="204084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7" name="Google Shape;410;p39"/>
            <p:cNvSpPr/>
            <p:nvPr/>
          </p:nvSpPr>
          <p:spPr>
            <a:xfrm rot="10800000">
              <a:off x="-541800" y="9626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8" name="Google Shape;411;p39"/>
            <p:cNvSpPr/>
            <p:nvPr/>
          </p:nvSpPr>
          <p:spPr>
            <a:xfrm flipH="1">
              <a:off x="992880" y="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412;p39"/>
            <p:cNvSpPr/>
            <p:nvPr/>
          </p:nvSpPr>
          <p:spPr>
            <a:xfrm flipH="1">
              <a:off x="712440" y="22752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413;p39"/>
            <p:cNvSpPr/>
            <p:nvPr/>
          </p:nvSpPr>
          <p:spPr>
            <a:xfrm flipH="1">
              <a:off x="420840" y="177876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414;p39"/>
            <p:cNvSpPr/>
            <p:nvPr/>
          </p:nvSpPr>
          <p:spPr>
            <a:xfrm flipH="1">
              <a:off x="1611000" y="147492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415;p39"/>
            <p:cNvSpPr/>
            <p:nvPr/>
          </p:nvSpPr>
          <p:spPr>
            <a:xfrm flipH="1">
              <a:off x="2597040" y="-6224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416;p39"/>
            <p:cNvSpPr/>
            <p:nvPr/>
          </p:nvSpPr>
          <p:spPr>
            <a:xfrm flipH="1">
              <a:off x="1259280" y="265140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417;p39"/>
            <p:cNvSpPr/>
            <p:nvPr/>
          </p:nvSpPr>
          <p:spPr>
            <a:xfrm flipH="1">
              <a:off x="2180160" y="-1382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5" name="Google Shape;418;p39"/>
            <p:cNvSpPr/>
            <p:nvPr/>
          </p:nvSpPr>
          <p:spPr>
            <a:xfrm rot="10800000">
              <a:off x="1759320" y="40456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6" name="Google Shape;419;p39"/>
            <p:cNvSpPr/>
            <p:nvPr/>
          </p:nvSpPr>
          <p:spPr>
            <a:xfrm rot="10800000">
              <a:off x="2368080" y="265176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420;p39"/>
            <p:cNvSpPr/>
            <p:nvPr/>
          </p:nvSpPr>
          <p:spPr>
            <a:xfrm rot="10800000">
              <a:off x="503640" y="355824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421;p39"/>
            <p:cNvSpPr/>
            <p:nvPr/>
          </p:nvSpPr>
          <p:spPr>
            <a:xfrm rot="10800000">
              <a:off x="1759320" y="4501080"/>
              <a:ext cx="838440" cy="967680"/>
            </a:xfrm>
            <a:custGeom>
              <a:avLst/>
              <a:gdLst>
                <a:gd name="textAreaLeft" fmla="*/ 0 w 838440"/>
                <a:gd name="textAreaRight" fmla="*/ 83880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9" name="Google Shape;422;p39"/>
            <p:cNvSpPr/>
            <p:nvPr/>
          </p:nvSpPr>
          <p:spPr>
            <a:xfrm flipH="1">
              <a:off x="-126360" y="539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9FCBFD">
                <a:alpha val="41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0" name="Google Shape;423;p39"/>
            <p:cNvSpPr/>
            <p:nvPr/>
          </p:nvSpPr>
          <p:spPr>
            <a:xfrm flipH="1">
              <a:off x="2754720" y="3194640"/>
              <a:ext cx="838440" cy="967680"/>
            </a:xfrm>
            <a:custGeom>
              <a:avLst/>
              <a:gdLst>
                <a:gd name="textAreaLeft" fmla="*/ -360 w 838440"/>
                <a:gd name="textAreaRight" fmla="*/ 838440 w 838440"/>
                <a:gd name="textAreaTop" fmla="*/ 0 h 967680"/>
                <a:gd name="textAreaBottom" fmla="*/ 968040 h 967680"/>
              </a:gdLst>
              <a:ahLst/>
              <a:cxnLst/>
              <a:rect l="textAreaLeft" t="textAreaTop" r="textAreaRight" b="textAreaBottom"/>
              <a:pathLst>
                <a:path w="181539" h="209550">
                  <a:moveTo>
                    <a:pt x="90694" y="0"/>
                  </a:moveTo>
                  <a:lnTo>
                    <a:pt x="0" y="52388"/>
                  </a:lnTo>
                  <a:lnTo>
                    <a:pt x="0" y="157163"/>
                  </a:lnTo>
                  <a:lnTo>
                    <a:pt x="90694" y="209550"/>
                  </a:lnTo>
                  <a:lnTo>
                    <a:pt x="181539" y="157163"/>
                  </a:lnTo>
                  <a:lnTo>
                    <a:pt x="181539" y="52388"/>
                  </a:lnTo>
                  <a:lnTo>
                    <a:pt x="90694" y="0"/>
                  </a:lnTo>
                  <a:close/>
                </a:path>
              </a:pathLst>
            </a:custGeom>
            <a:solidFill>
              <a:srgbClr val="68DAF8">
                <a:alpha val="34000"/>
              </a:srgbClr>
            </a:solidFill>
            <a:ln w="19050">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cxnSp>
        <p:nvCxnSpPr>
          <p:cNvPr id="471" name="Google Shape;424;p39"/>
          <p:cNvCxnSpPr/>
          <p:nvPr/>
        </p:nvCxnSpPr>
        <p:spPr>
          <a:xfrm>
            <a:off x="3967200" y="1655280"/>
            <a:ext cx="374040" cy="360"/>
          </a:xfrm>
          <a:prstGeom prst="straightConnector1">
            <a:avLst/>
          </a:prstGeom>
          <a:ln w="19050">
            <a:solidFill>
              <a:srgbClr val="384655"/>
            </a:solidFill>
            <a:round/>
          </a:ln>
        </p:spPr>
      </p:cxnSp>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TotalTime>
  <Words>706</Words>
  <Application>Microsoft Office PowerPoint</Application>
  <PresentationFormat>‫הצגה על המסך (16:9)</PresentationFormat>
  <Paragraphs>44</Paragraphs>
  <Slides>20</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32</vt:i4>
      </vt:variant>
      <vt:variant>
        <vt:lpstr>כותרות שקופיות</vt:lpstr>
      </vt:variant>
      <vt:variant>
        <vt:i4>20</vt:i4>
      </vt:variant>
    </vt:vector>
  </HeadingPairs>
  <TitlesOfParts>
    <vt:vector size="58" baseType="lpstr">
      <vt:lpstr>Arial</vt:lpstr>
      <vt:lpstr>DM Sans</vt:lpstr>
      <vt:lpstr>OpenSymbol</vt:lpstr>
      <vt:lpstr>Outfit</vt:lpstr>
      <vt:lpstr>Symbol</vt:lpstr>
      <vt:lpstr>Wingdings</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Data Collection and Analysis - Master of Science in Community Health and Prevention Research by Slidesgo</vt:lpstr>
      <vt:lpstr>Slidesgo Final Pages</vt:lpstr>
      <vt:lpstr>Slidesgo Final Pages</vt:lpstr>
      <vt:lpstr>Traditional AI               vs  Generative AI</vt:lpstr>
      <vt:lpstr>Table of Contents</vt:lpstr>
      <vt:lpstr>What is AI?</vt:lpstr>
      <vt:lpstr>Traditional AI</vt:lpstr>
      <vt:lpstr>Key historical milestones</vt:lpstr>
      <vt:lpstr>Common  models</vt:lpstr>
      <vt:lpstr>Building Traditional AI</vt:lpstr>
      <vt:lpstr>Model development process</vt:lpstr>
      <vt:lpstr>Algorithms and learning types</vt:lpstr>
      <vt:lpstr>Example: Creating a Traditional AI model</vt:lpstr>
      <vt:lpstr>Generative AI</vt:lpstr>
      <vt:lpstr>Definition and use cases</vt:lpstr>
      <vt:lpstr>Key historical milestones</vt:lpstr>
      <vt:lpstr>Common Generative AI models</vt:lpstr>
      <vt:lpstr>Building Generative AI</vt:lpstr>
      <vt:lpstr>Model development process</vt:lpstr>
      <vt:lpstr>Algorithms and learning types</vt:lpstr>
      <vt:lpstr>Example: Creating a Generative AI model</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Traditional AI vs Generative AI</dc:title>
  <dc:creator>Etty Ginzburg</dc:creator>
  <cp:lastModifiedBy>Etty Ginzburg</cp:lastModifiedBy>
  <cp:revision>2</cp:revision>
  <dcterms:modified xsi:type="dcterms:W3CDTF">2025-02-15T22:16:46Z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2025-02-15T20:58:01Z</dcterms:created>
  <dc:creator>Unknown Creator</dc:creator>
  <dc:description/>
  <dc:language>en-US</dc:language>
  <cp:lastModifiedBy>Unknown Creator</cp:lastModifiedBy>
  <dcterms:modified xsi:type="dcterms:W3CDTF">2025-02-15T20:58:01Z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