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10" d="100"/>
          <a:sy n="110" d="100"/>
        </p:scale>
        <p:origin x="-13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C34D83-2EEA-0194-D0C9-655C7CBB92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BFC8638-B734-2BE1-DCA2-A54E5462A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697E73-37A0-F232-F3FB-47229BDD9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62B1A-1331-7C4B-B93E-310F0C7FB470}" type="datetimeFigureOut">
              <a:rPr lang="fr-FR" smtClean="0"/>
              <a:t>15/12/2022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737E3D-B6A1-4784-D71C-0C703FB35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071813-1090-DA19-B17C-1A1FAC466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A1514-F806-3C43-9E6C-DE397BF091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0240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E4F55-4B7F-7DAE-3F31-F29536697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B8E8E0B-D92F-3CDD-9D55-EC20C8AAC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42C34A-E169-401F-6A62-843EFA85F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62B1A-1331-7C4B-B93E-310F0C7FB470}" type="datetimeFigureOut">
              <a:rPr lang="fr-FR" smtClean="0"/>
              <a:t>15/12/2022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5279D5-4DA6-7578-A522-0F9979A10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D1F022-4CE0-1376-DB9D-184198138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A1514-F806-3C43-9E6C-DE397BF091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2963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4977B07-4E98-9A15-1D2A-821B69498B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EFB8DF1-12A8-BF91-8E4D-4BABE9C62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451F2D-7767-DF45-142E-7CDABA22F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62B1A-1331-7C4B-B93E-310F0C7FB470}" type="datetimeFigureOut">
              <a:rPr lang="fr-FR" smtClean="0"/>
              <a:t>15/12/2022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7A0CCE-28EA-7A5B-A9A0-0567ECE5D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571A5F-BD90-2059-78F0-09A73593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A1514-F806-3C43-9E6C-DE397BF091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093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BA0998-1F0B-D6F8-5427-B68AC47E2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EB7FE2-55C0-CD7B-5070-096EE834A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5BF79E-EF49-B4F1-82BB-CB22BF81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62B1A-1331-7C4B-B93E-310F0C7FB470}" type="datetimeFigureOut">
              <a:rPr lang="fr-FR" smtClean="0"/>
              <a:t>15/12/2022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4E0A9A-934F-72F6-0197-3BCCA9C6E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00A9B7-9639-2928-88BE-9364694E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A1514-F806-3C43-9E6C-DE397BF091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35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D5E607-A99F-EE21-8185-AFA73D776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1E34D9-3FBE-3EC4-228B-5778A9B03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0C2FC1-9B24-E50D-9B71-5CF5C358E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62B1A-1331-7C4B-B93E-310F0C7FB470}" type="datetimeFigureOut">
              <a:rPr lang="fr-FR" smtClean="0"/>
              <a:t>15/12/2022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F798BD-C3A9-2FBB-1F6C-DB31F5745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3DCE68-E4EB-BD40-6A42-25E13E966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A1514-F806-3C43-9E6C-DE397BF091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2510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472DFC-CCFE-4A21-C782-4D14DAA0F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5BB5AF-BB37-BEEA-3563-C39A943C4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66A856D-3966-3171-6B5D-0217D96A4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D6B0A10-8F96-4974-5DAB-2F7FA84D2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62B1A-1331-7C4B-B93E-310F0C7FB470}" type="datetimeFigureOut">
              <a:rPr lang="fr-FR" smtClean="0"/>
              <a:t>15/12/2022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081BC0C-CD27-D7F3-2F84-50E9585F8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2F6E5F-4440-5364-16A1-1E49167E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A1514-F806-3C43-9E6C-DE397BF091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2640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2F9F8F-B0AA-1F5B-E367-65E34B3B3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5BD0A4-1A27-3EB1-CD4C-BD06FFB9F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39545DB-7B50-D5B0-AA9E-10F8DF6B6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2D3872B-7615-8433-B2AE-501034D38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C499A2A-E5C9-EC67-04E7-8194E6EB0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98B2040-ECB8-46A8-40FA-07FE3D76B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62B1A-1331-7C4B-B93E-310F0C7FB470}" type="datetimeFigureOut">
              <a:rPr lang="fr-FR" smtClean="0"/>
              <a:t>15/12/2022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14FB6A0-43ED-C5A4-70A5-5755C18B0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2880AEA-CE46-D7CF-21EF-C5C421459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A1514-F806-3C43-9E6C-DE397BF091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269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83BC61-5EB4-CA0A-95F9-DE801B943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442913A-F23A-A89C-9FEC-8B45FD9DD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62B1A-1331-7C4B-B93E-310F0C7FB470}" type="datetimeFigureOut">
              <a:rPr lang="fr-FR" smtClean="0"/>
              <a:t>15/12/2022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B7F0781-6FFE-0B3F-23D8-EB3541582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F06F783-5B22-3AF3-689F-B030170CE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A1514-F806-3C43-9E6C-DE397BF091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374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0A3B09D-D264-992E-7765-A495D3395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62B1A-1331-7C4B-B93E-310F0C7FB470}" type="datetimeFigureOut">
              <a:rPr lang="fr-FR" smtClean="0"/>
              <a:t>15/12/2022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C1C3135-65B6-B54F-47C2-C976C2DA1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18E796-048E-0820-EC00-FEC0FD68A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A1514-F806-3C43-9E6C-DE397BF091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2256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6B5CD2-2FC1-5350-3F96-E9EBA2D53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9F249C-6C08-921C-0B24-CA3F4BFB2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0C06169-8D7C-9FBF-D71D-7DCD0AB35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365419-1ACC-D390-0884-CB30EB67A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62B1A-1331-7C4B-B93E-310F0C7FB470}" type="datetimeFigureOut">
              <a:rPr lang="fr-FR" smtClean="0"/>
              <a:t>15/12/2022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12AA79-CAA0-1019-0133-8371C785F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A1B75E8-4DC2-2E8A-E458-268F85A00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A1514-F806-3C43-9E6C-DE397BF091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900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3BD849-3601-FB7D-27E3-17EAD3039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4A7338C-488B-EC3E-9F71-62C0652BB0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8A7FBA5-B187-3984-554C-4710084D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B5FE410-86D4-E726-895D-B3993BD9F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62B1A-1331-7C4B-B93E-310F0C7FB470}" type="datetimeFigureOut">
              <a:rPr lang="fr-FR" smtClean="0"/>
              <a:t>15/12/2022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84CC648-238F-1F99-7D91-3F7007DBB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B3850C-EE64-650B-DFCF-CCC725F4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A1514-F806-3C43-9E6C-DE397BF091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2238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47067B2-D0BE-C0D5-5D30-1C3C99FF7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511432-285E-3D3D-6858-6D7984636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CA18C2-237A-0988-C44E-0F14BE586A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62B1A-1331-7C4B-B93E-310F0C7FB470}" type="datetimeFigureOut">
              <a:rPr lang="fr-FR" smtClean="0"/>
              <a:t>15/12/2022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14DFD6-1AAD-BFAD-4371-A4F71185E9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37BB6A-EAF1-1367-38CD-CD1B7F6F0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A1514-F806-3C43-9E6C-DE397BF091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248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g Ears Vector Art, Icons, and Graphics for Free Download" hidden="1">
            <a:extLst>
              <a:ext uri="{FF2B5EF4-FFF2-40B4-BE49-F238E27FC236}">
                <a16:creationId xmlns:a16="http://schemas.microsoft.com/office/drawing/2014/main" id="{59BFA70C-4928-4DC5-0C08-C9F9592EF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407" y="2735499"/>
            <a:ext cx="729560" cy="41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FB190890-1EE4-698A-AF61-58D6930A9445}"/>
              </a:ext>
            </a:extLst>
          </p:cNvPr>
          <p:cNvSpPr txBox="1"/>
          <p:nvPr/>
        </p:nvSpPr>
        <p:spPr>
          <a:xfrm>
            <a:off x="1790700" y="2644170"/>
            <a:ext cx="861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spc="2000" dirty="0">
                <a:latin typeface="Arial Rounded MT Bold" panose="020F0704030504030204" pitchFamily="34" charset="77"/>
                <a:cs typeface="Aharoni" panose="02010803020104030203" pitchFamily="2" charset="-79"/>
              </a:rPr>
              <a:t>UDOG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3C6903A2-AE7E-A5DA-2070-58EDCBBB0681}"/>
              </a:ext>
            </a:extLst>
          </p:cNvPr>
          <p:cNvGrpSpPr/>
          <p:nvPr/>
        </p:nvGrpSpPr>
        <p:grpSpPr>
          <a:xfrm>
            <a:off x="5416951" y="2314454"/>
            <a:ext cx="2229092" cy="2229092"/>
            <a:chOff x="3333509" y="415078"/>
            <a:chExt cx="2229092" cy="222909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C24FC4E-DCF9-6F82-5FB7-09E292803566}"/>
                </a:ext>
              </a:extLst>
            </p:cNvPr>
            <p:cNvSpPr/>
            <p:nvPr/>
          </p:nvSpPr>
          <p:spPr>
            <a:xfrm>
              <a:off x="3865945" y="415078"/>
              <a:ext cx="1250066" cy="2229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pic>
          <p:nvPicPr>
            <p:cNvPr id="1028" name="Picture 4" descr="2,181 Dog Ear Icon Illustrations &amp; Clip Art - iStock">
              <a:extLst>
                <a:ext uri="{FF2B5EF4-FFF2-40B4-BE49-F238E27FC236}">
                  <a16:creationId xmlns:a16="http://schemas.microsoft.com/office/drawing/2014/main" id="{343D073B-E45D-F98B-76F4-A4C0B613E7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33660" y1="44444" x2="34150" y2="37908"/>
                          <a14:foregroundMark x1="64869" y1="37092" x2="65033" y2="418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3509" y="415078"/>
              <a:ext cx="2229092" cy="2229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Bouée 6">
            <a:extLst>
              <a:ext uri="{FF2B5EF4-FFF2-40B4-BE49-F238E27FC236}">
                <a16:creationId xmlns:a16="http://schemas.microsoft.com/office/drawing/2014/main" id="{B55EFB92-0821-0DD1-A520-D111E85CD889}"/>
              </a:ext>
            </a:extLst>
          </p:cNvPr>
          <p:cNvSpPr>
            <a:spLocks noChangeAspect="1"/>
          </p:cNvSpPr>
          <p:nvPr/>
        </p:nvSpPr>
        <p:spPr>
          <a:xfrm>
            <a:off x="3175922" y="655535"/>
            <a:ext cx="5546929" cy="5546929"/>
          </a:xfrm>
          <a:prstGeom prst="donut">
            <a:avLst>
              <a:gd name="adj" fmla="val 1491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6EBA639-6042-F004-5E80-029E2F911CB6}"/>
              </a:ext>
            </a:extLst>
          </p:cNvPr>
          <p:cNvCxnSpPr>
            <a:cxnSpLocks/>
          </p:cNvCxnSpPr>
          <p:nvPr/>
        </p:nvCxnSpPr>
        <p:spPr>
          <a:xfrm>
            <a:off x="3731864" y="4074934"/>
            <a:ext cx="4435044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9B564CF-9916-B8EB-12C4-AAF6C760D0B2}"/>
              </a:ext>
            </a:extLst>
          </p:cNvPr>
          <p:cNvCxnSpPr>
            <a:cxnSpLocks/>
          </p:cNvCxnSpPr>
          <p:nvPr/>
        </p:nvCxnSpPr>
        <p:spPr>
          <a:xfrm>
            <a:off x="3731864" y="2815222"/>
            <a:ext cx="4435044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7C69EB7D-64CB-95F1-2CBA-4E4BAF940331}"/>
              </a:ext>
            </a:extLst>
          </p:cNvPr>
          <p:cNvSpPr txBox="1"/>
          <p:nvPr/>
        </p:nvSpPr>
        <p:spPr>
          <a:xfrm>
            <a:off x="3264059" y="4213830"/>
            <a:ext cx="5370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Bradley Hand" pitchFamily="2" charset="77"/>
                <a:ea typeface="Ayuthaya" pitchFamily="2" charset="-34"/>
                <a:cs typeface="Ayuthaya" pitchFamily="2" charset="-34"/>
              </a:rPr>
              <a:t>Faites promener votre chien en toute confiance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17276C6-241A-1CBC-DEFB-C014FC085B1B}"/>
              </a:ext>
            </a:extLst>
          </p:cNvPr>
          <p:cNvSpPr txBox="1"/>
          <p:nvPr/>
        </p:nvSpPr>
        <p:spPr>
          <a:xfrm>
            <a:off x="1544595" y="1025611"/>
            <a:ext cx="11104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spc="2000" dirty="0">
                <a:latin typeface="Arial Rounded MT Bold" panose="020F0704030504030204" pitchFamily="34" charset="77"/>
                <a:cs typeface="Aharoni" panose="02010803020104030203" pitchFamily="2" charset="-79"/>
              </a:rPr>
              <a:t>U</a:t>
            </a:r>
            <a:endParaRPr lang="fr-FR" sz="96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1EAF379-2D91-1648-52F3-9DD9D480E6C4}"/>
              </a:ext>
            </a:extLst>
          </p:cNvPr>
          <p:cNvSpPr txBox="1"/>
          <p:nvPr/>
        </p:nvSpPr>
        <p:spPr>
          <a:xfrm>
            <a:off x="1707007" y="3290104"/>
            <a:ext cx="11104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spc="2000" dirty="0">
                <a:latin typeface="Arial Rounded MT Bold" panose="020F0704030504030204" pitchFamily="34" charset="77"/>
                <a:cs typeface="Aharoni" panose="02010803020104030203" pitchFamily="2" charset="-79"/>
              </a:rPr>
              <a:t>D</a:t>
            </a:r>
            <a:endParaRPr lang="fr-FR" sz="96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DB69A77-AC8D-24E2-9A9C-6216879222BB}"/>
              </a:ext>
            </a:extLst>
          </p:cNvPr>
          <p:cNvSpPr txBox="1"/>
          <p:nvPr/>
        </p:nvSpPr>
        <p:spPr>
          <a:xfrm>
            <a:off x="1886234" y="4788654"/>
            <a:ext cx="11104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spc="2000" dirty="0">
                <a:latin typeface="Arial Rounded MT Bold" panose="020F0704030504030204" pitchFamily="34" charset="77"/>
                <a:cs typeface="Aharoni" panose="02010803020104030203" pitchFamily="2" charset="-79"/>
              </a:rPr>
              <a:t>G</a:t>
            </a:r>
            <a:endParaRPr lang="fr-FR" sz="9600" dirty="0"/>
          </a:p>
        </p:txBody>
      </p:sp>
    </p:spTree>
    <p:extLst>
      <p:ext uri="{BB962C8B-B14F-4D97-AF65-F5344CB8AC3E}">
        <p14:creationId xmlns:p14="http://schemas.microsoft.com/office/powerpoint/2010/main" val="3286425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g Ears Vector Art, Icons, and Graphics for Free Download" hidden="1">
            <a:extLst>
              <a:ext uri="{FF2B5EF4-FFF2-40B4-BE49-F238E27FC236}">
                <a16:creationId xmlns:a16="http://schemas.microsoft.com/office/drawing/2014/main" id="{59BFA70C-4928-4DC5-0C08-C9F9592EF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407" y="2735499"/>
            <a:ext cx="729560" cy="41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DC51BD35-C9BE-9758-8464-0F655C33EB27}"/>
              </a:ext>
            </a:extLst>
          </p:cNvPr>
          <p:cNvGrpSpPr/>
          <p:nvPr/>
        </p:nvGrpSpPr>
        <p:grpSpPr>
          <a:xfrm>
            <a:off x="3175922" y="655535"/>
            <a:ext cx="5546929" cy="5546929"/>
            <a:chOff x="3175922" y="655535"/>
            <a:chExt cx="5546929" cy="5546929"/>
          </a:xfrm>
        </p:grpSpPr>
        <p:pic>
          <p:nvPicPr>
            <p:cNvPr id="1028" name="Picture 4" descr="2,181 Dog Ear Icon Illustrations &amp; Clip Art - iStock">
              <a:extLst>
                <a:ext uri="{FF2B5EF4-FFF2-40B4-BE49-F238E27FC236}">
                  <a16:creationId xmlns:a16="http://schemas.microsoft.com/office/drawing/2014/main" id="{343D073B-E45D-F98B-76F4-A4C0B613E7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33660" y1="44444" x2="34150" y2="37908"/>
                          <a14:foregroundMark x1="64869" y1="37092" x2="65033" y2="418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6951" y="2314454"/>
              <a:ext cx="2229092" cy="2229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Bouée 6">
              <a:extLst>
                <a:ext uri="{FF2B5EF4-FFF2-40B4-BE49-F238E27FC236}">
                  <a16:creationId xmlns:a16="http://schemas.microsoft.com/office/drawing/2014/main" id="{B55EFB92-0821-0DD1-A520-D111E85CD8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75922" y="655535"/>
              <a:ext cx="5546929" cy="5546929"/>
            </a:xfrm>
            <a:prstGeom prst="donut">
              <a:avLst>
                <a:gd name="adj" fmla="val 149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06EBA639-6042-F004-5E80-029E2F911CB6}"/>
                </a:ext>
              </a:extLst>
            </p:cNvPr>
            <p:cNvCxnSpPr>
              <a:cxnSpLocks/>
            </p:cNvCxnSpPr>
            <p:nvPr/>
          </p:nvCxnSpPr>
          <p:spPr>
            <a:xfrm>
              <a:off x="3731864" y="4074934"/>
              <a:ext cx="4435044" cy="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59B564CF-9916-B8EB-12C4-AAF6C760D0B2}"/>
                </a:ext>
              </a:extLst>
            </p:cNvPr>
            <p:cNvCxnSpPr>
              <a:cxnSpLocks/>
            </p:cNvCxnSpPr>
            <p:nvPr/>
          </p:nvCxnSpPr>
          <p:spPr>
            <a:xfrm>
              <a:off x="3731864" y="2815222"/>
              <a:ext cx="4435044" cy="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7C69EB7D-64CB-95F1-2CBA-4E4BAF940331}"/>
                </a:ext>
              </a:extLst>
            </p:cNvPr>
            <p:cNvSpPr txBox="1"/>
            <p:nvPr/>
          </p:nvSpPr>
          <p:spPr>
            <a:xfrm>
              <a:off x="3264059" y="4213830"/>
              <a:ext cx="5370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latin typeface="Bradley Hand" pitchFamily="2" charset="77"/>
                  <a:ea typeface="Ayuthaya" pitchFamily="2" charset="-34"/>
                  <a:cs typeface="Ayuthaya" pitchFamily="2" charset="-34"/>
                </a:rPr>
                <a:t>Faites promener votre chien en toute confiance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F17276C6-241A-1CBC-DEFB-C014FC085B1B}"/>
                </a:ext>
              </a:extLst>
            </p:cNvPr>
            <p:cNvSpPr txBox="1"/>
            <p:nvPr/>
          </p:nvSpPr>
          <p:spPr>
            <a:xfrm>
              <a:off x="3613878" y="2721274"/>
              <a:ext cx="111046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600" spc="2000" dirty="0">
                  <a:latin typeface="Arial Rounded MT Bold" panose="020F0704030504030204" pitchFamily="34" charset="77"/>
                  <a:cs typeface="Aharoni" panose="02010803020104030203" pitchFamily="2" charset="-79"/>
                </a:rPr>
                <a:t>U</a:t>
              </a:r>
              <a:endParaRPr lang="fr-FR" sz="9600" dirty="0"/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C1EAF379-2D91-1648-52F3-9DD9D480E6C4}"/>
                </a:ext>
              </a:extLst>
            </p:cNvPr>
            <p:cNvSpPr txBox="1"/>
            <p:nvPr/>
          </p:nvSpPr>
          <p:spPr>
            <a:xfrm>
              <a:off x="4795800" y="2705417"/>
              <a:ext cx="111046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600" spc="2000" dirty="0">
                  <a:latin typeface="Arial Rounded MT Bold" panose="020F0704030504030204" pitchFamily="34" charset="77"/>
                  <a:cs typeface="Aharoni" panose="02010803020104030203" pitchFamily="2" charset="-79"/>
                </a:rPr>
                <a:t>D</a:t>
              </a:r>
              <a:endParaRPr lang="fr-FR" sz="9600" dirty="0"/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2DB69A77-AC8D-24E2-9A9C-6216879222BB}"/>
                </a:ext>
              </a:extLst>
            </p:cNvPr>
            <p:cNvSpPr txBox="1"/>
            <p:nvPr/>
          </p:nvSpPr>
          <p:spPr>
            <a:xfrm>
              <a:off x="7172600" y="2703157"/>
              <a:ext cx="111046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600" spc="2000" dirty="0">
                  <a:latin typeface="Arial Rounded MT Bold" panose="020F0704030504030204" pitchFamily="34" charset="77"/>
                  <a:cs typeface="Aharoni" panose="02010803020104030203" pitchFamily="2" charset="-79"/>
                </a:rPr>
                <a:t>G</a:t>
              </a:r>
              <a:endParaRPr lang="fr-FR" sz="9600" dirty="0"/>
            </a:p>
          </p:txBody>
        </p:sp>
      </p:grpSp>
    </p:spTree>
    <p:extLst>
      <p:ext uri="{BB962C8B-B14F-4D97-AF65-F5344CB8AC3E}">
        <p14:creationId xmlns:p14="http://schemas.microsoft.com/office/powerpoint/2010/main" val="772042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g Ears Vector Art, Icons, and Graphics for Free Download" hidden="1">
            <a:extLst>
              <a:ext uri="{FF2B5EF4-FFF2-40B4-BE49-F238E27FC236}">
                <a16:creationId xmlns:a16="http://schemas.microsoft.com/office/drawing/2014/main" id="{59BFA70C-4928-4DC5-0C08-C9F9592EF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407" y="2735499"/>
            <a:ext cx="729560" cy="41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24F465DA-D6E7-C64A-C0BE-97E1EA55FF9E}"/>
              </a:ext>
            </a:extLst>
          </p:cNvPr>
          <p:cNvGrpSpPr/>
          <p:nvPr/>
        </p:nvGrpSpPr>
        <p:grpSpPr>
          <a:xfrm>
            <a:off x="4131008" y="530181"/>
            <a:ext cx="2229092" cy="6131388"/>
            <a:chOff x="4131008" y="530181"/>
            <a:chExt cx="2229092" cy="6131388"/>
          </a:xfrm>
        </p:grpSpPr>
        <p:pic>
          <p:nvPicPr>
            <p:cNvPr id="1028" name="Picture 4" descr="2,181 Dog Ear Icon Illustrations &amp; Clip Art - iStock">
              <a:extLst>
                <a:ext uri="{FF2B5EF4-FFF2-40B4-BE49-F238E27FC236}">
                  <a16:creationId xmlns:a16="http://schemas.microsoft.com/office/drawing/2014/main" id="{343D073B-E45D-F98B-76F4-A4C0B613E7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33660" y1="44444" x2="34150" y2="37908"/>
                          <a14:foregroundMark x1="64869" y1="37092" x2="65033" y2="418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1008" y="3231924"/>
              <a:ext cx="2229092" cy="2229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F17276C6-241A-1CBC-DEFB-C014FC085B1B}"/>
                </a:ext>
              </a:extLst>
            </p:cNvPr>
            <p:cNvSpPr txBox="1"/>
            <p:nvPr/>
          </p:nvSpPr>
          <p:spPr>
            <a:xfrm>
              <a:off x="4690323" y="530181"/>
              <a:ext cx="111046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600" spc="2000" dirty="0">
                  <a:latin typeface="Arial Rounded MT Bold" panose="020F0704030504030204" pitchFamily="34" charset="77"/>
                  <a:cs typeface="Aharoni" panose="02010803020104030203" pitchFamily="2" charset="-79"/>
                </a:rPr>
                <a:t>U</a:t>
              </a:r>
              <a:endParaRPr lang="fr-FR" sz="9600" dirty="0"/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C1EAF379-2D91-1648-52F3-9DD9D480E6C4}"/>
                </a:ext>
              </a:extLst>
            </p:cNvPr>
            <p:cNvSpPr txBox="1"/>
            <p:nvPr/>
          </p:nvSpPr>
          <p:spPr>
            <a:xfrm>
              <a:off x="4690323" y="2026215"/>
              <a:ext cx="111046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600" spc="2000" dirty="0">
                  <a:latin typeface="Arial Rounded MT Bold" panose="020F0704030504030204" pitchFamily="34" charset="77"/>
                  <a:cs typeface="Aharoni" panose="02010803020104030203" pitchFamily="2" charset="-79"/>
                </a:rPr>
                <a:t>D</a:t>
              </a:r>
              <a:endParaRPr lang="fr-FR" sz="9600" dirty="0"/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2DB69A77-AC8D-24E2-9A9C-6216879222BB}"/>
                </a:ext>
              </a:extLst>
            </p:cNvPr>
            <p:cNvSpPr txBox="1"/>
            <p:nvPr/>
          </p:nvSpPr>
          <p:spPr>
            <a:xfrm>
              <a:off x="4690322" y="5091909"/>
              <a:ext cx="111046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600" spc="2000" dirty="0">
                  <a:latin typeface="Arial Rounded MT Bold" panose="020F0704030504030204" pitchFamily="34" charset="77"/>
                  <a:cs typeface="Aharoni" panose="02010803020104030203" pitchFamily="2" charset="-79"/>
                </a:rPr>
                <a:t>G</a:t>
              </a:r>
              <a:endParaRPr lang="fr-FR" sz="9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297219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 2013 –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24</Words>
  <Application>Microsoft Macintosh PowerPoint</Application>
  <PresentationFormat>Grand écran</PresentationFormat>
  <Paragraphs>12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Arial</vt:lpstr>
      <vt:lpstr>Arial Rounded MT Bold</vt:lpstr>
      <vt:lpstr>Bradley Hand</vt:lpstr>
      <vt:lpstr>Calibri</vt:lpstr>
      <vt:lpstr>Calibri Light</vt:lpstr>
      <vt:lpstr>Thème Office 2013 – 2022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Potier Clément</dc:creator>
  <cp:lastModifiedBy>Potier Clément</cp:lastModifiedBy>
  <cp:revision>1</cp:revision>
  <dcterms:created xsi:type="dcterms:W3CDTF">2022-12-15T08:53:08Z</dcterms:created>
  <dcterms:modified xsi:type="dcterms:W3CDTF">2022-12-15T10:46:40Z</dcterms:modified>
</cp:coreProperties>
</file>