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D1FC8-BE59-8F89-88FB-77B45DDFC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93DBE6-2328-9EF8-5B6E-1261E6B30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63DB51-BB08-2EA5-E92D-8CFE1A42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7D43-143A-FF48-B606-4BC2BB9974D8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C8CE42-FEB9-FEA0-A6BA-B7043467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27850C-6806-161C-9745-EC09C56B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3B81-ED15-2B45-B41F-9671D4D6C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53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64EB2-6691-F792-2868-C9E39778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745F81-EA79-B6E7-C8DF-565245F81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3EF8E1-809C-915E-F154-DACE81AD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7D43-143A-FF48-B606-4BC2BB9974D8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9FC184-744A-2566-63E0-4038D9B1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7E236-8C69-1913-1A73-1D5412E1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3B81-ED15-2B45-B41F-9671D4D6C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88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2D6449C-15EA-6B1B-EF8B-2673200F7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90FD3F-C89F-AA95-4ECD-71D27CA9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4A4876-4B40-3FBD-39D8-63193931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7D43-143A-FF48-B606-4BC2BB9974D8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F9A5A6-C7B3-4B96-EB66-FBB74C3A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185FBF-8406-5941-91B6-B4CA2331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3B81-ED15-2B45-B41F-9671D4D6C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6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FC5D8-5A8A-0741-30CA-F1BCC284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255B37-61EF-F4A6-788B-4901461D9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26AA82-788C-B103-9028-A641C5A2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7D43-143A-FF48-B606-4BC2BB9974D8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0DCEFF-3E85-0D8A-943C-B7C33E45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DE494E-7EBD-5C19-6CAA-68E03DC7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3B81-ED15-2B45-B41F-9671D4D6C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64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B46A9-6D9F-CD69-0D1D-6E404A83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ED3182-55C4-5166-1550-DE5368EA8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2BF898-76A8-74C8-50F1-E6E7B1D7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7D43-143A-FF48-B606-4BC2BB9974D8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BFAA86-A1C1-E236-3C54-9F97C3EB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07BE82-1233-1C2D-C721-91EBFF68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3B81-ED15-2B45-B41F-9671D4D6C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A5D9C-AF7E-8315-5410-47A1DF65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69B849-6DF2-50CA-F079-2D5A66D69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E745BA-6D5D-D674-5BFA-F14D8609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BFC443-38C6-675A-02D8-64F79052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7D43-143A-FF48-B606-4BC2BB9974D8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CD2CE1-D482-5A75-E823-B0AA90D0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E24F6E-7ECE-8E42-321D-B171A449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3B81-ED15-2B45-B41F-9671D4D6C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98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F8C6B-647D-6139-4DCD-63D56B40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89C064-B2BB-60B0-5CE1-22852422B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F98BB3-0DCA-F26A-43F6-E757A43DF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66FD4B-6BCC-A53F-A62E-983AD66F8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A1C88D-3951-3D30-5DB2-438732492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495FAAD-04B2-E15A-EAAD-BDF2E71A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7D43-143A-FF48-B606-4BC2BB9974D8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EBF7402-D1E2-27BC-D431-65BAF533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143634-A288-C5E0-6C8D-2A760815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3B81-ED15-2B45-B41F-9671D4D6C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10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BCE14-6282-9114-D07A-1D6CB170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22FAA3-0C25-10D7-F807-D2F4FAB0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7D43-143A-FF48-B606-4BC2BB9974D8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EBD63C-42C5-BA9B-66B1-C820ECF6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012B92-B71B-44A3-ED40-4B835CA5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3B81-ED15-2B45-B41F-9671D4D6C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34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3A54D7-6422-ED55-B602-75DD0D4E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7D43-143A-FF48-B606-4BC2BB9974D8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249747-621B-46ED-5BDB-DA129B9E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F06FDD-A893-E80E-93D3-187440BB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3B81-ED15-2B45-B41F-9671D4D6C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25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587B7-A066-C44F-BF52-7CBC248E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B5B2F-A0C6-2128-9032-D31FDCE2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AFD32C-835E-7FAD-BFFE-A00C110ED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F1A5EB-CF32-8FAA-FD89-2467A6FF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7D43-143A-FF48-B606-4BC2BB9974D8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80C959-6C08-1434-281E-CA654570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8A2020-2366-D5EB-326C-D69C546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3B81-ED15-2B45-B41F-9671D4D6C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11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052D2-ADD6-62D2-55CA-E70068A3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B5A8D7D-AD95-6FF6-1275-897DE8999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171000-A603-2486-5121-E2F8A1FA0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6AD370-2721-6550-6827-F2377186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7D43-143A-FF48-B606-4BC2BB9974D8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02FA7B-B3DD-5387-F457-82AAC30E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184D14-91FF-DA57-E704-E782349E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3B81-ED15-2B45-B41F-9671D4D6C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74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504804-EFAB-4448-F755-4C55529C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03F49D-6244-7DFC-60B4-A5FEE03C6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F66840-2D36-ABEE-4BD9-2700BE82C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7D43-143A-FF48-B606-4BC2BB9974D8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D23293-4060-D9A5-7337-01D3CD19E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621016-433B-880F-CCD9-58244CBFD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F3B81-ED15-2B45-B41F-9671D4D6C7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1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3B84F11-3183-F301-2560-75D55E66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125" y1="42333" x2="49125" y2="42333"/>
                        <a14:foregroundMark x1="49500" y1="55333" x2="49500" y2="55333"/>
                      </a14:backgroundRemoval>
                    </a14:imgEffect>
                  </a14:imgLayer>
                </a14:imgProps>
              </a:ext>
            </a:extLst>
          </a:blip>
          <a:srcRect l="35769" t="31026" r="35769" b="31025"/>
          <a:stretch/>
        </p:blipFill>
        <p:spPr>
          <a:xfrm>
            <a:off x="7162799" y="2593522"/>
            <a:ext cx="1208314" cy="12083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D17ACA-9B13-B23D-6A63-27CE5BDB938F}"/>
              </a:ext>
            </a:extLst>
          </p:cNvPr>
          <p:cNvSpPr>
            <a:spLocks noChangeAspect="1"/>
          </p:cNvSpPr>
          <p:nvPr/>
        </p:nvSpPr>
        <p:spPr>
          <a:xfrm>
            <a:off x="4452256" y="2593522"/>
            <a:ext cx="1208314" cy="1208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9039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Potier Clément</dc:creator>
  <cp:lastModifiedBy>Potier Clément</cp:lastModifiedBy>
  <cp:revision>1</cp:revision>
  <dcterms:created xsi:type="dcterms:W3CDTF">2023-02-14T13:12:33Z</dcterms:created>
  <dcterms:modified xsi:type="dcterms:W3CDTF">2023-02-14T13:14:06Z</dcterms:modified>
</cp:coreProperties>
</file>