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4"/>
  </p:handoutMasterIdLst>
  <p:sldIdLst>
    <p:sldId id="306" r:id="rId5"/>
    <p:sldId id="326" r:id="rId6"/>
    <p:sldId id="322" r:id="rId7"/>
    <p:sldId id="330" r:id="rId8"/>
    <p:sldId id="325" r:id="rId9"/>
    <p:sldId id="331" r:id="rId10"/>
    <p:sldId id="329" r:id="rId11"/>
    <p:sldId id="328" r:id="rId12"/>
    <p:sldId id="30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Boletti Duraes Souto" initials="RBDS" lastIdx="0" clrIdx="0">
    <p:extLst>
      <p:ext uri="{19B8F6BF-5375-455C-9EA6-DF929625EA0E}">
        <p15:presenceInfo xmlns:p15="http://schemas.microsoft.com/office/powerpoint/2012/main" userId="S-1-5-21-602162358-1580818891-839522115-2801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B0F"/>
    <a:srgbClr val="C8AF8C"/>
    <a:srgbClr val="6666FF"/>
    <a:srgbClr val="3333FF"/>
    <a:srgbClr val="6699FF"/>
    <a:srgbClr val="3366FF"/>
    <a:srgbClr val="9966FF"/>
    <a:srgbClr val="6600CC"/>
    <a:srgbClr val="CC99FF"/>
    <a:srgbClr val="866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a Boletti Duraes Souto" userId="78f52f2a-2d51-4833-a638-c8c75f30638a" providerId="ADAL" clId="{84F8EC7D-C18B-46BB-9624-EE531EA01B0E}"/>
    <pc:docChg chg="undo redo custSel addSld delSld modSld sldOrd modMainMaster">
      <pc:chgData name="Rafaela Boletti Duraes Souto" userId="78f52f2a-2d51-4833-a638-c8c75f30638a" providerId="ADAL" clId="{84F8EC7D-C18B-46BB-9624-EE531EA01B0E}" dt="2024-09-19T14:11:26.404" v="1358" actId="6549"/>
      <pc:docMkLst>
        <pc:docMk/>
      </pc:docMkLst>
      <pc:sldChg chg="addSp delSp modSp">
        <pc:chgData name="Rafaela Boletti Duraes Souto" userId="78f52f2a-2d51-4833-a638-c8c75f30638a" providerId="ADAL" clId="{84F8EC7D-C18B-46BB-9624-EE531EA01B0E}" dt="2024-08-30T14:50:18.537" v="550"/>
        <pc:sldMkLst>
          <pc:docMk/>
          <pc:sldMk cId="3133428026" sldId="306"/>
        </pc:sldMkLst>
        <pc:spChg chg="add del mod">
          <ac:chgData name="Rafaela Boletti Duraes Souto" userId="78f52f2a-2d51-4833-a638-c8c75f30638a" providerId="ADAL" clId="{84F8EC7D-C18B-46BB-9624-EE531EA01B0E}" dt="2024-08-30T14:50:18.537" v="550"/>
          <ac:spMkLst>
            <pc:docMk/>
            <pc:sldMk cId="3133428026" sldId="306"/>
            <ac:spMk id="2" creationId="{D0A85CB5-9C39-4C95-925B-9BE390BEF4F9}"/>
          </ac:spMkLst>
        </pc:spChg>
        <pc:spChg chg="add mod">
          <ac:chgData name="Rafaela Boletti Duraes Souto" userId="78f52f2a-2d51-4833-a638-c8c75f30638a" providerId="ADAL" clId="{84F8EC7D-C18B-46BB-9624-EE531EA01B0E}" dt="2024-08-30T14:50:18.537" v="550"/>
          <ac:spMkLst>
            <pc:docMk/>
            <pc:sldMk cId="3133428026" sldId="306"/>
            <ac:spMk id="3" creationId="{8F3ED1DD-BD89-4BBE-B3DC-ABE5CB9F90FC}"/>
          </ac:spMkLst>
        </pc:spChg>
        <pc:spChg chg="del">
          <ac:chgData name="Rafaela Boletti Duraes Souto" userId="78f52f2a-2d51-4833-a638-c8c75f30638a" providerId="ADAL" clId="{84F8EC7D-C18B-46BB-9624-EE531EA01B0E}" dt="2024-08-30T12:56:04.753" v="107"/>
          <ac:spMkLst>
            <pc:docMk/>
            <pc:sldMk cId="3133428026" sldId="306"/>
            <ac:spMk id="6" creationId="{88AAA35A-E113-434C-8E71-D4C88654EF20}"/>
          </ac:spMkLst>
        </pc:spChg>
      </pc:sldChg>
      <pc:sldChg chg="addSp modSp add">
        <pc:chgData name="Rafaela Boletti Duraes Souto" userId="78f52f2a-2d51-4833-a638-c8c75f30638a" providerId="ADAL" clId="{84F8EC7D-C18B-46BB-9624-EE531EA01B0E}" dt="2024-09-18T13:35:51.851" v="830" actId="6549"/>
        <pc:sldMkLst>
          <pc:docMk/>
          <pc:sldMk cId="4260100803" sldId="322"/>
        </pc:sldMkLst>
        <pc:spChg chg="add mod">
          <ac:chgData name="Rafaela Boletti Duraes Souto" userId="78f52f2a-2d51-4833-a638-c8c75f30638a" providerId="ADAL" clId="{84F8EC7D-C18B-46BB-9624-EE531EA01B0E}" dt="2024-09-18T13:35:47.684" v="825" actId="20577"/>
          <ac:spMkLst>
            <pc:docMk/>
            <pc:sldMk cId="4260100803" sldId="322"/>
            <ac:spMk id="2" creationId="{12A9341C-7CE4-41CA-AA05-395DCAC0F5CD}"/>
          </ac:spMkLst>
        </pc:spChg>
        <pc:spChg chg="add mod">
          <ac:chgData name="Rafaela Boletti Duraes Souto" userId="78f52f2a-2d51-4833-a638-c8c75f30638a" providerId="ADAL" clId="{84F8EC7D-C18B-46BB-9624-EE531EA01B0E}" dt="2024-09-18T13:35:51.851" v="830" actId="6549"/>
          <ac:spMkLst>
            <pc:docMk/>
            <pc:sldMk cId="4260100803" sldId="322"/>
            <ac:spMk id="3" creationId="{216A5CAC-6EB2-4FED-A1C9-20498A1A40FB}"/>
          </ac:spMkLst>
        </pc:spChg>
      </pc:sldChg>
      <pc:sldMasterChg chg="delSldLayout modSldLayout">
        <pc:chgData name="Rafaela Boletti Duraes Souto" userId="78f52f2a-2d51-4833-a638-c8c75f30638a" providerId="ADAL" clId="{84F8EC7D-C18B-46BB-9624-EE531EA01B0E}" dt="2024-09-18T14:53:54.177" v="1353" actId="20577"/>
        <pc:sldMasterMkLst>
          <pc:docMk/>
          <pc:sldMasterMk cId="2117705816" sldId="2147483660"/>
        </pc:sldMasterMkLst>
        <pc:sldLayoutChg chg="addSp delSp modSp">
          <pc:chgData name="Rafaela Boletti Duraes Souto" userId="78f52f2a-2d51-4833-a638-c8c75f30638a" providerId="ADAL" clId="{84F8EC7D-C18B-46BB-9624-EE531EA01B0E}" dt="2024-08-30T14:50:06.851" v="549" actId="2711"/>
          <pc:sldLayoutMkLst>
            <pc:docMk/>
            <pc:sldMasterMk cId="2117705816" sldId="2147483660"/>
            <pc:sldLayoutMk cId="1820388989" sldId="2147483719"/>
          </pc:sldLayoutMkLst>
          <pc:spChg chg="mod">
            <ac:chgData name="Rafaela Boletti Duraes Souto" userId="78f52f2a-2d51-4833-a638-c8c75f30638a" providerId="ADAL" clId="{84F8EC7D-C18B-46BB-9624-EE531EA01B0E}" dt="2024-08-30T13:00:48.394" v="125" actId="404"/>
            <ac:spMkLst>
              <pc:docMk/>
              <pc:sldMasterMk cId="2117705816" sldId="2147483660"/>
              <pc:sldLayoutMk cId="1820388989" sldId="2147483719"/>
              <ac:spMk id="4" creationId="{CB967883-E8C4-4150-964D-31CA3CC86A6A}"/>
            </ac:spMkLst>
          </pc:spChg>
          <pc:spChg chg="del">
            <ac:chgData name="Rafaela Boletti Duraes Souto" userId="78f52f2a-2d51-4833-a638-c8c75f30638a" providerId="ADAL" clId="{84F8EC7D-C18B-46BB-9624-EE531EA01B0E}" dt="2024-08-30T12:55:10.334" v="104" actId="478"/>
            <ac:spMkLst>
              <pc:docMk/>
              <pc:sldMasterMk cId="2117705816" sldId="2147483660"/>
              <pc:sldLayoutMk cId="1820388989" sldId="2147483719"/>
              <ac:spMk id="5" creationId="{69A4596A-E024-4DE4-8C54-93B539E004E2}"/>
            </ac:spMkLst>
          </pc:spChg>
          <pc:spChg chg="del mod">
            <ac:chgData name="Rafaela Boletti Duraes Souto" userId="78f52f2a-2d51-4833-a638-c8c75f30638a" providerId="ADAL" clId="{84F8EC7D-C18B-46BB-9624-EE531EA01B0E}" dt="2024-08-30T14:47:57.789" v="521" actId="478"/>
            <ac:spMkLst>
              <pc:docMk/>
              <pc:sldMasterMk cId="2117705816" sldId="2147483660"/>
              <pc:sldLayoutMk cId="1820388989" sldId="2147483719"/>
              <ac:spMk id="6" creationId="{E4FC953A-1D1C-4D18-A19B-4E88ED289D04}"/>
            </ac:spMkLst>
          </pc:spChg>
          <pc:spChg chg="add del mod">
            <ac:chgData name="Rafaela Boletti Duraes Souto" userId="78f52f2a-2d51-4833-a638-c8c75f30638a" providerId="ADAL" clId="{84F8EC7D-C18B-46BB-9624-EE531EA01B0E}" dt="2024-08-30T12:55:08.265" v="103" actId="478"/>
            <ac:spMkLst>
              <pc:docMk/>
              <pc:sldMasterMk cId="2117705816" sldId="2147483660"/>
              <pc:sldLayoutMk cId="1820388989" sldId="2147483719"/>
              <ac:spMk id="7" creationId="{9B53116E-A60E-4886-99CE-D644207A3A9C}"/>
            </ac:spMkLst>
          </pc:spChg>
          <pc:spChg chg="add mod">
            <ac:chgData name="Rafaela Boletti Duraes Souto" userId="78f52f2a-2d51-4833-a638-c8c75f30638a" providerId="ADAL" clId="{84F8EC7D-C18B-46BB-9624-EE531EA01B0E}" dt="2024-08-30T14:50:06.851" v="549" actId="2711"/>
            <ac:spMkLst>
              <pc:docMk/>
              <pc:sldMasterMk cId="2117705816" sldId="2147483660"/>
              <pc:sldLayoutMk cId="1820388989" sldId="2147483719"/>
              <ac:spMk id="9" creationId="{A8E3F3EB-3802-4CAE-BD99-CD73A66FB082}"/>
            </ac:spMkLst>
          </pc:spChg>
          <pc:spChg chg="add del mod">
            <ac:chgData name="Rafaela Boletti Duraes Souto" userId="78f52f2a-2d51-4833-a638-c8c75f30638a" providerId="ADAL" clId="{84F8EC7D-C18B-46BB-9624-EE531EA01B0E}" dt="2024-08-30T14:48:57.572" v="538" actId="478"/>
            <ac:spMkLst>
              <pc:docMk/>
              <pc:sldMasterMk cId="2117705816" sldId="2147483660"/>
              <pc:sldLayoutMk cId="1820388989" sldId="2147483719"/>
              <ac:spMk id="11" creationId="{E8693B60-4764-4422-B6D2-BBA7DC26B3AE}"/>
            </ac:spMkLst>
          </pc:spChg>
          <pc:spChg chg="add mod">
            <ac:chgData name="Rafaela Boletti Duraes Souto" userId="78f52f2a-2d51-4833-a638-c8c75f30638a" providerId="ADAL" clId="{84F8EC7D-C18B-46BB-9624-EE531EA01B0E}" dt="2024-08-30T14:49:52.194" v="548" actId="207"/>
            <ac:spMkLst>
              <pc:docMk/>
              <pc:sldMasterMk cId="2117705816" sldId="2147483660"/>
              <pc:sldLayoutMk cId="1820388989" sldId="2147483719"/>
              <ac:spMk id="12" creationId="{DE3A5E63-026F-4AF5-920D-4D7EE5213B17}"/>
            </ac:spMkLst>
          </pc:spChg>
        </pc:sldLayoutChg>
        <pc:sldLayoutChg chg="addSp delSp modSp">
          <pc:chgData name="Rafaela Boletti Duraes Souto" userId="78f52f2a-2d51-4833-a638-c8c75f30638a" providerId="ADAL" clId="{84F8EC7D-C18B-46BB-9624-EE531EA01B0E}" dt="2024-08-30T14:25:32.260" v="350" actId="478"/>
          <pc:sldLayoutMkLst>
            <pc:docMk/>
            <pc:sldMasterMk cId="2117705816" sldId="2147483660"/>
            <pc:sldLayoutMk cId="1073164844" sldId="2147483720"/>
          </pc:sldLayoutMkLst>
          <pc:spChg chg="add del mod">
            <ac:chgData name="Rafaela Boletti Duraes Souto" userId="78f52f2a-2d51-4833-a638-c8c75f30638a" providerId="ADAL" clId="{84F8EC7D-C18B-46BB-9624-EE531EA01B0E}" dt="2024-08-30T14:25:08.757" v="338"/>
            <ac:spMkLst>
              <pc:docMk/>
              <pc:sldMasterMk cId="2117705816" sldId="2147483660"/>
              <pc:sldLayoutMk cId="1073164844" sldId="2147483720"/>
              <ac:spMk id="2" creationId="{7641B6F0-4299-49CE-B03D-F3AF8283A22A}"/>
            </ac:spMkLst>
          </pc:spChg>
          <pc:spChg chg="add del mod">
            <ac:chgData name="Rafaela Boletti Duraes Souto" userId="78f52f2a-2d51-4833-a638-c8c75f30638a" providerId="ADAL" clId="{84F8EC7D-C18B-46BB-9624-EE531EA01B0E}" dt="2024-08-30T14:25:32.260" v="350" actId="478"/>
            <ac:spMkLst>
              <pc:docMk/>
              <pc:sldMasterMk cId="2117705816" sldId="2147483660"/>
              <pc:sldLayoutMk cId="1073164844" sldId="2147483720"/>
              <ac:spMk id="5" creationId="{11A6FF70-BC35-4776-A276-C322576F3041}"/>
            </ac:spMkLst>
          </pc:spChg>
          <pc:spChg chg="add del mod">
            <ac:chgData name="Rafaela Boletti Duraes Souto" userId="78f52f2a-2d51-4833-a638-c8c75f30638a" providerId="ADAL" clId="{84F8EC7D-C18B-46BB-9624-EE531EA01B0E}" dt="2024-08-30T14:25:32.260" v="350" actId="478"/>
            <ac:spMkLst>
              <pc:docMk/>
              <pc:sldMasterMk cId="2117705816" sldId="2147483660"/>
              <pc:sldLayoutMk cId="1073164844" sldId="2147483720"/>
              <ac:spMk id="6" creationId="{3FB600F3-BA4F-46CB-A524-45A73DEBF877}"/>
            </ac:spMkLst>
          </pc:spChg>
        </pc:sldLayoutChg>
        <pc:sldLayoutChg chg="addSp delSp modSp">
          <pc:chgData name="Rafaela Boletti Duraes Souto" userId="78f52f2a-2d51-4833-a638-c8c75f30638a" providerId="ADAL" clId="{84F8EC7D-C18B-46BB-9624-EE531EA01B0E}" dt="2024-09-18T13:48:29.803" v="1023" actId="1076"/>
          <pc:sldLayoutMkLst>
            <pc:docMk/>
            <pc:sldMasterMk cId="2117705816" sldId="2147483660"/>
            <pc:sldLayoutMk cId="310857612" sldId="2147483724"/>
          </pc:sldLayoutMkLst>
          <pc:spChg chg="mod">
            <ac:chgData name="Rafaela Boletti Duraes Souto" userId="78f52f2a-2d51-4833-a638-c8c75f30638a" providerId="ADAL" clId="{84F8EC7D-C18B-46BB-9624-EE531EA01B0E}" dt="2024-09-18T13:47:49.151" v="1014" actId="3064"/>
            <ac:spMkLst>
              <pc:docMk/>
              <pc:sldMasterMk cId="2117705816" sldId="2147483660"/>
              <pc:sldLayoutMk cId="310857612" sldId="2147483724"/>
              <ac:spMk id="5" creationId="{C385D33A-911A-4851-85D9-ED43E07519A9}"/>
            </ac:spMkLst>
          </pc:spChg>
          <pc:spChg chg="mod">
            <ac:chgData name="Rafaela Boletti Duraes Souto" userId="78f52f2a-2d51-4833-a638-c8c75f30638a" providerId="ADAL" clId="{84F8EC7D-C18B-46BB-9624-EE531EA01B0E}" dt="2024-09-18T13:48:24.553" v="1021" actId="1076"/>
            <ac:spMkLst>
              <pc:docMk/>
              <pc:sldMasterMk cId="2117705816" sldId="2147483660"/>
              <pc:sldLayoutMk cId="310857612" sldId="2147483724"/>
              <ac:spMk id="6" creationId="{84B76417-E989-4A0F-A887-DA01F4B4B2A3}"/>
            </ac:spMkLst>
          </pc:spChg>
          <pc:spChg chg="add del mod">
            <ac:chgData name="Rafaela Boletti Duraes Souto" userId="78f52f2a-2d51-4833-a638-c8c75f30638a" providerId="ADAL" clId="{84F8EC7D-C18B-46BB-9624-EE531EA01B0E}" dt="2024-09-18T13:34:14.627" v="795" actId="478"/>
            <ac:spMkLst>
              <pc:docMk/>
              <pc:sldMasterMk cId="2117705816" sldId="2147483660"/>
              <pc:sldLayoutMk cId="310857612" sldId="2147483724"/>
              <ac:spMk id="7" creationId="{EE2F801C-EEBB-4136-95AB-481EED74B570}"/>
            </ac:spMkLst>
          </pc:spChg>
          <pc:spChg chg="add mod">
            <ac:chgData name="Rafaela Boletti Duraes Souto" userId="78f52f2a-2d51-4833-a638-c8c75f30638a" providerId="ADAL" clId="{84F8EC7D-C18B-46BB-9624-EE531EA01B0E}" dt="2024-09-18T13:47:54.303" v="1018" actId="3064"/>
            <ac:spMkLst>
              <pc:docMk/>
              <pc:sldMasterMk cId="2117705816" sldId="2147483660"/>
              <pc:sldLayoutMk cId="310857612" sldId="2147483724"/>
              <ac:spMk id="8" creationId="{7C022071-434D-465F-8BC0-4AB237A429A6}"/>
            </ac:spMkLst>
          </pc:spChg>
          <pc:spChg chg="add mod">
            <ac:chgData name="Rafaela Boletti Duraes Souto" userId="78f52f2a-2d51-4833-a638-c8c75f30638a" providerId="ADAL" clId="{84F8EC7D-C18B-46BB-9624-EE531EA01B0E}" dt="2024-09-18T13:48:29.803" v="1023" actId="1076"/>
            <ac:spMkLst>
              <pc:docMk/>
              <pc:sldMasterMk cId="2117705816" sldId="2147483660"/>
              <pc:sldLayoutMk cId="310857612" sldId="2147483724"/>
              <ac:spMk id="9" creationId="{D8A35031-279D-4799-B5F5-9DE41A3183B3}"/>
            </ac:spMkLst>
          </pc:spChg>
          <pc:spChg chg="add del">
            <ac:chgData name="Rafaela Boletti Duraes Souto" userId="78f52f2a-2d51-4833-a638-c8c75f30638a" providerId="ADAL" clId="{84F8EC7D-C18B-46BB-9624-EE531EA01B0E}" dt="2024-09-18T13:38:50.022" v="835"/>
            <ac:spMkLst>
              <pc:docMk/>
              <pc:sldMasterMk cId="2117705816" sldId="2147483660"/>
              <pc:sldLayoutMk cId="310857612" sldId="2147483724"/>
              <ac:spMk id="10" creationId="{E1BE3B00-695C-4830-AE61-A38041A7C1DC}"/>
            </ac:spMkLst>
          </pc:spChg>
        </pc:sldLayoutChg>
      </pc:sldMasterChg>
    </pc:docChg>
  </pc:docChgLst>
  <pc:docChgLst>
    <pc:chgData name="Rafaela Boletti Duraes Souto" userId="78f52f2a-2d51-4833-a638-c8c75f30638a" providerId="ADAL" clId="{A38B5510-BC48-4806-A668-B5AED68B1007}"/>
    <pc:docChg chg="custSel modSld modMainMaster">
      <pc:chgData name="Rafaela Boletti Duraes Souto" userId="78f52f2a-2d51-4833-a638-c8c75f30638a" providerId="ADAL" clId="{A38B5510-BC48-4806-A668-B5AED68B1007}" dt="2024-09-19T14:54:40.986" v="126"/>
      <pc:docMkLst>
        <pc:docMk/>
      </pc:docMkLst>
      <pc:sldChg chg="addSp delSp modSp">
        <pc:chgData name="Rafaela Boletti Duraes Souto" userId="78f52f2a-2d51-4833-a638-c8c75f30638a" providerId="ADAL" clId="{A38B5510-BC48-4806-A668-B5AED68B1007}" dt="2024-09-19T14:54:40.986" v="126"/>
        <pc:sldMkLst>
          <pc:docMk/>
          <pc:sldMk cId="4260100803" sldId="322"/>
        </pc:sldMkLst>
        <pc:spChg chg="del">
          <ac:chgData name="Rafaela Boletti Duraes Souto" userId="78f52f2a-2d51-4833-a638-c8c75f30638a" providerId="ADAL" clId="{A38B5510-BC48-4806-A668-B5AED68B1007}" dt="2024-09-19T14:54:40.986" v="126"/>
          <ac:spMkLst>
            <pc:docMk/>
            <pc:sldMk cId="4260100803" sldId="322"/>
            <ac:spMk id="2" creationId="{12A9341C-7CE4-41CA-AA05-395DCAC0F5CD}"/>
          </ac:spMkLst>
        </pc:spChg>
        <pc:spChg chg="del">
          <ac:chgData name="Rafaela Boletti Duraes Souto" userId="78f52f2a-2d51-4833-a638-c8c75f30638a" providerId="ADAL" clId="{A38B5510-BC48-4806-A668-B5AED68B1007}" dt="2024-09-19T14:54:40.986" v="126"/>
          <ac:spMkLst>
            <pc:docMk/>
            <pc:sldMk cId="4260100803" sldId="322"/>
            <ac:spMk id="3" creationId="{216A5CAC-6EB2-4FED-A1C9-20498A1A40FB}"/>
          </ac:spMkLst>
        </pc:spChg>
        <pc:spChg chg="add mod">
          <ac:chgData name="Rafaela Boletti Duraes Souto" userId="78f52f2a-2d51-4833-a638-c8c75f30638a" providerId="ADAL" clId="{A38B5510-BC48-4806-A668-B5AED68B1007}" dt="2024-09-19T14:54:40.986" v="126"/>
          <ac:spMkLst>
            <pc:docMk/>
            <pc:sldMk cId="4260100803" sldId="322"/>
            <ac:spMk id="4" creationId="{4225A558-EF5F-4D22-86D7-9FBEE6BD1801}"/>
          </ac:spMkLst>
        </pc:spChg>
        <pc:spChg chg="add mod">
          <ac:chgData name="Rafaela Boletti Duraes Souto" userId="78f52f2a-2d51-4833-a638-c8c75f30638a" providerId="ADAL" clId="{A38B5510-BC48-4806-A668-B5AED68B1007}" dt="2024-09-19T14:54:40.986" v="126"/>
          <ac:spMkLst>
            <pc:docMk/>
            <pc:sldMk cId="4260100803" sldId="322"/>
            <ac:spMk id="5" creationId="{CCCBEBDF-F189-458B-88A7-DCB1B58B8C2A}"/>
          </ac:spMkLst>
        </pc:spChg>
        <pc:spChg chg="add mod">
          <ac:chgData name="Rafaela Boletti Duraes Souto" userId="78f52f2a-2d51-4833-a638-c8c75f30638a" providerId="ADAL" clId="{A38B5510-BC48-4806-A668-B5AED68B1007}" dt="2024-09-19T14:54:40.986" v="126"/>
          <ac:spMkLst>
            <pc:docMk/>
            <pc:sldMk cId="4260100803" sldId="322"/>
            <ac:spMk id="6" creationId="{4886DAD9-743C-45B8-A7CE-9049A90B43A2}"/>
          </ac:spMkLst>
        </pc:spChg>
      </pc:sldChg>
      <pc:sldMasterChg chg="modSldLayout">
        <pc:chgData name="Rafaela Boletti Duraes Souto" userId="78f52f2a-2d51-4833-a638-c8c75f30638a" providerId="ADAL" clId="{A38B5510-BC48-4806-A668-B5AED68B1007}" dt="2024-09-19T14:53:50.132" v="111" actId="20577"/>
        <pc:sldMasterMkLst>
          <pc:docMk/>
          <pc:sldMasterMk cId="2117705816" sldId="2147483660"/>
        </pc:sldMasterMkLst>
        <pc:sldLayoutChg chg="addSp modSp">
          <pc:chgData name="Rafaela Boletti Duraes Souto" userId="78f52f2a-2d51-4833-a638-c8c75f30638a" providerId="ADAL" clId="{A38B5510-BC48-4806-A668-B5AED68B1007}" dt="2024-09-19T14:53:50.132" v="111" actId="20577"/>
          <pc:sldLayoutMkLst>
            <pc:docMk/>
            <pc:sldMasterMk cId="2117705816" sldId="2147483660"/>
            <pc:sldLayoutMk cId="310857612" sldId="2147483724"/>
          </pc:sldLayoutMkLst>
          <pc:spChg chg="mod">
            <ac:chgData name="Rafaela Boletti Duraes Souto" userId="78f52f2a-2d51-4833-a638-c8c75f30638a" providerId="ADAL" clId="{A38B5510-BC48-4806-A668-B5AED68B1007}" dt="2024-09-19T14:53:22.452" v="58" actId="113"/>
            <ac:spMkLst>
              <pc:docMk/>
              <pc:sldMasterMk cId="2117705816" sldId="2147483660"/>
              <pc:sldLayoutMk cId="310857612" sldId="2147483724"/>
              <ac:spMk id="5" creationId="{C385D33A-911A-4851-85D9-ED43E07519A9}"/>
            </ac:spMkLst>
          </pc:spChg>
          <pc:spChg chg="mod">
            <ac:chgData name="Rafaela Boletti Duraes Souto" userId="78f52f2a-2d51-4833-a638-c8c75f30638a" providerId="ADAL" clId="{A38B5510-BC48-4806-A668-B5AED68B1007}" dt="2024-09-19T14:53:19.564" v="57" actId="113"/>
            <ac:spMkLst>
              <pc:docMk/>
              <pc:sldMasterMk cId="2117705816" sldId="2147483660"/>
              <pc:sldLayoutMk cId="310857612" sldId="2147483724"/>
              <ac:spMk id="6" creationId="{84B76417-E989-4A0F-A887-DA01F4B4B2A3}"/>
            </ac:spMkLst>
          </pc:spChg>
          <pc:spChg chg="mod">
            <ac:chgData name="Rafaela Boletti Duraes Souto" userId="78f52f2a-2d51-4833-a638-c8c75f30638a" providerId="ADAL" clId="{A38B5510-BC48-4806-A668-B5AED68B1007}" dt="2024-09-19T14:53:30.155" v="71" actId="20577"/>
            <ac:spMkLst>
              <pc:docMk/>
              <pc:sldMasterMk cId="2117705816" sldId="2147483660"/>
              <pc:sldLayoutMk cId="310857612" sldId="2147483724"/>
              <ac:spMk id="8" creationId="{7C022071-434D-465F-8BC0-4AB237A429A6}"/>
            </ac:spMkLst>
          </pc:spChg>
          <pc:spChg chg="add mod">
            <ac:chgData name="Rafaela Boletti Duraes Souto" userId="78f52f2a-2d51-4833-a638-c8c75f30638a" providerId="ADAL" clId="{A38B5510-BC48-4806-A668-B5AED68B1007}" dt="2024-09-19T14:53:50.132" v="111" actId="20577"/>
            <ac:spMkLst>
              <pc:docMk/>
              <pc:sldMasterMk cId="2117705816" sldId="2147483660"/>
              <pc:sldLayoutMk cId="310857612" sldId="2147483724"/>
              <ac:spMk id="10" creationId="{CC665767-F645-4126-9601-D66C730622F0}"/>
            </ac:spMkLst>
          </pc:spChg>
          <pc:spChg chg="add mod">
            <ac:chgData name="Rafaela Boletti Duraes Souto" userId="78f52f2a-2d51-4833-a638-c8c75f30638a" providerId="ADAL" clId="{A38B5510-BC48-4806-A668-B5AED68B1007}" dt="2024-09-19T14:50:37.087" v="0" actId="571"/>
            <ac:spMkLst>
              <pc:docMk/>
              <pc:sldMasterMk cId="2117705816" sldId="2147483660"/>
              <pc:sldLayoutMk cId="310857612" sldId="2147483724"/>
              <ac:spMk id="11" creationId="{A4DFA732-346C-4E58-B1FE-F74580ADE3EF}"/>
            </ac:spMkLst>
          </pc:spChg>
        </pc:sldLayoutChg>
      </pc:sldMasterChg>
    </pc:docChg>
  </pc:docChgLst>
  <pc:docChgLst>
    <pc:chgData name="Rafaela Boletti Duraes Souto" userId="78f52f2a-2d51-4833-a638-c8c75f30638a" providerId="ADAL" clId="{205C3602-1F31-4731-AFCD-E813037E3351}"/>
    <pc:docChg chg="modMainMaster">
      <pc:chgData name="Rafaela Boletti Duraes Souto" userId="78f52f2a-2d51-4833-a638-c8c75f30638a" providerId="ADAL" clId="{205C3602-1F31-4731-AFCD-E813037E3351}" dt="2024-10-10T13:45:25.695" v="8" actId="1076"/>
      <pc:docMkLst>
        <pc:docMk/>
      </pc:docMkLst>
      <pc:sldMasterChg chg="modSldLayout">
        <pc:chgData name="Rafaela Boletti Duraes Souto" userId="78f52f2a-2d51-4833-a638-c8c75f30638a" providerId="ADAL" clId="{205C3602-1F31-4731-AFCD-E813037E3351}" dt="2024-10-10T13:45:25.695" v="8" actId="1076"/>
        <pc:sldMasterMkLst>
          <pc:docMk/>
          <pc:sldMasterMk cId="2117705816" sldId="2147483660"/>
        </pc:sldMasterMkLst>
        <pc:sldLayoutChg chg="modSp">
          <pc:chgData name="Rafaela Boletti Duraes Souto" userId="78f52f2a-2d51-4833-a638-c8c75f30638a" providerId="ADAL" clId="{205C3602-1F31-4731-AFCD-E813037E3351}" dt="2024-10-10T13:45:25.695" v="8" actId="1076"/>
          <pc:sldLayoutMkLst>
            <pc:docMk/>
            <pc:sldMasterMk cId="2117705816" sldId="2147483660"/>
            <pc:sldLayoutMk cId="1442264887" sldId="2147483729"/>
          </pc:sldLayoutMkLst>
          <pc:spChg chg="mod">
            <ac:chgData name="Rafaela Boletti Duraes Souto" userId="78f52f2a-2d51-4833-a638-c8c75f30638a" providerId="ADAL" clId="{205C3602-1F31-4731-AFCD-E813037E3351}" dt="2024-10-10T13:45:25.695" v="8" actId="1076"/>
            <ac:spMkLst>
              <pc:docMk/>
              <pc:sldMasterMk cId="2117705816" sldId="2147483660"/>
              <pc:sldLayoutMk cId="1442264887" sldId="2147483729"/>
              <ac:spMk id="2" creationId="{CBEB5FCD-F8C8-48E4-837D-EDBCE0231D10}"/>
            </ac:spMkLst>
          </pc:spChg>
        </pc:sldLayoutChg>
      </pc:sldMasterChg>
    </pc:docChg>
  </pc:docChgLst>
  <pc:docChgLst>
    <pc:chgData name="Rafaela Boletti Duraes Souto" userId="78f52f2a-2d51-4833-a638-c8c75f30638a" providerId="ADAL" clId="{430CAAF9-996A-4756-984F-AAA2462408D6}"/>
    <pc:docChg chg="undo custSel addSld delSld modSld modMainMaster">
      <pc:chgData name="Rafaela Boletti Duraes Souto" userId="78f52f2a-2d51-4833-a638-c8c75f30638a" providerId="ADAL" clId="{430CAAF9-996A-4756-984F-AAA2462408D6}" dt="2024-09-19T19:05:02.257" v="109" actId="12789"/>
      <pc:docMkLst>
        <pc:docMk/>
      </pc:docMkLst>
      <pc:sldMasterChg chg="delSldLayout modSldLayout">
        <pc:chgData name="Rafaela Boletti Duraes Souto" userId="78f52f2a-2d51-4833-a638-c8c75f30638a" providerId="ADAL" clId="{430CAAF9-996A-4756-984F-AAA2462408D6}" dt="2024-09-19T19:05:02.257" v="109" actId="12789"/>
        <pc:sldMasterMkLst>
          <pc:docMk/>
          <pc:sldMasterMk cId="2117705816" sldId="2147483660"/>
        </pc:sldMasterMkLst>
        <pc:sldLayoutChg chg="modSp">
          <pc:chgData name="Rafaela Boletti Duraes Souto" userId="78f52f2a-2d51-4833-a638-c8c75f30638a" providerId="ADAL" clId="{430CAAF9-996A-4756-984F-AAA2462408D6}" dt="2024-09-19T18:31:14.419" v="77" actId="948"/>
          <pc:sldLayoutMkLst>
            <pc:docMk/>
            <pc:sldMasterMk cId="2117705816" sldId="2147483660"/>
            <pc:sldLayoutMk cId="1820388989" sldId="2147483719"/>
          </pc:sldLayoutMkLst>
          <pc:spChg chg="mod">
            <ac:chgData name="Rafaela Boletti Duraes Souto" userId="78f52f2a-2d51-4833-a638-c8c75f30638a" providerId="ADAL" clId="{430CAAF9-996A-4756-984F-AAA2462408D6}" dt="2024-09-19T18:31:14.419" v="77" actId="948"/>
            <ac:spMkLst>
              <pc:docMk/>
              <pc:sldMasterMk cId="2117705816" sldId="2147483660"/>
              <pc:sldLayoutMk cId="1820388989" sldId="2147483719"/>
              <ac:spMk id="4" creationId="{CB967883-E8C4-4150-964D-31CA3CC86A6A}"/>
            </ac:spMkLst>
          </pc:spChg>
        </pc:sldLayoutChg>
        <pc:sldLayoutChg chg="addSp delSp modSp">
          <pc:chgData name="Rafaela Boletti Duraes Souto" userId="78f52f2a-2d51-4833-a638-c8c75f30638a" providerId="ADAL" clId="{430CAAF9-996A-4756-984F-AAA2462408D6}" dt="2024-09-19T18:20:21.544" v="20" actId="552"/>
          <pc:sldLayoutMkLst>
            <pc:docMk/>
            <pc:sldMasterMk cId="2117705816" sldId="2147483660"/>
            <pc:sldLayoutMk cId="310857612" sldId="2147483724"/>
          </pc:sldLayoutMkLst>
          <pc:spChg chg="add del mod">
            <ac:chgData name="Rafaela Boletti Duraes Souto" userId="78f52f2a-2d51-4833-a638-c8c75f30638a" providerId="ADAL" clId="{430CAAF9-996A-4756-984F-AAA2462408D6}" dt="2024-09-19T18:20:16.692" v="19" actId="478"/>
            <ac:spMkLst>
              <pc:docMk/>
              <pc:sldMasterMk cId="2117705816" sldId="2147483660"/>
              <pc:sldLayoutMk cId="310857612" sldId="2147483724"/>
              <ac:spMk id="2" creationId="{8DA81323-5190-4424-83BE-E448773A0949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5" creationId="{C385D33A-911A-4851-85D9-ED43E07519A9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6" creationId="{84B76417-E989-4A0F-A887-DA01F4B4B2A3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8" creationId="{7C022071-434D-465F-8BC0-4AB237A429A6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9" creationId="{D8A35031-279D-4799-B5F5-9DE41A3183B3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10" creationId="{CC665767-F645-4126-9601-D66C730622F0}"/>
            </ac:spMkLst>
          </pc:spChg>
          <pc:spChg chg="mod">
            <ac:chgData name="Rafaela Boletti Duraes Souto" userId="78f52f2a-2d51-4833-a638-c8c75f30638a" providerId="ADAL" clId="{430CAAF9-996A-4756-984F-AAA2462408D6}" dt="2024-09-19T18:20:21.544" v="20" actId="552"/>
            <ac:spMkLst>
              <pc:docMk/>
              <pc:sldMasterMk cId="2117705816" sldId="2147483660"/>
              <pc:sldLayoutMk cId="310857612" sldId="2147483724"/>
              <ac:spMk id="11" creationId="{A4DFA732-346C-4E58-B1FE-F74580ADE3EF}"/>
            </ac:spMkLst>
          </pc:spChg>
        </pc:sldLayoutChg>
      </pc:sldMasterChg>
    </pc:docChg>
  </pc:docChgLst>
  <pc:docChgLst>
    <pc:chgData name="Andressa Da Rosa Vega" userId="116fd44e-507e-4426-a177-f6817e88f05f" providerId="ADAL" clId="{0D5FCC09-1943-4A9D-BF79-6EE1F6D313C0}"/>
    <pc:docChg chg="modMainMaster">
      <pc:chgData name="Andressa Da Rosa Vega" userId="116fd44e-507e-4426-a177-f6817e88f05f" providerId="ADAL" clId="{0D5FCC09-1943-4A9D-BF79-6EE1F6D313C0}" dt="2024-10-10T13:26:24.295" v="14" actId="20577"/>
      <pc:docMkLst>
        <pc:docMk/>
      </pc:docMkLst>
      <pc:sldMasterChg chg="modSldLayout">
        <pc:chgData name="Andressa Da Rosa Vega" userId="116fd44e-507e-4426-a177-f6817e88f05f" providerId="ADAL" clId="{0D5FCC09-1943-4A9D-BF79-6EE1F6D313C0}" dt="2024-10-10T13:26:24.295" v="14" actId="20577"/>
        <pc:sldMasterMkLst>
          <pc:docMk/>
          <pc:sldMasterMk cId="2117705816" sldId="2147483660"/>
        </pc:sldMasterMkLst>
        <pc:sldLayoutChg chg="modSp">
          <pc:chgData name="Andressa Da Rosa Vega" userId="116fd44e-507e-4426-a177-f6817e88f05f" providerId="ADAL" clId="{0D5FCC09-1943-4A9D-BF79-6EE1F6D313C0}" dt="2024-10-10T13:26:24.295" v="14" actId="20577"/>
          <pc:sldLayoutMkLst>
            <pc:docMk/>
            <pc:sldMasterMk cId="2117705816" sldId="2147483660"/>
            <pc:sldLayoutMk cId="1442264887" sldId="2147483729"/>
          </pc:sldLayoutMkLst>
          <pc:spChg chg="mod">
            <ac:chgData name="Andressa Da Rosa Vega" userId="116fd44e-507e-4426-a177-f6817e88f05f" providerId="ADAL" clId="{0D5FCC09-1943-4A9D-BF79-6EE1F6D313C0}" dt="2024-10-10T13:26:24.295" v="14" actId="20577"/>
            <ac:spMkLst>
              <pc:docMk/>
              <pc:sldMasterMk cId="2117705816" sldId="2147483660"/>
              <pc:sldLayoutMk cId="1442264887" sldId="2147483729"/>
              <ac:spMk id="2" creationId="{CBEB5FCD-F8C8-48E4-837D-EDBCE0231D1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C054F24-11B5-C7DD-5374-5A3C393113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4BD8BB-3D8B-9119-6C24-D31AB2ACA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675D-3DB4-4B9F-9B3E-D3A50224A15D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CEEBA6-100C-4233-A420-D94BDB200B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D0F4DA-142F-D503-C94B-067317DB7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8FC65-9EE8-4671-BF29-E321EADBC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52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FBA52F2-191C-30B5-BA36-E0009F0035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18" y="733488"/>
            <a:ext cx="2631232" cy="216779"/>
          </a:xfrm>
          <a:prstGeom prst="rect">
            <a:avLst/>
          </a:prstGeom>
        </p:spPr>
      </p:pic>
      <p:pic>
        <p:nvPicPr>
          <p:cNvPr id="10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E15554B0-2577-B30C-67DA-BBA98D3180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790" y="5629782"/>
            <a:ext cx="410545" cy="5002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B967883-E8C4-4150-964D-31CA3CC86A6A}"/>
              </a:ext>
            </a:extLst>
          </p:cNvPr>
          <p:cNvSpPr txBox="1"/>
          <p:nvPr userDrawn="1"/>
        </p:nvSpPr>
        <p:spPr>
          <a:xfrm>
            <a:off x="731838" y="2441776"/>
            <a:ext cx="1072832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pt-BR" sz="1800" b="0" kern="120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TEMPLATE PARA ENTREGA DO PROJETO DA DISCIPLINA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Programação Orientada a Objetos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Fase 1 - Descrição do Enigma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A8E3F3EB-3802-4CAE-BD99-CD73A66FB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4067379"/>
            <a:ext cx="10728325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C8AF8C"/>
                </a:solidFill>
                <a:latin typeface="+mj-lt"/>
              </a:defRPr>
            </a:lvl1pPr>
            <a:lvl2pPr marL="457200" indent="0">
              <a:buNone/>
              <a:defRPr sz="2200">
                <a:solidFill>
                  <a:srgbClr val="A5804F"/>
                </a:solidFill>
                <a:latin typeface="+mj-lt"/>
              </a:defRPr>
            </a:lvl2pPr>
            <a:lvl3pPr marL="914400" indent="0">
              <a:buNone/>
              <a:defRPr sz="2200">
                <a:solidFill>
                  <a:srgbClr val="A5804F"/>
                </a:solidFill>
                <a:latin typeface="+mj-lt"/>
              </a:defRPr>
            </a:lvl3pPr>
            <a:lvl4pPr marL="1371600" indent="0">
              <a:buNone/>
              <a:defRPr sz="2200">
                <a:solidFill>
                  <a:srgbClr val="A5804F"/>
                </a:solidFill>
                <a:latin typeface="+mj-lt"/>
              </a:defRPr>
            </a:lvl4pPr>
            <a:lvl5pPr marL="1828800" indent="0">
              <a:buNone/>
              <a:defRPr sz="2200">
                <a:solidFill>
                  <a:srgbClr val="A5804F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aqui seu nome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A5E63-026F-4AF5-920D-4D7EE5213B17}"/>
              </a:ext>
            </a:extLst>
          </p:cNvPr>
          <p:cNvSpPr txBox="1"/>
          <p:nvPr userDrawn="1"/>
        </p:nvSpPr>
        <p:spPr>
          <a:xfrm>
            <a:off x="731838" y="3730623"/>
            <a:ext cx="10728325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2000" b="1" kern="1200" spc="20" baseline="0" dirty="0">
                <a:solidFill>
                  <a:srgbClr val="C8AF8C"/>
                </a:solidFill>
                <a:latin typeface="+mj-lt"/>
                <a:ea typeface="+mj-ea"/>
                <a:cs typeface="Arial" panose="020B0604020202020204" pitchFamily="34" charset="0"/>
              </a:rPr>
              <a:t>Nome do estudante:</a:t>
            </a:r>
            <a:endParaRPr lang="pt-BR" sz="2000" b="1" kern="1200" spc="20" baseline="0" dirty="0">
              <a:solidFill>
                <a:srgbClr val="C8AF8C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C912B1C-5ABC-4F45-ADB3-C66EF06822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B5FCD-F8C8-48E4-837D-EDBCE0231D10}"/>
              </a:ext>
            </a:extLst>
          </p:cNvPr>
          <p:cNvSpPr txBox="1"/>
          <p:nvPr userDrawn="1"/>
        </p:nvSpPr>
        <p:spPr>
          <a:xfrm>
            <a:off x="725919" y="2621086"/>
            <a:ext cx="10740163" cy="16158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indent="0" algn="l">
              <a:lnSpc>
                <a:spcPts val="2100"/>
              </a:lnSpc>
              <a:spcAft>
                <a:spcPts val="1400"/>
              </a:spcAft>
              <a:buNone/>
            </a:pPr>
            <a:r>
              <a:rPr lang="pt-BR" sz="1800" b="1" baseline="0" dirty="0">
                <a:solidFill>
                  <a:schemeClr val="tx2"/>
                </a:solidFill>
                <a:effectLst/>
                <a:latin typeface="+mn-lt"/>
                <a:ea typeface="Calibri Light" panose="020F0302020204030204" pitchFamily="34" charset="0"/>
              </a:rPr>
              <a:t>OBSERVAÇÕES</a:t>
            </a:r>
          </a:p>
          <a:p>
            <a:pPr marL="174625" indent="-174625" algn="l">
              <a:lnSpc>
                <a:spcPts val="21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sz="1800" baseline="0" dirty="0">
                <a:solidFill>
                  <a:schemeClr val="tx2"/>
                </a:solidFill>
                <a:latin typeface="+mn-lt"/>
              </a:rPr>
              <a:t>Este é o template para a entrega da Descrição do Enigma.</a:t>
            </a:r>
          </a:p>
          <a:p>
            <a:pPr marL="174625" indent="-174625" algn="l">
              <a:lnSpc>
                <a:spcPts val="21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Atenção: o enigma deve ser original.</a:t>
            </a:r>
          </a:p>
          <a:p>
            <a:pPr marL="174625" indent="-174625" algn="l">
              <a:lnSpc>
                <a:spcPts val="21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sz="1800" baseline="0" dirty="0">
                <a:solidFill>
                  <a:schemeClr val="tx2"/>
                </a:solidFill>
                <a:latin typeface="+mn-lt"/>
              </a:rPr>
              <a:t>Duplique os slides conforme necessário. </a:t>
            </a:r>
            <a:endParaRPr lang="pt-BR" sz="1800" baseline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528789-9BBE-4CEC-8B17-8272435DCD40}"/>
              </a:ext>
            </a:extLst>
          </p:cNvPr>
          <p:cNvGrpSpPr/>
          <p:nvPr userDrawn="1"/>
        </p:nvGrpSpPr>
        <p:grpSpPr>
          <a:xfrm>
            <a:off x="3219899" y="5674757"/>
            <a:ext cx="5752203" cy="360000"/>
            <a:chOff x="604530" y="5939165"/>
            <a:chExt cx="5752203" cy="36000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FA6BDFF-D669-4B89-8417-C6D0C0D82B68}"/>
                </a:ext>
              </a:extLst>
            </p:cNvPr>
            <p:cNvSpPr txBox="1"/>
            <p:nvPr userDrawn="1"/>
          </p:nvSpPr>
          <p:spPr>
            <a:xfrm>
              <a:off x="1007256" y="6000132"/>
              <a:ext cx="534947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sz="1800" b="1" kern="1200" spc="20" baseline="0" dirty="0">
                  <a:solidFill>
                    <a:srgbClr val="C00000"/>
                  </a:solidFill>
                  <a:latin typeface="+mj-lt"/>
                  <a:ea typeface="+mj-ea"/>
                  <a:cs typeface="Arial" panose="020B0604020202020204" pitchFamily="34" charset="0"/>
                </a:rPr>
                <a:t>Exclua este slide antes de converter seu arquivo em PDF.</a:t>
              </a:r>
            </a:p>
          </p:txBody>
        </p:sp>
        <p:pic>
          <p:nvPicPr>
            <p:cNvPr id="4" name="Gráfico 3" descr="Aviso">
              <a:extLst>
                <a:ext uri="{FF2B5EF4-FFF2-40B4-BE49-F238E27FC236}">
                  <a16:creationId xmlns:a16="http://schemas.microsoft.com/office/drawing/2014/main" id="{A6E7762D-0853-4555-BA08-53368CC548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4530" y="5939165"/>
              <a:ext cx="360000" cy="360000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02B69CD-31FB-4625-AB33-1D7F2C533649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C39465A-27FD-4A38-861B-BBA0A90387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F57F07A-90CE-4F92-B1AA-9FED8B76564C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226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38BEA9-E9B4-40F7-AEAC-79D737C4FED5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87F7DED-6B12-40D3-BFE6-03D259CC8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DFE62C8-9B29-4A45-B128-55D5497FBEC6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85D33A-911A-4851-85D9-ED43E07519A9}"/>
              </a:ext>
            </a:extLst>
          </p:cNvPr>
          <p:cNvSpPr txBox="1"/>
          <p:nvPr userDrawn="1"/>
        </p:nvSpPr>
        <p:spPr>
          <a:xfrm>
            <a:off x="731838" y="1473216"/>
            <a:ext cx="107283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pt-BR" sz="1600" b="0" spc="50" baseline="0" dirty="0">
                <a:solidFill>
                  <a:srgbClr val="C84B0F"/>
                </a:solidFill>
              </a:rPr>
              <a:t>Desenho do mapa: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84B76417-E989-4A0F-A887-DA01F4B4B2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838" y="1774523"/>
            <a:ext cx="10728325" cy="435481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5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200">
                <a:solidFill>
                  <a:srgbClr val="A5804F"/>
                </a:solidFill>
                <a:latin typeface="+mj-lt"/>
              </a:defRPr>
            </a:lvl2pPr>
            <a:lvl3pPr marL="914400" indent="0">
              <a:buNone/>
              <a:defRPr sz="2200">
                <a:solidFill>
                  <a:srgbClr val="A5804F"/>
                </a:solidFill>
                <a:latin typeface="+mj-lt"/>
              </a:defRPr>
            </a:lvl3pPr>
            <a:lvl4pPr marL="1371600" indent="0">
              <a:buNone/>
              <a:defRPr sz="2200">
                <a:solidFill>
                  <a:srgbClr val="A5804F"/>
                </a:solidFill>
                <a:latin typeface="+mj-lt"/>
              </a:defRPr>
            </a:lvl4pPr>
            <a:lvl5pPr marL="1828800" indent="0">
              <a:buNone/>
              <a:defRPr sz="2200">
                <a:solidFill>
                  <a:srgbClr val="A5804F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aqui o mapa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06CBA2-F682-401E-B689-DD760970506B}"/>
              </a:ext>
            </a:extLst>
          </p:cNvPr>
          <p:cNvSpPr txBox="1"/>
          <p:nvPr userDrawn="1"/>
        </p:nvSpPr>
        <p:spPr>
          <a:xfrm>
            <a:off x="731838" y="1102917"/>
            <a:ext cx="107283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pt-BR" sz="1600" b="1" spc="50" baseline="0" dirty="0">
                <a:solidFill>
                  <a:srgbClr val="C84B0F"/>
                </a:solidFill>
              </a:rPr>
              <a:t>DESCRIÇÃO DO ENIGMA</a:t>
            </a:r>
          </a:p>
        </p:txBody>
      </p:sp>
    </p:spTree>
    <p:extLst>
      <p:ext uri="{BB962C8B-B14F-4D97-AF65-F5344CB8AC3E}">
        <p14:creationId xmlns:p14="http://schemas.microsoft.com/office/powerpoint/2010/main" val="31085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38BEA9-E9B4-40F7-AEAC-79D737C4FED5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87F7DED-6B12-40D3-BFE6-03D259CC8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DFE62C8-9B29-4A45-B128-55D5497FBEC6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85D33A-911A-4851-85D9-ED43E07519A9}"/>
              </a:ext>
            </a:extLst>
          </p:cNvPr>
          <p:cNvSpPr txBox="1"/>
          <p:nvPr userDrawn="1"/>
        </p:nvSpPr>
        <p:spPr>
          <a:xfrm>
            <a:off x="731838" y="1474183"/>
            <a:ext cx="10728325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pt-BR" sz="1600" b="0" spc="50" baseline="0" dirty="0">
                <a:solidFill>
                  <a:srgbClr val="C84B0F"/>
                </a:solidFill>
              </a:rPr>
              <a:t>Texto explicativo:</a:t>
            </a: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pt-BR" sz="1600" b="0" kern="1600" spc="-10" baseline="0" dirty="0">
                <a:solidFill>
                  <a:srgbClr val="C84B0F"/>
                </a:solidFill>
                <a:latin typeface="+mj-lt"/>
              </a:rPr>
              <a:t>(</a:t>
            </a:r>
            <a:r>
              <a:rPr lang="pt-BR" sz="1600" b="0" i="1" kern="1600" spc="-10" baseline="0" dirty="0">
                <a:solidFill>
                  <a:srgbClr val="C84B0F"/>
                </a:solidFill>
                <a:latin typeface="+mj-lt"/>
              </a:rPr>
              <a:t>qual o objetivo do jogo, que elementos serão encontrados em cada sala, quais os comandos disponíveis e o que o jogador deve fazer para atingir seu objetivo</a:t>
            </a:r>
            <a:r>
              <a:rPr lang="pt-BR" sz="1600" b="0" kern="1600" spc="-10" baseline="0" dirty="0">
                <a:solidFill>
                  <a:srgbClr val="C84B0F"/>
                </a:solidFill>
                <a:latin typeface="+mj-lt"/>
              </a:rPr>
              <a:t>)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84B76417-E989-4A0F-A887-DA01F4B4B2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838" y="2188714"/>
            <a:ext cx="10728325" cy="394062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5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200">
                <a:solidFill>
                  <a:srgbClr val="A5804F"/>
                </a:solidFill>
                <a:latin typeface="+mj-lt"/>
              </a:defRPr>
            </a:lvl2pPr>
            <a:lvl3pPr marL="914400" indent="0">
              <a:buNone/>
              <a:defRPr sz="2200">
                <a:solidFill>
                  <a:srgbClr val="A5804F"/>
                </a:solidFill>
                <a:latin typeface="+mj-lt"/>
              </a:defRPr>
            </a:lvl3pPr>
            <a:lvl4pPr marL="1371600" indent="0">
              <a:buNone/>
              <a:defRPr sz="2200">
                <a:solidFill>
                  <a:srgbClr val="A5804F"/>
                </a:solidFill>
                <a:latin typeface="+mj-lt"/>
              </a:defRPr>
            </a:lvl4pPr>
            <a:lvl5pPr marL="1828800" indent="0">
              <a:buNone/>
              <a:defRPr sz="2200">
                <a:solidFill>
                  <a:srgbClr val="A5804F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aqui sua resposta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06CBA2-F682-401E-B689-DD760970506B}"/>
              </a:ext>
            </a:extLst>
          </p:cNvPr>
          <p:cNvSpPr txBox="1"/>
          <p:nvPr userDrawn="1"/>
        </p:nvSpPr>
        <p:spPr>
          <a:xfrm>
            <a:off x="731838" y="1102917"/>
            <a:ext cx="107283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pt-BR" sz="1600" b="1" spc="50" baseline="0" dirty="0">
                <a:solidFill>
                  <a:srgbClr val="C84B0F"/>
                </a:solidFill>
              </a:rPr>
              <a:t>DESCRIÇÃO DO ENIGMA</a:t>
            </a:r>
          </a:p>
        </p:txBody>
      </p:sp>
    </p:spTree>
    <p:extLst>
      <p:ext uri="{BB962C8B-B14F-4D97-AF65-F5344CB8AC3E}">
        <p14:creationId xmlns:p14="http://schemas.microsoft.com/office/powerpoint/2010/main" val="88752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38BEA9-E9B4-40F7-AEAC-79D737C4FED5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87F7DED-6B12-40D3-BFE6-03D259CC8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DFE62C8-9B29-4A45-B128-55D5497FBEC6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316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B69C437-0FC5-47C0-B821-70A21C08CD5F}"/>
              </a:ext>
            </a:extLst>
          </p:cNvPr>
          <p:cNvGrpSpPr/>
          <p:nvPr userDrawn="1"/>
        </p:nvGrpSpPr>
        <p:grpSpPr>
          <a:xfrm>
            <a:off x="4780384" y="2967741"/>
            <a:ext cx="2631232" cy="922518"/>
            <a:chOff x="4780384" y="2957754"/>
            <a:chExt cx="2631232" cy="922518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FBA52F2-191C-30B5-BA36-E0009F003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0384" y="2957754"/>
              <a:ext cx="2631232" cy="216779"/>
            </a:xfrm>
            <a:prstGeom prst="rect">
              <a:avLst/>
            </a:prstGeom>
          </p:spPr>
        </p:pic>
        <p:pic>
          <p:nvPicPr>
            <p:cNvPr id="10" name="Imagem 9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E15554B0-2577-B30C-67DA-BBA98D3180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0728" y="3380068"/>
              <a:ext cx="410545" cy="50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9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7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9" r:id="rId2"/>
    <p:sldLayoutId id="2147483724" r:id="rId3"/>
    <p:sldLayoutId id="2147483728" r:id="rId4"/>
    <p:sldLayoutId id="2147483720" r:id="rId5"/>
    <p:sldLayoutId id="214748371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B457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pos="461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A315288-3AD9-47B9-B472-FB00BC9D51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1837" y="3978888"/>
            <a:ext cx="10771905" cy="504622"/>
          </a:xfrm>
        </p:spPr>
        <p:txBody>
          <a:bodyPr/>
          <a:lstStyle/>
          <a:p>
            <a:r>
              <a:rPr lang="pt-BR" dirty="0"/>
              <a:t>Eduarda Silva Santos</a:t>
            </a:r>
          </a:p>
        </p:txBody>
      </p:sp>
    </p:spTree>
    <p:extLst>
      <p:ext uri="{BB962C8B-B14F-4D97-AF65-F5344CB8AC3E}">
        <p14:creationId xmlns:p14="http://schemas.microsoft.com/office/powerpoint/2010/main" val="31334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4DAF6AE3-D22A-D7AB-264A-F611F5CC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82" y="1288025"/>
            <a:ext cx="5364430" cy="5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0B74-DA04-5CF7-503A-8AC696BB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917E5E1-158C-B1D3-0A18-083F25FFB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b="1" dirty="0"/>
              <a:t>                                                            A Baleia Azul de Valença do Piauí</a:t>
            </a:r>
            <a:br>
              <a:rPr lang="pt-BR" dirty="0"/>
            </a:br>
            <a:r>
              <a:rPr lang="pt-BR" dirty="0"/>
              <a:t>                               Projeto de Jogo de Aventura Textual – Programação Orientada a Objetos</a:t>
            </a:r>
          </a:p>
          <a:p>
            <a:endParaRPr lang="pt-BR" dirty="0"/>
          </a:p>
          <a:p>
            <a:pPr>
              <a:buNone/>
            </a:pPr>
            <a:r>
              <a:rPr lang="pt-BR" b="1" dirty="0"/>
              <a:t>                                                                             Objetivo do Jogo</a:t>
            </a:r>
          </a:p>
          <a:p>
            <a:pPr>
              <a:buNone/>
            </a:pPr>
            <a:r>
              <a:rPr lang="pt-BR" b="1" dirty="0"/>
              <a:t>Objetivo Geral:</a:t>
            </a:r>
          </a:p>
          <a:p>
            <a:pPr>
              <a:buNone/>
            </a:pPr>
            <a:br>
              <a:rPr lang="pt-BR" dirty="0"/>
            </a:br>
            <a:r>
              <a:rPr lang="pt-BR" dirty="0"/>
              <a:t>Impedir o despertar da Baleia Azul, uma entidade folclórica que ameaça engolir a cidade de Valença do Piauí.</a:t>
            </a:r>
          </a:p>
          <a:p>
            <a:pPr>
              <a:buNone/>
            </a:pPr>
            <a:r>
              <a:rPr lang="pt-BR" dirty="0"/>
              <a:t>Para isso, o jogador deve:</a:t>
            </a:r>
          </a:p>
          <a:p>
            <a:pPr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Reunir pistas e objetos simbólicos;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Utilizar ferramentas sagradas;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Ativar o ritual na imagem de São Benedito.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Mapa do Jogo:  Rachaduras da Igreja |Igreja de São </a:t>
            </a:r>
            <a:r>
              <a:rPr lang="pt-BR" dirty="0" err="1"/>
              <a:t>Benedito|Casa</a:t>
            </a:r>
            <a:r>
              <a:rPr lang="pt-BR" dirty="0"/>
              <a:t> de Dona </a:t>
            </a:r>
            <a:r>
              <a:rPr lang="pt-BR" dirty="0" err="1"/>
              <a:t>Ditosa|Centro</a:t>
            </a:r>
            <a:r>
              <a:rPr lang="pt-BR" dirty="0"/>
              <a:t> Histórico de Valença | Rio </a:t>
            </a:r>
            <a:r>
              <a:rPr lang="pt-BR" dirty="0" err="1"/>
              <a:t>Caatinguinha</a:t>
            </a:r>
            <a:r>
              <a:rPr lang="pt-BR" dirty="0"/>
              <a:t> |Igreja de Nossa Senhora da Conceição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1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601354-C5C6-4B3F-8984-63BB0620E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                                   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B7CC9D0-85EF-F28C-8458-0AC565476BBD}"/>
              </a:ext>
            </a:extLst>
          </p:cNvPr>
          <p:cNvSpPr txBox="1"/>
          <p:nvPr/>
        </p:nvSpPr>
        <p:spPr>
          <a:xfrm>
            <a:off x="4019015" y="1180647"/>
            <a:ext cx="767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DB13F-F65F-CF67-5F80-AF3D9127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61754"/>
            <a:ext cx="592885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Centro Histórico de Valença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parede_com_inscricao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lanterna_de_sao_jose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Rio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Caatinguinha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poco_antigo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chave_de_bronze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Igreja de Nossa Senhora da Conceição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 final de derrota, caso o jogador não tenha realizado o ritual corretamente.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Apenas algumas ferramentas são essenciais para completar o ritual, mas outras podem enriquecer a narrativa.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6FB7A-1969-2045-57F3-DBA11D08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2" y="2658131"/>
            <a:ext cx="334296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Salas e Elementos Interativos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Rachaduras da Igreja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 simbólica de início. Revela a instabilidade do selo e conecta à Igreja de São Benedito.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Igreja de São Benedito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imagem_sao_benedito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do jogo é ativado aqui com a ferramenta correta.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Casa de Dona Ditosa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bau_antigo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fragmento_estandarte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carta_profetica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Ferramenta: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martelo_de_procissao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787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739B4-24FB-3C30-5ECB-0C6BBE4F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FA497B-8689-163D-F00F-1C450F803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                                   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B287-5701-3829-3A22-75BDC8BEC3F3}"/>
              </a:ext>
            </a:extLst>
          </p:cNvPr>
          <p:cNvSpPr txBox="1"/>
          <p:nvPr/>
        </p:nvSpPr>
        <p:spPr>
          <a:xfrm>
            <a:off x="629265" y="2359742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Conexões entre as Salas (Regras de Navegação)</a:t>
            </a:r>
          </a:p>
          <a:p>
            <a:r>
              <a:rPr lang="pt-BR" dirty="0"/>
              <a:t>O jogador só pode transitar entre salas que estejam diretamente conectadas, conforme abaixo:</a:t>
            </a:r>
          </a:p>
          <a:p>
            <a:r>
              <a:rPr lang="pt-BR" dirty="0"/>
              <a:t>Rachaduras da Igreja ↔ Igreja de São Benedito</a:t>
            </a:r>
          </a:p>
          <a:p>
            <a:r>
              <a:rPr lang="pt-BR" dirty="0"/>
              <a:t>Igreja de São Benedito ↔ Rachaduras da Igreja ↔ Casa de Dona Ditosa</a:t>
            </a:r>
          </a:p>
          <a:p>
            <a:r>
              <a:rPr lang="pt-BR" dirty="0"/>
              <a:t>Casa de Dona Ditosa ↔ Igreja de São Benedito ↔ Centro Histórico de Valença</a:t>
            </a:r>
          </a:p>
          <a:p>
            <a:r>
              <a:rPr lang="pt-BR" dirty="0"/>
              <a:t>Centro Histórico de Valença ↔ Casa de Dona Ditosa ↔ Rio </a:t>
            </a:r>
            <a:r>
              <a:rPr lang="pt-BR" dirty="0" err="1"/>
              <a:t>Caatinguinha</a:t>
            </a:r>
            <a:endParaRPr lang="pt-BR" dirty="0"/>
          </a:p>
          <a:p>
            <a:r>
              <a:rPr lang="pt-BR" dirty="0"/>
              <a:t>Rio </a:t>
            </a:r>
            <a:r>
              <a:rPr lang="pt-BR" dirty="0" err="1"/>
              <a:t>Caatinguinha</a:t>
            </a:r>
            <a:r>
              <a:rPr lang="pt-BR" dirty="0"/>
              <a:t> ↔ Centro Histórico de Valença ↔ Igreja de Nossa Senhora da Conceição</a:t>
            </a:r>
          </a:p>
          <a:p>
            <a:r>
              <a:rPr lang="pt-BR" dirty="0"/>
              <a:t>Igreja de Nossa Senhora da Conceição ↔ Rio </a:t>
            </a:r>
            <a:r>
              <a:rPr lang="pt-BR" dirty="0" err="1"/>
              <a:t>Caatinguinha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10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A4CFD-7667-E0C0-4CC3-AEB6F437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9D92C-C1D6-4337-18A6-F7EFE5C3C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                                   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178B760-F93F-9E26-B403-8DD07269BE13}"/>
              </a:ext>
            </a:extLst>
          </p:cNvPr>
          <p:cNvSpPr txBox="1"/>
          <p:nvPr/>
        </p:nvSpPr>
        <p:spPr>
          <a:xfrm>
            <a:off x="-1789470" y="2338849"/>
            <a:ext cx="11061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| Comando                                  | Ação                                                 |</a:t>
            </a:r>
          </a:p>
          <a:p>
            <a:pPr algn="ctr"/>
            <a:r>
              <a:rPr lang="pt-BR" dirty="0"/>
              <a:t>| ---------------------------------------| ------------------------------                 |</a:t>
            </a:r>
          </a:p>
          <a:p>
            <a:pPr algn="ctr"/>
            <a:r>
              <a:rPr lang="pt-BR" dirty="0"/>
              <a:t>| `pega &lt;nome&gt;`                        | Pega ferramenta da sala                |</a:t>
            </a:r>
          </a:p>
          <a:p>
            <a:pPr algn="ctr"/>
            <a:r>
              <a:rPr lang="pt-BR" dirty="0"/>
              <a:t>| `descarta &lt;nome&gt;`                  | Descarta ferramenta da mochila |</a:t>
            </a:r>
          </a:p>
          <a:p>
            <a:pPr algn="ctr"/>
            <a:r>
              <a:rPr lang="pt-BR" dirty="0"/>
              <a:t>| `inventario`                               | Mostra o conteúdo da mochila    |</a:t>
            </a:r>
          </a:p>
          <a:p>
            <a:pPr algn="ctr"/>
            <a:r>
              <a:rPr lang="pt-BR" dirty="0"/>
              <a:t>| `usa &lt;ferramenta&gt; &lt;objeto&gt;` | Usa ferramenta no objeto            |</a:t>
            </a:r>
          </a:p>
          <a:p>
            <a:pPr algn="ctr"/>
            <a:r>
              <a:rPr lang="pt-BR" dirty="0"/>
              <a:t>| `sai &lt;sala&gt;`                                | Vai para outra sala conectada     |</a:t>
            </a:r>
          </a:p>
          <a:p>
            <a:pPr algn="ctr"/>
            <a:r>
              <a:rPr lang="pt-BR" dirty="0"/>
              <a:t>| `fim`                                           | Encerra o jogo manualmente      |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EFFE58-15E0-43B8-4D87-42320DF58907}"/>
              </a:ext>
            </a:extLst>
          </p:cNvPr>
          <p:cNvSpPr txBox="1"/>
          <p:nvPr/>
        </p:nvSpPr>
        <p:spPr>
          <a:xfrm>
            <a:off x="629265" y="4797307"/>
            <a:ext cx="86425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O que o Jogador Deve Fazer</a:t>
            </a:r>
          </a:p>
          <a:p>
            <a:pPr>
              <a:buFont typeface="+mj-lt"/>
              <a:buAutoNum type="arabicPeriod"/>
            </a:pPr>
            <a:r>
              <a:rPr lang="pt-BR" dirty="0"/>
              <a:t>Explorar as salas em ordem estratégica</a:t>
            </a:r>
          </a:p>
          <a:p>
            <a:pPr>
              <a:buFont typeface="+mj-lt"/>
              <a:buAutoNum type="arabicPeriod"/>
            </a:pPr>
            <a:r>
              <a:rPr lang="pt-BR" dirty="0"/>
              <a:t>Coletar ferramentas e usá-las corretamente</a:t>
            </a:r>
          </a:p>
          <a:p>
            <a:pPr>
              <a:buFont typeface="+mj-lt"/>
              <a:buAutoNum type="arabicPeriod"/>
            </a:pPr>
            <a:r>
              <a:rPr lang="pt-BR" dirty="0"/>
              <a:t>Evitar interagir com o poço</a:t>
            </a:r>
          </a:p>
          <a:p>
            <a:pPr>
              <a:buFont typeface="+mj-lt"/>
              <a:buAutoNum type="arabicPeriod"/>
            </a:pPr>
            <a:r>
              <a:rPr lang="pt-BR" dirty="0"/>
              <a:t>Usar a </a:t>
            </a:r>
            <a:r>
              <a:rPr lang="pt-BR" dirty="0" err="1"/>
              <a:t>chave_de_bronze</a:t>
            </a:r>
            <a:r>
              <a:rPr lang="pt-BR" dirty="0"/>
              <a:t> na imagem de São Benedito</a:t>
            </a:r>
          </a:p>
          <a:p>
            <a:pPr>
              <a:buFont typeface="+mj-lt"/>
              <a:buAutoNum type="arabicPeriod"/>
            </a:pPr>
            <a:r>
              <a:rPr lang="pt-BR" dirty="0"/>
              <a:t>Finalizar o ritual e vencer o jogo</a:t>
            </a:r>
          </a:p>
        </p:txBody>
      </p:sp>
    </p:spTree>
    <p:extLst>
      <p:ext uri="{BB962C8B-B14F-4D97-AF65-F5344CB8AC3E}">
        <p14:creationId xmlns:p14="http://schemas.microsoft.com/office/powerpoint/2010/main" val="109771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462C-300B-7833-5671-C404A282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284C33-D88E-D6A9-4D97-DE26F1AEBD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916" y="2556386"/>
            <a:ext cx="10693247" cy="1081549"/>
          </a:xfrm>
        </p:spPr>
        <p:txBody>
          <a:bodyPr/>
          <a:lstStyle/>
          <a:p>
            <a:pPr>
              <a:buNone/>
            </a:pPr>
            <a:r>
              <a:rPr lang="pt-BR" b="1" dirty="0"/>
              <a:t>Sistema de Mochila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mochila armazena até </a:t>
            </a:r>
            <a:r>
              <a:rPr lang="pt-BR" b="1" dirty="0"/>
              <a:t>3 ferramentas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jogador pode: </a:t>
            </a:r>
            <a:r>
              <a:rPr lang="pt-BR" b="1" dirty="0"/>
              <a:t>Guardar</a:t>
            </a:r>
            <a:r>
              <a:rPr lang="pt-BR" dirty="0"/>
              <a:t>, </a:t>
            </a:r>
            <a:r>
              <a:rPr lang="pt-BR" b="1" dirty="0"/>
              <a:t>descartar</a:t>
            </a:r>
            <a:r>
              <a:rPr lang="pt-BR" dirty="0"/>
              <a:t> , </a:t>
            </a:r>
            <a:r>
              <a:rPr lang="pt-BR" b="1" dirty="0"/>
              <a:t>usar  </a:t>
            </a:r>
            <a:r>
              <a:rPr lang="pt-BR" dirty="0"/>
              <a:t>ou</a:t>
            </a:r>
            <a:r>
              <a:rPr lang="pt-BR" b="1" dirty="0"/>
              <a:t> gerenciar recursos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68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32353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bd2b1f-886a-4f1d-b0bb-23f49d491aa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8A1A6D184364FB502BBB6EBF2C3D9" ma:contentTypeVersion="14" ma:contentTypeDescription="Crie um novo documento." ma:contentTypeScope="" ma:versionID="d7146710810563b9c6e4c1a91b60f5f9">
  <xsd:schema xmlns:xsd="http://www.w3.org/2001/XMLSchema" xmlns:xs="http://www.w3.org/2001/XMLSchema" xmlns:p="http://schemas.microsoft.com/office/2006/metadata/properties" xmlns:ns3="73bd2b1f-886a-4f1d-b0bb-23f49d491aa9" xmlns:ns4="85818a3c-b8e7-4f75-b80a-610982c277d3" targetNamespace="http://schemas.microsoft.com/office/2006/metadata/properties" ma:root="true" ma:fieldsID="8b8875638ef7369d6012dd60a980de1b" ns3:_="" ns4:_="">
    <xsd:import namespace="73bd2b1f-886a-4f1d-b0bb-23f49d491aa9"/>
    <xsd:import namespace="85818a3c-b8e7-4f75-b80a-610982c277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d2b1f-886a-4f1d-b0bb-23f49d491a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18a3c-b8e7-4f75-b80a-610982c277d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9BEEEE-2B51-442D-8883-C0D2526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26E461-2A04-4085-AF63-75B51F10120C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85818a3c-b8e7-4f75-b80a-610982c277d3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3bd2b1f-886a-4f1d-b0bb-23f49d491aa9"/>
  </ds:schemaRefs>
</ds:datastoreItem>
</file>

<file path=customXml/itemProps3.xml><?xml version="1.0" encoding="utf-8"?>
<ds:datastoreItem xmlns:ds="http://schemas.openxmlformats.org/officeDocument/2006/customXml" ds:itemID="{E69AF7DC-6376-43BE-89AD-43C459C4C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bd2b1f-886a-4f1d-b0bb-23f49d491aa9"/>
    <ds:schemaRef ds:uri="85818a3c-b8e7-4f75-b80a-610982c277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508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Maristela Compagnoni Vieira</dc:creator>
  <cp:lastModifiedBy>EDUARDA SILVA SANTOS</cp:lastModifiedBy>
  <cp:revision>46</cp:revision>
  <dcterms:created xsi:type="dcterms:W3CDTF">2022-09-13T12:50:34Z</dcterms:created>
  <dcterms:modified xsi:type="dcterms:W3CDTF">2025-07-04T00:12:16Z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0x010100B048A1A6D184364FB502BBB6EBF2C3D9</vt:lpwstr>
  </property>
  <property fmtid="{D5CDD505-2E9C-101B-9397-08002B2CF9AE}" pid="3" name="MSIP_Label_086c2b39-4223-4d15-bcb9-787ea17e6435_Enabled">
    <vt:lpwstr>true</vt:lpwstr>
  </property>
  <property fmtid="{D5CDD505-2E9C-101B-9397-08002B2CF9AE}" pid="4" name="MSIP_Label_086c2b39-4223-4d15-bcb9-787ea17e6435_SetDate">
    <vt:lpwstr>2025-05-07T13:29:20Z</vt:lpwstr>
  </property>
  <property fmtid="{D5CDD505-2E9C-101B-9397-08002B2CF9AE}" pid="5" name="MSIP_Label_086c2b39-4223-4d15-bcb9-787ea17e6435_Method">
    <vt:lpwstr>Standard</vt:lpwstr>
  </property>
  <property fmtid="{D5CDD505-2E9C-101B-9397-08002B2CF9AE}" pid="6" name="MSIP_Label_086c2b39-4223-4d15-bcb9-787ea17e6435_Name">
    <vt:lpwstr>086c2b39-4223-4d15-bcb9-787ea17e6435</vt:lpwstr>
  </property>
  <property fmtid="{D5CDD505-2E9C-101B-9397-08002B2CF9AE}" pid="7" name="MSIP_Label_086c2b39-4223-4d15-bcb9-787ea17e6435_SiteId">
    <vt:lpwstr>7575b092-fc5f-4f6c-b7a5-9e9ef7aca80d</vt:lpwstr>
  </property>
  <property fmtid="{D5CDD505-2E9C-101B-9397-08002B2CF9AE}" pid="8" name="MSIP_Label_086c2b39-4223-4d15-bcb9-787ea17e6435_ActionId">
    <vt:lpwstr>413bf25a-d05e-4487-8c1c-721a611f95cf</vt:lpwstr>
  </property>
  <property fmtid="{D5CDD505-2E9C-101B-9397-08002B2CF9AE}" pid="9" name="MSIP_Label_086c2b39-4223-4d15-bcb9-787ea17e6435_ContentBits">
    <vt:lpwstr>0</vt:lpwstr>
  </property>
  <property fmtid="{D5CDD505-2E9C-101B-9397-08002B2CF9AE}" pid="10" name="MSIP_Label_086c2b39-4223-4d15-bcb9-787ea17e6435_Tag">
    <vt:lpwstr>10, 3, 0, 1</vt:lpwstr>
  </property>
</Properties>
</file>