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9"/>
  </p:handoutMasterIdLst>
  <p:sldIdLst>
    <p:sldId id="306" r:id="rId5"/>
    <p:sldId id="326" r:id="rId6"/>
    <p:sldId id="322" r:id="rId7"/>
    <p:sldId id="307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a Boletti Duraes Souto" initials="RBDS" lastIdx="0" clrIdx="0">
    <p:extLst>
      <p:ext uri="{19B8F6BF-5375-455C-9EA6-DF929625EA0E}">
        <p15:presenceInfo xmlns:p15="http://schemas.microsoft.com/office/powerpoint/2012/main" userId="S-1-5-21-602162358-1580818891-839522115-28019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4B0F"/>
    <a:srgbClr val="C8AF8C"/>
    <a:srgbClr val="6666FF"/>
    <a:srgbClr val="3333FF"/>
    <a:srgbClr val="6699FF"/>
    <a:srgbClr val="3366FF"/>
    <a:srgbClr val="9966FF"/>
    <a:srgbClr val="6600CC"/>
    <a:srgbClr val="CC99FF"/>
    <a:srgbClr val="866F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C054F24-11B5-C7DD-5374-5A3C393113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F4BD8BB-3D8B-9119-6C24-D31AB2ACAA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E5675D-3DB4-4B9F-9B3E-D3A50224A15D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CEEBA6-100C-4233-A420-D94BDB200B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1D0F4DA-142F-D503-C94B-067317DB7F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78FC65-9EE8-4671-BF29-E321EADBCE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4528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1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FBA52F2-191C-30B5-BA36-E0009F0035C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6818" y="733488"/>
            <a:ext cx="2631232" cy="216779"/>
          </a:xfrm>
          <a:prstGeom prst="rect">
            <a:avLst/>
          </a:prstGeom>
        </p:spPr>
      </p:pic>
      <p:pic>
        <p:nvPicPr>
          <p:cNvPr id="10" name="Imagem 9" descr="Uma imagem contendo Logotipo&#10;&#10;Descrição gerada automaticamente">
            <a:extLst>
              <a:ext uri="{FF2B5EF4-FFF2-40B4-BE49-F238E27FC236}">
                <a16:creationId xmlns:a16="http://schemas.microsoft.com/office/drawing/2014/main" id="{E15554B0-2577-B30C-67DA-BBA98D31805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790" y="5629782"/>
            <a:ext cx="410545" cy="500204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B967883-E8C4-4150-964D-31CA3CC86A6A}"/>
              </a:ext>
            </a:extLst>
          </p:cNvPr>
          <p:cNvSpPr txBox="1"/>
          <p:nvPr userDrawn="1"/>
        </p:nvSpPr>
        <p:spPr>
          <a:xfrm>
            <a:off x="731838" y="2441776"/>
            <a:ext cx="10728325" cy="11079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pt-BR" sz="1800" b="0" kern="1200" dirty="0">
                <a:solidFill>
                  <a:schemeClr val="bg1"/>
                </a:solidFill>
                <a:latin typeface="+mj-lt"/>
                <a:ea typeface="+mj-ea"/>
                <a:cs typeface="Arial" panose="020B0604020202020204" pitchFamily="34" charset="0"/>
              </a:rPr>
              <a:t>TEMPLATE PARA ENTREGA DO PROJETO DA DISCIPLINA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400" b="1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Programação Orientada a Objetos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kern="1200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Fase 1 - Diagrama de Classes</a:t>
            </a:r>
          </a:p>
        </p:txBody>
      </p:sp>
      <p:sp>
        <p:nvSpPr>
          <p:cNvPr id="9" name="Espaço Reservado para Texto 2">
            <a:extLst>
              <a:ext uri="{FF2B5EF4-FFF2-40B4-BE49-F238E27FC236}">
                <a16:creationId xmlns:a16="http://schemas.microsoft.com/office/drawing/2014/main" id="{A8E3F3EB-3802-4CAE-BD99-CD73A66FB0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31838" y="4067379"/>
            <a:ext cx="10728325" cy="28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rgbClr val="C8AF8C"/>
                </a:solidFill>
                <a:latin typeface="+mj-lt"/>
              </a:defRPr>
            </a:lvl1pPr>
            <a:lvl2pPr marL="457200" indent="0">
              <a:buNone/>
              <a:defRPr sz="2200">
                <a:solidFill>
                  <a:srgbClr val="A5804F"/>
                </a:solidFill>
                <a:latin typeface="+mj-lt"/>
              </a:defRPr>
            </a:lvl2pPr>
            <a:lvl3pPr marL="914400" indent="0">
              <a:buNone/>
              <a:defRPr sz="2200">
                <a:solidFill>
                  <a:srgbClr val="A5804F"/>
                </a:solidFill>
                <a:latin typeface="+mj-lt"/>
              </a:defRPr>
            </a:lvl3pPr>
            <a:lvl4pPr marL="1371600" indent="0">
              <a:buNone/>
              <a:defRPr sz="2200">
                <a:solidFill>
                  <a:srgbClr val="A5804F"/>
                </a:solidFill>
                <a:latin typeface="+mj-lt"/>
              </a:defRPr>
            </a:lvl4pPr>
            <a:lvl5pPr marL="1828800" indent="0">
              <a:buNone/>
              <a:defRPr sz="2200">
                <a:solidFill>
                  <a:srgbClr val="A5804F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Insira aqui seu nome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3A5E63-026F-4AF5-920D-4D7EE5213B17}"/>
              </a:ext>
            </a:extLst>
          </p:cNvPr>
          <p:cNvSpPr txBox="1"/>
          <p:nvPr userDrawn="1"/>
        </p:nvSpPr>
        <p:spPr>
          <a:xfrm>
            <a:off x="731838" y="3730623"/>
            <a:ext cx="10728325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pt-BR" sz="2000" b="1" kern="1200" spc="20" baseline="0" dirty="0">
                <a:solidFill>
                  <a:srgbClr val="C8AF8C"/>
                </a:solidFill>
                <a:latin typeface="+mj-lt"/>
                <a:ea typeface="+mj-ea"/>
                <a:cs typeface="Arial" panose="020B0604020202020204" pitchFamily="34" charset="0"/>
              </a:rPr>
              <a:t>Nome do estudante:</a:t>
            </a:r>
            <a:endParaRPr lang="pt-BR" sz="2000" b="1" kern="1200" spc="20" baseline="0" dirty="0">
              <a:solidFill>
                <a:srgbClr val="C8AF8C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38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6C912B1C-5ABC-4F45-ADB3-C66EF06822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BEB5FCD-F8C8-48E4-837D-EDBCE0231D10}"/>
              </a:ext>
            </a:extLst>
          </p:cNvPr>
          <p:cNvSpPr txBox="1"/>
          <p:nvPr userDrawn="1"/>
        </p:nvSpPr>
        <p:spPr>
          <a:xfrm>
            <a:off x="725919" y="2729144"/>
            <a:ext cx="10740163" cy="7181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marL="0" indent="0" algn="l">
              <a:lnSpc>
                <a:spcPts val="2100"/>
              </a:lnSpc>
              <a:spcAft>
                <a:spcPts val="1400"/>
              </a:spcAft>
              <a:buNone/>
            </a:pPr>
            <a:r>
              <a:rPr lang="pt-BR" sz="1800" b="1" baseline="0" dirty="0">
                <a:solidFill>
                  <a:schemeClr val="tx2"/>
                </a:solidFill>
                <a:effectLst/>
                <a:latin typeface="+mn-lt"/>
                <a:ea typeface="Calibri Light" panose="020F0302020204030204" pitchFamily="34" charset="0"/>
              </a:rPr>
              <a:t>OBSERVAÇÕES</a:t>
            </a:r>
          </a:p>
          <a:p>
            <a:pPr marL="174625" indent="-174625" algn="l">
              <a:lnSpc>
                <a:spcPts val="2100"/>
              </a:lnSpc>
              <a:spcAft>
                <a:spcPts val="1400"/>
              </a:spcAft>
              <a:buFont typeface="Arial" panose="020B0604020202020204" pitchFamily="34" charset="0"/>
              <a:buChar char="•"/>
            </a:pPr>
            <a:r>
              <a:rPr lang="pt-BR" sz="1800" baseline="0" dirty="0">
                <a:solidFill>
                  <a:schemeClr val="tx2"/>
                </a:solidFill>
                <a:latin typeface="+mn-lt"/>
              </a:rPr>
              <a:t>Este é o template para a entrega do Diagrama de Classes.</a:t>
            </a:r>
            <a:endParaRPr lang="pt-BR" sz="1800" baseline="0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84528789-9BBE-4CEC-8B17-8272435DCD40}"/>
              </a:ext>
            </a:extLst>
          </p:cNvPr>
          <p:cNvGrpSpPr/>
          <p:nvPr userDrawn="1"/>
        </p:nvGrpSpPr>
        <p:grpSpPr>
          <a:xfrm>
            <a:off x="3219899" y="5674757"/>
            <a:ext cx="5752203" cy="360000"/>
            <a:chOff x="604530" y="5939165"/>
            <a:chExt cx="5752203" cy="360000"/>
          </a:xfrm>
        </p:grpSpPr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DFA6BDFF-D669-4B89-8417-C6D0C0D82B68}"/>
                </a:ext>
              </a:extLst>
            </p:cNvPr>
            <p:cNvSpPr txBox="1"/>
            <p:nvPr userDrawn="1"/>
          </p:nvSpPr>
          <p:spPr>
            <a:xfrm>
              <a:off x="1007256" y="6000132"/>
              <a:ext cx="5349477" cy="276999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algn="l" defTabSz="914400" rtl="0" eaLnBrk="1" latinLnBrk="0" hangingPunct="1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lang="pt-BR" sz="1800" b="1" kern="1200" spc="20" baseline="0" dirty="0">
                  <a:solidFill>
                    <a:srgbClr val="C00000"/>
                  </a:solidFill>
                  <a:latin typeface="+mj-lt"/>
                  <a:ea typeface="+mj-ea"/>
                  <a:cs typeface="Arial" panose="020B0604020202020204" pitchFamily="34" charset="0"/>
                </a:rPr>
                <a:t>Exclua este slide antes de converter seu arquivo em PDF.</a:t>
              </a:r>
            </a:p>
          </p:txBody>
        </p:sp>
        <p:pic>
          <p:nvPicPr>
            <p:cNvPr id="4" name="Gráfico 3" descr="Aviso">
              <a:extLst>
                <a:ext uri="{FF2B5EF4-FFF2-40B4-BE49-F238E27FC236}">
                  <a16:creationId xmlns:a16="http://schemas.microsoft.com/office/drawing/2014/main" id="{A6E7762D-0853-4555-BA08-53368CC5486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4530" y="5939165"/>
              <a:ext cx="360000" cy="360000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902B69CD-31FB-4625-AB33-1D7F2C533649}"/>
              </a:ext>
            </a:extLst>
          </p:cNvPr>
          <p:cNvGrpSpPr/>
          <p:nvPr userDrawn="1"/>
        </p:nvGrpSpPr>
        <p:grpSpPr>
          <a:xfrm>
            <a:off x="648373" y="330584"/>
            <a:ext cx="10811977" cy="593220"/>
            <a:chOff x="626863" y="250209"/>
            <a:chExt cx="10811977" cy="593220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EC39465A-27FD-4A38-861B-BBA0A903878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6863" y="250209"/>
              <a:ext cx="1620000" cy="5932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2F57F07A-90CE-4F92-B1AA-9FED8B76564C}"/>
                </a:ext>
              </a:extLst>
            </p:cNvPr>
            <p:cNvSpPr/>
            <p:nvPr userDrawn="1"/>
          </p:nvSpPr>
          <p:spPr>
            <a:xfrm>
              <a:off x="2258840" y="755176"/>
              <a:ext cx="9180000" cy="54000"/>
            </a:xfrm>
            <a:prstGeom prst="rect">
              <a:avLst/>
            </a:prstGeom>
            <a:gradFill flip="none" rotWithShape="1">
              <a:gsLst>
                <a:gs pos="0">
                  <a:srgbClr val="BDA276"/>
                </a:gs>
                <a:gs pos="90000">
                  <a:srgbClr val="454D9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42264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2">
            <a:extLst>
              <a:ext uri="{FF2B5EF4-FFF2-40B4-BE49-F238E27FC236}">
                <a16:creationId xmlns:a16="http://schemas.microsoft.com/office/drawing/2014/main" id="{84B76417-E989-4A0F-A887-DA01F4B4B2A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31838" y="1473216"/>
            <a:ext cx="10728325" cy="4656123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spc="5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200">
                <a:solidFill>
                  <a:srgbClr val="A5804F"/>
                </a:solidFill>
                <a:latin typeface="+mj-lt"/>
              </a:defRPr>
            </a:lvl2pPr>
            <a:lvl3pPr marL="914400" indent="0">
              <a:buNone/>
              <a:defRPr sz="2200">
                <a:solidFill>
                  <a:srgbClr val="A5804F"/>
                </a:solidFill>
                <a:latin typeface="+mj-lt"/>
              </a:defRPr>
            </a:lvl3pPr>
            <a:lvl4pPr marL="1371600" indent="0">
              <a:buNone/>
              <a:defRPr sz="2200">
                <a:solidFill>
                  <a:srgbClr val="A5804F"/>
                </a:solidFill>
                <a:latin typeface="+mj-lt"/>
              </a:defRPr>
            </a:lvl4pPr>
            <a:lvl5pPr marL="1828800" indent="0">
              <a:buNone/>
              <a:defRPr sz="2200">
                <a:solidFill>
                  <a:srgbClr val="A5804F"/>
                </a:solidFill>
                <a:latin typeface="+mj-lt"/>
              </a:defRPr>
            </a:lvl5pPr>
          </a:lstStyle>
          <a:p>
            <a:pPr lvl="0"/>
            <a:r>
              <a:rPr lang="pt-BR" dirty="0"/>
              <a:t>Insira aqui o diagrama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38BEA9-E9B4-40F7-AEAC-79D737C4FED5}"/>
              </a:ext>
            </a:extLst>
          </p:cNvPr>
          <p:cNvGrpSpPr/>
          <p:nvPr userDrawn="1"/>
        </p:nvGrpSpPr>
        <p:grpSpPr>
          <a:xfrm>
            <a:off x="648373" y="330584"/>
            <a:ext cx="10811977" cy="593220"/>
            <a:chOff x="626863" y="250209"/>
            <a:chExt cx="10811977" cy="5932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87F7DED-6B12-40D3-BFE6-03D259CC82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6863" y="250209"/>
              <a:ext cx="1620000" cy="5932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DFE62C8-9B29-4A45-B128-55D5497FBEC6}"/>
                </a:ext>
              </a:extLst>
            </p:cNvPr>
            <p:cNvSpPr/>
            <p:nvPr userDrawn="1"/>
          </p:nvSpPr>
          <p:spPr>
            <a:xfrm>
              <a:off x="2258840" y="755176"/>
              <a:ext cx="9180000" cy="54000"/>
            </a:xfrm>
            <a:prstGeom prst="rect">
              <a:avLst/>
            </a:prstGeom>
            <a:gradFill flip="none" rotWithShape="1">
              <a:gsLst>
                <a:gs pos="0">
                  <a:srgbClr val="BDA276"/>
                </a:gs>
                <a:gs pos="90000">
                  <a:srgbClr val="454D9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A06CBA2-F682-401E-B689-DD760970506B}"/>
              </a:ext>
            </a:extLst>
          </p:cNvPr>
          <p:cNvSpPr txBox="1"/>
          <p:nvPr userDrawn="1"/>
        </p:nvSpPr>
        <p:spPr>
          <a:xfrm>
            <a:off x="731838" y="1102917"/>
            <a:ext cx="10728325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l">
              <a:spcBef>
                <a:spcPts val="0"/>
              </a:spcBef>
            </a:pPr>
            <a:r>
              <a:rPr lang="pt-BR" sz="1600" b="1" spc="50" baseline="0" dirty="0">
                <a:solidFill>
                  <a:srgbClr val="C84B0F"/>
                </a:solidFill>
              </a:rPr>
              <a:t>DIAGRAMA DE CLASSES</a:t>
            </a:r>
          </a:p>
        </p:txBody>
      </p:sp>
    </p:spTree>
    <p:extLst>
      <p:ext uri="{BB962C8B-B14F-4D97-AF65-F5344CB8AC3E}">
        <p14:creationId xmlns:p14="http://schemas.microsoft.com/office/powerpoint/2010/main" val="310857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8E38BEA9-E9B4-40F7-AEAC-79D737C4FED5}"/>
              </a:ext>
            </a:extLst>
          </p:cNvPr>
          <p:cNvGrpSpPr/>
          <p:nvPr userDrawn="1"/>
        </p:nvGrpSpPr>
        <p:grpSpPr>
          <a:xfrm>
            <a:off x="648373" y="330584"/>
            <a:ext cx="10811977" cy="593220"/>
            <a:chOff x="626863" y="250209"/>
            <a:chExt cx="10811977" cy="593220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87F7DED-6B12-40D3-BFE6-03D259CC82C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26863" y="250209"/>
              <a:ext cx="1620000" cy="59322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0DFE62C8-9B29-4A45-B128-55D5497FBEC6}"/>
                </a:ext>
              </a:extLst>
            </p:cNvPr>
            <p:cNvSpPr/>
            <p:nvPr userDrawn="1"/>
          </p:nvSpPr>
          <p:spPr>
            <a:xfrm>
              <a:off x="2258840" y="755176"/>
              <a:ext cx="9180000" cy="54000"/>
            </a:xfrm>
            <a:prstGeom prst="rect">
              <a:avLst/>
            </a:prstGeom>
            <a:gradFill flip="none" rotWithShape="1">
              <a:gsLst>
                <a:gs pos="0">
                  <a:srgbClr val="BDA276"/>
                </a:gs>
                <a:gs pos="90000">
                  <a:srgbClr val="454D9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0731648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B69C437-0FC5-47C0-B821-70A21C08CD5F}"/>
              </a:ext>
            </a:extLst>
          </p:cNvPr>
          <p:cNvGrpSpPr/>
          <p:nvPr userDrawn="1"/>
        </p:nvGrpSpPr>
        <p:grpSpPr>
          <a:xfrm>
            <a:off x="4780384" y="2967741"/>
            <a:ext cx="2631232" cy="922518"/>
            <a:chOff x="4780384" y="2957754"/>
            <a:chExt cx="2631232" cy="922518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FBA52F2-191C-30B5-BA36-E0009F0035C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80384" y="2957754"/>
              <a:ext cx="2631232" cy="216779"/>
            </a:xfrm>
            <a:prstGeom prst="rect">
              <a:avLst/>
            </a:prstGeom>
          </p:spPr>
        </p:pic>
        <p:pic>
          <p:nvPicPr>
            <p:cNvPr id="10" name="Imagem 9" descr="Uma imagem contendo Logotipo&#10;&#10;Descrição gerada automaticamente">
              <a:extLst>
                <a:ext uri="{FF2B5EF4-FFF2-40B4-BE49-F238E27FC236}">
                  <a16:creationId xmlns:a16="http://schemas.microsoft.com/office/drawing/2014/main" id="{E15554B0-2577-B30C-67DA-BBA98D31805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890728" y="3380068"/>
              <a:ext cx="410545" cy="5002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497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7705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9" r:id="rId2"/>
    <p:sldLayoutId id="2147483724" r:id="rId3"/>
    <p:sldLayoutId id="2147483720" r:id="rId4"/>
    <p:sldLayoutId id="214748371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B457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B457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59" userDrawn="1">
          <p15:clr>
            <a:srgbClr val="F26B43"/>
          </p15:clr>
        </p15:guide>
        <p15:guide id="2" pos="461" userDrawn="1">
          <p15:clr>
            <a:srgbClr val="F26B43"/>
          </p15:clr>
        </p15:guide>
        <p15:guide id="3" orient="horz" pos="3861" userDrawn="1">
          <p15:clr>
            <a:srgbClr val="F26B43"/>
          </p15:clr>
        </p15:guide>
        <p15:guide id="4" pos="72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A315288-3AD9-47B9-B472-FB00BC9D51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42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51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3C5289BB-CE48-BA74-D86D-985B3EC02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6605" y="1141508"/>
            <a:ext cx="4963060" cy="497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0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532353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BF1ACC88909CC43ABB7DAE512147269" ma:contentTypeVersion="5" ma:contentTypeDescription="Crie um novo documento." ma:contentTypeScope="" ma:versionID="b55548f59b7380283948b0a9f6411ffc">
  <xsd:schema xmlns:xsd="http://www.w3.org/2001/XMLSchema" xmlns:xs="http://www.w3.org/2001/XMLSchema" xmlns:p="http://schemas.microsoft.com/office/2006/metadata/properties" xmlns:ns3="d7116617-e48e-452b-b236-be6174ace789" targetNamespace="http://schemas.microsoft.com/office/2006/metadata/properties" ma:root="true" ma:fieldsID="cd46c79c8c93fcf63f7dbe9fc9ed8588" ns3:_="">
    <xsd:import namespace="d7116617-e48e-452b-b236-be6174ace78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16617-e48e-452b-b236-be6174ace78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26E461-2A04-4085-AF63-75B51F10120C}">
  <ds:schemaRefs>
    <ds:schemaRef ds:uri="http://schemas.microsoft.com/office/infopath/2007/PartnerControls"/>
    <ds:schemaRef ds:uri="http://schemas.microsoft.com/office/2006/documentManagement/types"/>
    <ds:schemaRef ds:uri="d7116617-e48e-452b-b236-be6174ace789"/>
    <ds:schemaRef ds:uri="http://purl.org/dc/terms/"/>
    <ds:schemaRef ds:uri="http://schemas.openxmlformats.org/package/2006/metadata/core-properties"/>
    <ds:schemaRef ds:uri="http://www.w3.org/XML/1998/namespace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59BEEEE-2B51-442D-8883-C0D252696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2B5157-DD40-4408-A480-14E9C9A422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16617-e48e-452b-b236-be6174ace7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Maristela Compagnoni Vieira</dc:creator>
  <cp:lastModifiedBy>EDUARDA SILVA SANTOS</cp:lastModifiedBy>
  <cp:revision>46</cp:revision>
  <dcterms:created xsi:type="dcterms:W3CDTF">2022-09-13T12:50:34Z</dcterms:created>
  <dcterms:modified xsi:type="dcterms:W3CDTF">2025-07-04T00:13:49Z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0x0101005BF1ACC88909CC43ABB7DAE512147269</vt:lpwstr>
  </property>
  <property fmtid="{D5CDD505-2E9C-101B-9397-08002B2CF9AE}" pid="3" name="MSIP_Label_086c2b39-4223-4d15-bcb9-787ea17e6435_Enabled">
    <vt:lpwstr>true</vt:lpwstr>
  </property>
  <property fmtid="{D5CDD505-2E9C-101B-9397-08002B2CF9AE}" pid="4" name="MSIP_Label_086c2b39-4223-4d15-bcb9-787ea17e6435_SetDate">
    <vt:lpwstr>2025-05-07T13:29:43Z</vt:lpwstr>
  </property>
  <property fmtid="{D5CDD505-2E9C-101B-9397-08002B2CF9AE}" pid="5" name="MSIP_Label_086c2b39-4223-4d15-bcb9-787ea17e6435_Method">
    <vt:lpwstr>Standard</vt:lpwstr>
  </property>
  <property fmtid="{D5CDD505-2E9C-101B-9397-08002B2CF9AE}" pid="6" name="MSIP_Label_086c2b39-4223-4d15-bcb9-787ea17e6435_Name">
    <vt:lpwstr>086c2b39-4223-4d15-bcb9-787ea17e6435</vt:lpwstr>
  </property>
  <property fmtid="{D5CDD505-2E9C-101B-9397-08002B2CF9AE}" pid="7" name="MSIP_Label_086c2b39-4223-4d15-bcb9-787ea17e6435_SiteId">
    <vt:lpwstr>7575b092-fc5f-4f6c-b7a5-9e9ef7aca80d</vt:lpwstr>
  </property>
  <property fmtid="{D5CDD505-2E9C-101B-9397-08002B2CF9AE}" pid="8" name="MSIP_Label_086c2b39-4223-4d15-bcb9-787ea17e6435_ActionId">
    <vt:lpwstr>126a33b9-2b8d-411f-8dc1-82a37dbbc972</vt:lpwstr>
  </property>
  <property fmtid="{D5CDD505-2E9C-101B-9397-08002B2CF9AE}" pid="9" name="MSIP_Label_086c2b39-4223-4d15-bcb9-787ea17e6435_ContentBits">
    <vt:lpwstr>0</vt:lpwstr>
  </property>
  <property fmtid="{D5CDD505-2E9C-101B-9397-08002B2CF9AE}" pid="10" name="MSIP_Label_086c2b39-4223-4d15-bcb9-787ea17e6435_Tag">
    <vt:lpwstr>10, 3, 0, 1</vt:lpwstr>
  </property>
</Properties>
</file>