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ED031-8F0B-4D76-AD3B-A10075BF8F2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33E2F73-D6CE-467F-8408-9B738572A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1C11F4F-533F-4C29-B9E9-581A59B0AE83}"/>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D9D79382-742E-4DDB-B6A7-144DDEF06C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4F7FD0-3020-47C9-9724-EB9F2234E7B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90550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519E3A-1BAF-4720-A510-57282CC6D3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F9BFF2-7635-4A91-A27F-A356E38197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883777-616C-4BA7-BA66-C79F792E2E99}"/>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DC19F932-EAAE-4CC3-A70C-E739D51E6C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B2DC7D-A640-4575-BD00-FFD96BCE8B02}"/>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422001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4D52E4-4C4C-42AE-AD74-6151B1342D7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771C9A-734F-423B-8F3D-42A1DDDF409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369261-0EB1-4242-801A-52FC514A1B31}"/>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AA293DEF-2678-4985-B2C1-5D57B1A42A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8F85C4-C20E-4207-998F-A252CCC583C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11508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B765E-4A56-4300-AD6E-7A5CF2183F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1DCDB-038A-4D43-AAE7-587DF9E0BE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14E32D-5B6A-468A-B2F4-CBBC3B868607}"/>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56F8B42D-9D94-467A-BF6E-2B414E270E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37109E-D64C-48AA-8A6E-26729F5C46A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52470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05BAE-897F-462A-AB85-5E9641DB14D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A4CD9C-0311-4356-A924-4668CC983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2F07B0-FA5A-4227-B3BF-38CA53B600B9}"/>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E29A7E83-A4C8-470C-855D-ED8B2580B0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783E80-72BE-4415-B638-15AA37FA5DAF}"/>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92887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E300B-4328-4A77-AA06-17D43FE784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E9651B-6639-4B37-A7EF-EC1EC03A195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DB1CA75-E567-4972-852A-7E0F31C9C5F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615A00C-865A-432D-A262-D4263CF2B17A}"/>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6" name="Espace réservé du pied de page 5">
            <a:extLst>
              <a:ext uri="{FF2B5EF4-FFF2-40B4-BE49-F238E27FC236}">
                <a16:creationId xmlns:a16="http://schemas.microsoft.com/office/drawing/2014/main" id="{13AB762E-95FE-47BB-8D1E-8F00A37E49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43958F-26ED-4C4B-B1B3-446275ADE333}"/>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22522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A905A-A9E3-410A-AACE-72C2DA42461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5B5A47-B424-4755-9F20-6581FA15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09F55C-FB7A-49D3-9ECF-630E8D3BC8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C2CB43-E328-4EBE-9EE3-2F08132D6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498B496-BA70-45A5-B2BB-AE1D1C2C16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7EFEF1D-B3CB-445A-B918-AF3AAF74738F}"/>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8" name="Espace réservé du pied de page 7">
            <a:extLst>
              <a:ext uri="{FF2B5EF4-FFF2-40B4-BE49-F238E27FC236}">
                <a16:creationId xmlns:a16="http://schemas.microsoft.com/office/drawing/2014/main" id="{0D539F25-4D3F-4D9E-8AC8-995EF9C58BB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A74D0C-DC33-4531-92DC-ACAE5121B4E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0276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96C49-8F50-4220-9353-186CCA434E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16C314-7571-4814-B5DA-7A0AF08B86B6}"/>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4" name="Espace réservé du pied de page 3">
            <a:extLst>
              <a:ext uri="{FF2B5EF4-FFF2-40B4-BE49-F238E27FC236}">
                <a16:creationId xmlns:a16="http://schemas.microsoft.com/office/drawing/2014/main" id="{4036467F-E8E5-41E1-9433-7DF614CFFD9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3368BD-298E-4DC3-A89D-01DABED4F23D}"/>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250589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4B4298-3D93-405C-8610-C9CD2671301F}"/>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3" name="Espace réservé du pied de page 2">
            <a:extLst>
              <a:ext uri="{FF2B5EF4-FFF2-40B4-BE49-F238E27FC236}">
                <a16:creationId xmlns:a16="http://schemas.microsoft.com/office/drawing/2014/main" id="{20E50A3D-9F0B-432F-BF73-7BEC902EF2D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7269AA-219D-46C2-8001-16D1B2B8211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0538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3AEF-62B6-4692-B028-DA0A19DE7E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5ED7805-0823-4639-A361-C4B5BAE8F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4843AE-E13F-472A-9A9D-CFEEEC02D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0F5878-7207-44E2-B2F4-D10287140C9E}"/>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6" name="Espace réservé du pied de page 5">
            <a:extLst>
              <a:ext uri="{FF2B5EF4-FFF2-40B4-BE49-F238E27FC236}">
                <a16:creationId xmlns:a16="http://schemas.microsoft.com/office/drawing/2014/main" id="{59DFD8D7-C9F5-492F-B981-3EF47B1638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188646-84E1-4455-8993-882B9C3B01E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59921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69F2C-4822-4526-9FE4-354421986F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A155990-4E89-4ABC-9551-764C75C32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4F6A9AC-A6B3-48E4-966C-65E291669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E33C2B-7109-4C59-A73C-8F598BE5B616}"/>
              </a:ext>
            </a:extLst>
          </p:cNvPr>
          <p:cNvSpPr>
            <a:spLocks noGrp="1"/>
          </p:cNvSpPr>
          <p:nvPr>
            <p:ph type="dt" sz="half" idx="10"/>
          </p:nvPr>
        </p:nvSpPr>
        <p:spPr/>
        <p:txBody>
          <a:bodyPr/>
          <a:lstStyle/>
          <a:p>
            <a:fld id="{F3FE9746-EC22-41B3-925B-4251173DEADF}" type="datetimeFigureOut">
              <a:rPr lang="fr-FR" smtClean="0"/>
              <a:t>19/10/2021</a:t>
            </a:fld>
            <a:endParaRPr lang="fr-FR"/>
          </a:p>
        </p:txBody>
      </p:sp>
      <p:sp>
        <p:nvSpPr>
          <p:cNvPr id="6" name="Espace réservé du pied de page 5">
            <a:extLst>
              <a:ext uri="{FF2B5EF4-FFF2-40B4-BE49-F238E27FC236}">
                <a16:creationId xmlns:a16="http://schemas.microsoft.com/office/drawing/2014/main" id="{D7E349EF-B1E3-4AB3-8783-CE7CC1C9F0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B83E76-F3AC-419E-9868-0FFFEDD62520}"/>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19850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399A2E2-1AFE-4D3D-80EA-30F78E511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A3C583-8CBD-42AB-9650-93BCCEF5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ABD8AC-F1BE-48CA-9E26-A045C340A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E9746-EC22-41B3-925B-4251173DEADF}" type="datetimeFigureOut">
              <a:rPr lang="fr-FR" smtClean="0"/>
              <a:t>19/10/2021</a:t>
            </a:fld>
            <a:endParaRPr lang="fr-FR"/>
          </a:p>
        </p:txBody>
      </p:sp>
      <p:sp>
        <p:nvSpPr>
          <p:cNvPr id="5" name="Espace réservé du pied de page 4">
            <a:extLst>
              <a:ext uri="{FF2B5EF4-FFF2-40B4-BE49-F238E27FC236}">
                <a16:creationId xmlns:a16="http://schemas.microsoft.com/office/drawing/2014/main" id="{FF5E8BBF-506B-46E5-A94C-32F61D6CE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65BDFF9-5005-4DA2-8115-CEE50FFF1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4465E-3EBE-4A75-92BA-E4325B768949}" type="slidenum">
              <a:rPr lang="fr-FR" smtClean="0"/>
              <a:t>‹N°›</a:t>
            </a:fld>
            <a:endParaRPr lang="fr-FR"/>
          </a:p>
        </p:txBody>
      </p:sp>
    </p:spTree>
    <p:extLst>
      <p:ext uri="{BB962C8B-B14F-4D97-AF65-F5344CB8AC3E}">
        <p14:creationId xmlns:p14="http://schemas.microsoft.com/office/powerpoint/2010/main" val="90866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D624B-7656-448A-9FA5-7BB7A1E5077B}"/>
              </a:ext>
            </a:extLst>
          </p:cNvPr>
          <p:cNvSpPr>
            <a:spLocks noGrp="1"/>
          </p:cNvSpPr>
          <p:nvPr>
            <p:ph type="ctrTitle"/>
          </p:nvPr>
        </p:nvSpPr>
        <p:spPr/>
        <p:txBody>
          <a:bodyPr/>
          <a:lstStyle/>
          <a:p>
            <a:r>
              <a:rPr lang="fr-FR" dirty="0"/>
              <a:t>PROJET 4</a:t>
            </a:r>
          </a:p>
        </p:txBody>
      </p:sp>
      <p:sp>
        <p:nvSpPr>
          <p:cNvPr id="3" name="Sous-titre 2">
            <a:extLst>
              <a:ext uri="{FF2B5EF4-FFF2-40B4-BE49-F238E27FC236}">
                <a16:creationId xmlns:a16="http://schemas.microsoft.com/office/drawing/2014/main" id="{FCA0728C-58E4-4D5C-B2E6-7DE3C8F97929}"/>
              </a:ext>
            </a:extLst>
          </p:cNvPr>
          <p:cNvSpPr>
            <a:spLocks noGrp="1"/>
          </p:cNvSpPr>
          <p:nvPr>
            <p:ph type="subTitle" idx="1"/>
          </p:nvPr>
        </p:nvSpPr>
        <p:spPr/>
        <p:txBody>
          <a:bodyPr/>
          <a:lstStyle/>
          <a:p>
            <a:r>
              <a:rPr lang="fr-FR" dirty="0"/>
              <a:t>OPTIMISEZ UN SITE WEB EXISTANT</a:t>
            </a:r>
          </a:p>
        </p:txBody>
      </p:sp>
    </p:spTree>
    <p:extLst>
      <p:ext uri="{BB962C8B-B14F-4D97-AF65-F5344CB8AC3E}">
        <p14:creationId xmlns:p14="http://schemas.microsoft.com/office/powerpoint/2010/main" val="221736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45293F-27C1-4F26-9F0C-A3E270497F8C}"/>
              </a:ext>
            </a:extLst>
          </p:cNvPr>
          <p:cNvSpPr>
            <a:spLocks noGrp="1"/>
          </p:cNvSpPr>
          <p:nvPr>
            <p:ph type="title"/>
          </p:nvPr>
        </p:nvSpPr>
        <p:spPr/>
        <p:txBody>
          <a:bodyPr/>
          <a:lstStyle/>
          <a:p>
            <a:r>
              <a:rPr lang="fr-FR" dirty="0"/>
              <a:t>RAPPORT D’OPTIMISATION DEUXIEME PAGE</a:t>
            </a:r>
          </a:p>
        </p:txBody>
      </p:sp>
      <p:sp>
        <p:nvSpPr>
          <p:cNvPr id="3" name="Espace réservé du contenu 2">
            <a:extLst>
              <a:ext uri="{FF2B5EF4-FFF2-40B4-BE49-F238E27FC236}">
                <a16:creationId xmlns:a16="http://schemas.microsoft.com/office/drawing/2014/main" id="{9540323E-4707-404D-9BF9-EC4D8F93454E}"/>
              </a:ext>
            </a:extLst>
          </p:cNvPr>
          <p:cNvSpPr>
            <a:spLocks noGrp="1"/>
          </p:cNvSpPr>
          <p:nvPr>
            <p:ph idx="1"/>
          </p:nvPr>
        </p:nvSpPr>
        <p:spPr/>
        <p:txBody>
          <a:bodyPr/>
          <a:lstStyle/>
          <a:p>
            <a:r>
              <a:rPr lang="fr-FR" dirty="0"/>
              <a:t>La page de contact a elle aussi quelques petites erreurs.</a:t>
            </a:r>
          </a:p>
          <a:p>
            <a:pPr marL="0" indent="0">
              <a:buNone/>
            </a:pPr>
            <a:r>
              <a:rPr lang="fr-FR" dirty="0"/>
              <a:t>Dans notre code HTML nous pouvons voir que les liens des balises script et </a:t>
            </a:r>
            <a:r>
              <a:rPr lang="fr-FR" dirty="0" err="1"/>
              <a:t>link</a:t>
            </a:r>
            <a:r>
              <a:rPr lang="fr-FR" dirty="0"/>
              <a:t> ne sont pas bon, que les balises description ne sont pas remplies.</a:t>
            </a:r>
          </a:p>
        </p:txBody>
      </p:sp>
    </p:spTree>
    <p:extLst>
      <p:ext uri="{BB962C8B-B14F-4D97-AF65-F5344CB8AC3E}">
        <p14:creationId xmlns:p14="http://schemas.microsoft.com/office/powerpoint/2010/main" val="87962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FAE6A2-78C2-42A9-9273-27C09462D88A}"/>
              </a:ext>
            </a:extLst>
          </p:cNvPr>
          <p:cNvSpPr>
            <a:spLocks noGrp="1"/>
          </p:cNvSpPr>
          <p:nvPr>
            <p:ph type="title"/>
          </p:nvPr>
        </p:nvSpPr>
        <p:spPr/>
        <p:txBody>
          <a:bodyPr/>
          <a:lstStyle/>
          <a:p>
            <a:r>
              <a:rPr lang="fr-FR" dirty="0"/>
              <a:t>LIENS DES BALISES SCRIPT ET LINK</a:t>
            </a:r>
          </a:p>
        </p:txBody>
      </p:sp>
      <p:sp>
        <p:nvSpPr>
          <p:cNvPr id="3" name="Espace réservé du contenu 2">
            <a:extLst>
              <a:ext uri="{FF2B5EF4-FFF2-40B4-BE49-F238E27FC236}">
                <a16:creationId xmlns:a16="http://schemas.microsoft.com/office/drawing/2014/main" id="{6DEE0629-9E0E-480B-B142-7A40C1D9B1C4}"/>
              </a:ext>
            </a:extLst>
          </p:cNvPr>
          <p:cNvSpPr>
            <a:spLocks noGrp="1"/>
          </p:cNvSpPr>
          <p:nvPr>
            <p:ph idx="1"/>
          </p:nvPr>
        </p:nvSpPr>
        <p:spPr/>
        <p:txBody>
          <a:bodyPr/>
          <a:lstStyle/>
          <a:p>
            <a:r>
              <a:rPr lang="fr-FR" dirty="0"/>
              <a:t>Quelques liens ne renvoient pas au bon fichier.</a:t>
            </a:r>
          </a:p>
          <a:p>
            <a:pPr marL="0" indent="0">
              <a:buNone/>
            </a:pPr>
            <a:r>
              <a:rPr lang="fr-FR" dirty="0"/>
              <a:t>Il faut mettre le bon chemin d’accès relatif de chaque fichiers pour une meilleur compréhension.</a:t>
            </a:r>
          </a:p>
        </p:txBody>
      </p:sp>
    </p:spTree>
    <p:extLst>
      <p:ext uri="{BB962C8B-B14F-4D97-AF65-F5344CB8AC3E}">
        <p14:creationId xmlns:p14="http://schemas.microsoft.com/office/powerpoint/2010/main" val="397894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340C7-AFC4-43CD-951C-64B73CBF1758}"/>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E538717-E835-4F50-A82B-12AB6C603C91}"/>
              </a:ext>
            </a:extLst>
          </p:cNvPr>
          <p:cNvSpPr>
            <a:spLocks noGrp="1"/>
          </p:cNvSpPr>
          <p:nvPr>
            <p:ph idx="1"/>
          </p:nvPr>
        </p:nvSpPr>
        <p:spPr/>
        <p:txBody>
          <a:bodyPr/>
          <a:lstStyle/>
          <a:p>
            <a:pPr marL="0" indent="0">
              <a:buNone/>
            </a:pPr>
            <a:r>
              <a:rPr lang="fr-FR" dirty="0"/>
              <a:t>Pour conclure, grâce au travail effectué, nous avons rendu le site plus accessible et mieux référencé.</a:t>
            </a:r>
          </a:p>
          <a:p>
            <a:pPr marL="0" indent="0">
              <a:buNone/>
            </a:pPr>
            <a:r>
              <a:rPr lang="fr-FR" dirty="0"/>
              <a:t>Nous l’avons rendu aussi plus rapide en allégeant les images.</a:t>
            </a:r>
          </a:p>
        </p:txBody>
      </p:sp>
    </p:spTree>
    <p:extLst>
      <p:ext uri="{BB962C8B-B14F-4D97-AF65-F5344CB8AC3E}">
        <p14:creationId xmlns:p14="http://schemas.microsoft.com/office/powerpoint/2010/main" val="278378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1D5F4-E80D-4045-832E-D13DFA1F1D6C}"/>
              </a:ext>
            </a:extLst>
          </p:cNvPr>
          <p:cNvSpPr>
            <a:spLocks noGrp="1"/>
          </p:cNvSpPr>
          <p:nvPr>
            <p:ph type="title"/>
          </p:nvPr>
        </p:nvSpPr>
        <p:spPr/>
        <p:txBody>
          <a:bodyPr/>
          <a:lstStyle/>
          <a:p>
            <a:pPr algn="ctr"/>
            <a:r>
              <a:rPr lang="fr-FR" dirty="0"/>
              <a:t>RAPPORT D’OPTIMISATION</a:t>
            </a:r>
          </a:p>
        </p:txBody>
      </p:sp>
      <p:sp>
        <p:nvSpPr>
          <p:cNvPr id="3" name="Espace réservé du contenu 2">
            <a:extLst>
              <a:ext uri="{FF2B5EF4-FFF2-40B4-BE49-F238E27FC236}">
                <a16:creationId xmlns:a16="http://schemas.microsoft.com/office/drawing/2014/main" id="{510C0449-CA3A-4871-B62E-CA80DD75EF00}"/>
              </a:ext>
            </a:extLst>
          </p:cNvPr>
          <p:cNvSpPr>
            <a:spLocks noGrp="1"/>
          </p:cNvSpPr>
          <p:nvPr>
            <p:ph idx="1"/>
          </p:nvPr>
        </p:nvSpPr>
        <p:spPr/>
        <p:txBody>
          <a:bodyPr/>
          <a:lstStyle/>
          <a:p>
            <a:r>
              <a:rPr lang="fr-FR" dirty="0"/>
              <a:t>Nous allons commencer par l’index (la page d’accueil) du site « La Chouette Agence ».</a:t>
            </a:r>
          </a:p>
          <a:p>
            <a:pPr marL="0" indent="0">
              <a:buNone/>
            </a:pPr>
            <a:r>
              <a:rPr lang="fr-FR" dirty="0"/>
              <a:t>Dans notre code HTLM nous pouvons voir que des balises sont obsolètes, il manque les balises de présentation, les images ne sont pas améliorer et que les techniques d’assistances sont mal exploitées.</a:t>
            </a:r>
          </a:p>
        </p:txBody>
      </p:sp>
    </p:spTree>
    <p:extLst>
      <p:ext uri="{BB962C8B-B14F-4D97-AF65-F5344CB8AC3E}">
        <p14:creationId xmlns:p14="http://schemas.microsoft.com/office/powerpoint/2010/main" val="11045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8176C-7C8E-4CCC-AF8F-4E917DAD1337}"/>
              </a:ext>
            </a:extLst>
          </p:cNvPr>
          <p:cNvSpPr>
            <a:spLocks noGrp="1"/>
          </p:cNvSpPr>
          <p:nvPr>
            <p:ph type="title"/>
          </p:nvPr>
        </p:nvSpPr>
        <p:spPr/>
        <p:txBody>
          <a:bodyPr/>
          <a:lstStyle/>
          <a:p>
            <a:r>
              <a:rPr lang="fr-FR" dirty="0"/>
              <a:t>BALISES OBSOLETES</a:t>
            </a:r>
          </a:p>
        </p:txBody>
      </p:sp>
      <p:sp>
        <p:nvSpPr>
          <p:cNvPr id="3" name="Espace réservé du contenu 2">
            <a:extLst>
              <a:ext uri="{FF2B5EF4-FFF2-40B4-BE49-F238E27FC236}">
                <a16:creationId xmlns:a16="http://schemas.microsoft.com/office/drawing/2014/main" id="{CE8E7C4C-82A0-4DA4-B5C1-516405D9B582}"/>
              </a:ext>
            </a:extLst>
          </p:cNvPr>
          <p:cNvSpPr>
            <a:spLocks noGrp="1"/>
          </p:cNvSpPr>
          <p:nvPr>
            <p:ph idx="1"/>
          </p:nvPr>
        </p:nvSpPr>
        <p:spPr/>
        <p:txBody>
          <a:bodyPr/>
          <a:lstStyle/>
          <a:p>
            <a:r>
              <a:rPr lang="fr-FR" dirty="0"/>
              <a:t>Les balises dont le nom est keywords présentent les mots clés de notre site. </a:t>
            </a:r>
            <a:r>
              <a:rPr lang="fr-FR" b="0" i="0" dirty="0">
                <a:solidFill>
                  <a:srgbClr val="212529"/>
                </a:solidFill>
                <a:effectLst/>
                <a:latin typeface="Roboto" panose="020B0604020202020204" pitchFamily="2" charset="0"/>
              </a:rPr>
              <a:t>La</a:t>
            </a:r>
            <a:r>
              <a:rPr lang="fr-FR" b="1" i="0" dirty="0">
                <a:solidFill>
                  <a:srgbClr val="212529"/>
                </a:solidFill>
                <a:effectLst/>
                <a:latin typeface="Roboto" panose="020B0604020202020204" pitchFamily="2" charset="0"/>
              </a:rPr>
              <a:t> balise </a:t>
            </a:r>
            <a:r>
              <a:rPr lang="fr-FR" b="1" i="0" dirty="0" err="1">
                <a:solidFill>
                  <a:srgbClr val="212529"/>
                </a:solidFill>
                <a:effectLst/>
                <a:latin typeface="Roboto" panose="020B0604020202020204" pitchFamily="2" charset="0"/>
              </a:rPr>
              <a:t>metakeywords</a:t>
            </a:r>
            <a:r>
              <a:rPr lang="fr-FR" b="0" i="0" dirty="0">
                <a:solidFill>
                  <a:srgbClr val="212529"/>
                </a:solidFill>
                <a:effectLst/>
                <a:latin typeface="Roboto" panose="020B0604020202020204" pitchFamily="2" charset="0"/>
              </a:rPr>
              <a:t> est une balise </a:t>
            </a:r>
            <a:r>
              <a:rPr lang="fr-FR" b="0" i="0" dirty="0" err="1">
                <a:solidFill>
                  <a:srgbClr val="212529"/>
                </a:solidFill>
                <a:effectLst/>
                <a:latin typeface="Roboto" panose="020B0604020202020204" pitchFamily="2" charset="0"/>
              </a:rPr>
              <a:t>meta</a:t>
            </a:r>
            <a:r>
              <a:rPr lang="fr-FR" b="0" i="0" dirty="0">
                <a:solidFill>
                  <a:srgbClr val="212529"/>
                </a:solidFill>
                <a:effectLst/>
                <a:latin typeface="Roboto" panose="020B0604020202020204" pitchFamily="2" charset="0"/>
              </a:rPr>
              <a:t> du langage html. Cela signifie que c’est une balise qui se trouve dans le code source html d’une page.</a:t>
            </a:r>
          </a:p>
          <a:p>
            <a:pPr marL="0" indent="0">
              <a:buNone/>
            </a:pPr>
            <a:r>
              <a:rPr lang="fr-FR" dirty="0">
                <a:solidFill>
                  <a:srgbClr val="212529"/>
                </a:solidFill>
                <a:latin typeface="Roboto" panose="020B0604020202020204" pitchFamily="2" charset="0"/>
              </a:rPr>
              <a:t>De nos jours elle ne sert plus a rien pour le référencement de notre site.</a:t>
            </a:r>
            <a:endParaRPr lang="fr-FR" dirty="0"/>
          </a:p>
        </p:txBody>
      </p:sp>
    </p:spTree>
    <p:extLst>
      <p:ext uri="{BB962C8B-B14F-4D97-AF65-F5344CB8AC3E}">
        <p14:creationId xmlns:p14="http://schemas.microsoft.com/office/powerpoint/2010/main" val="223267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0CCC4-6794-42CA-8DB3-A4B23E1F97D3}"/>
              </a:ext>
            </a:extLst>
          </p:cNvPr>
          <p:cNvSpPr>
            <a:spLocks noGrp="1"/>
          </p:cNvSpPr>
          <p:nvPr>
            <p:ph type="title"/>
          </p:nvPr>
        </p:nvSpPr>
        <p:spPr/>
        <p:txBody>
          <a:bodyPr/>
          <a:lstStyle/>
          <a:p>
            <a:r>
              <a:rPr lang="fr-FR" dirty="0"/>
              <a:t>BALISES DE PRESENTATION</a:t>
            </a:r>
          </a:p>
        </p:txBody>
      </p:sp>
      <p:sp>
        <p:nvSpPr>
          <p:cNvPr id="3" name="Espace réservé du contenu 2">
            <a:extLst>
              <a:ext uri="{FF2B5EF4-FFF2-40B4-BE49-F238E27FC236}">
                <a16:creationId xmlns:a16="http://schemas.microsoft.com/office/drawing/2014/main" id="{1C1B920E-263C-4598-B316-91A2754F2BBB}"/>
              </a:ext>
            </a:extLst>
          </p:cNvPr>
          <p:cNvSpPr>
            <a:spLocks noGrp="1"/>
          </p:cNvSpPr>
          <p:nvPr>
            <p:ph idx="1"/>
          </p:nvPr>
        </p:nvSpPr>
        <p:spPr/>
        <p:txBody>
          <a:bodyPr/>
          <a:lstStyle/>
          <a:p>
            <a:r>
              <a:rPr lang="fr-FR" dirty="0"/>
              <a:t>Il faut permettre au SEO de mieux référencer notre site. Pour cela on dispose de 2 balises essentielles:</a:t>
            </a:r>
          </a:p>
          <a:p>
            <a:pPr marL="0" indent="0">
              <a:buNone/>
            </a:pPr>
            <a:r>
              <a:rPr lang="fr-FR" dirty="0"/>
              <a:t>La balise </a:t>
            </a:r>
            <a:r>
              <a:rPr lang="fr-FR" dirty="0" err="1"/>
              <a:t>title</a:t>
            </a:r>
            <a:r>
              <a:rPr lang="fr-FR" dirty="0"/>
              <a:t> (titre) et la balise description.</a:t>
            </a:r>
          </a:p>
          <a:p>
            <a:pPr marL="0" indent="0">
              <a:buNone/>
            </a:pPr>
            <a:r>
              <a:rPr lang="fr-FR" dirty="0"/>
              <a:t>Ces 2 balises n’ont pas été renseignées.</a:t>
            </a:r>
          </a:p>
          <a:p>
            <a:pPr marL="0" indent="0">
              <a:buNone/>
            </a:pPr>
            <a:r>
              <a:rPr lang="fr-FR" dirty="0"/>
              <a:t>Il faut y faire apparaitre les mots clés pour un meilleur référencement.</a:t>
            </a:r>
          </a:p>
        </p:txBody>
      </p:sp>
    </p:spTree>
    <p:extLst>
      <p:ext uri="{BB962C8B-B14F-4D97-AF65-F5344CB8AC3E}">
        <p14:creationId xmlns:p14="http://schemas.microsoft.com/office/powerpoint/2010/main" val="178760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317EF-586B-4BE7-9F78-8F818E93D0CD}"/>
              </a:ext>
            </a:extLst>
          </p:cNvPr>
          <p:cNvSpPr>
            <a:spLocks noGrp="1"/>
          </p:cNvSpPr>
          <p:nvPr>
            <p:ph type="title"/>
          </p:nvPr>
        </p:nvSpPr>
        <p:spPr/>
        <p:txBody>
          <a:bodyPr/>
          <a:lstStyle/>
          <a:p>
            <a:r>
              <a:rPr lang="fr-FR" dirty="0"/>
              <a:t>TECHNIQUES D’ASSISTANCES</a:t>
            </a:r>
          </a:p>
        </p:txBody>
      </p:sp>
      <p:sp>
        <p:nvSpPr>
          <p:cNvPr id="3" name="Espace réservé du contenu 2">
            <a:extLst>
              <a:ext uri="{FF2B5EF4-FFF2-40B4-BE49-F238E27FC236}">
                <a16:creationId xmlns:a16="http://schemas.microsoft.com/office/drawing/2014/main" id="{655661FF-C151-490A-807E-C8805D9512F1}"/>
              </a:ext>
            </a:extLst>
          </p:cNvPr>
          <p:cNvSpPr>
            <a:spLocks noGrp="1"/>
          </p:cNvSpPr>
          <p:nvPr>
            <p:ph idx="1"/>
          </p:nvPr>
        </p:nvSpPr>
        <p:spPr>
          <a:solidFill>
            <a:schemeClr val="accent1">
              <a:lumMod val="40000"/>
              <a:lumOff val="60000"/>
            </a:schemeClr>
          </a:solidFill>
        </p:spPr>
        <p:txBody>
          <a:bodyPr/>
          <a:lstStyle/>
          <a:p>
            <a:r>
              <a:rPr lang="fr-FR" dirty="0"/>
              <a:t>Pour avoir un site optimisez, il faut que ces pages soient perceptibles, utilisables, compréhensibles et robustes.</a:t>
            </a:r>
          </a:p>
          <a:p>
            <a:pPr marL="0" indent="0">
              <a:buNone/>
            </a:pPr>
            <a:r>
              <a:rPr lang="fr-FR" dirty="0"/>
              <a:t>Pour l’optimiser, il nous a fallu changer des contrastes entre l’arrière-plan et le premier plan et augmenter la taille de la police.</a:t>
            </a:r>
          </a:p>
        </p:txBody>
      </p:sp>
    </p:spTree>
    <p:extLst>
      <p:ext uri="{BB962C8B-B14F-4D97-AF65-F5344CB8AC3E}">
        <p14:creationId xmlns:p14="http://schemas.microsoft.com/office/powerpoint/2010/main" val="280876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0945C-8965-48B9-9E49-8D05BF13DB89}"/>
              </a:ext>
            </a:extLst>
          </p:cNvPr>
          <p:cNvSpPr>
            <a:spLocks noGrp="1"/>
          </p:cNvSpPr>
          <p:nvPr>
            <p:ph type="title"/>
          </p:nvPr>
        </p:nvSpPr>
        <p:spPr/>
        <p:txBody>
          <a:bodyPr/>
          <a:lstStyle/>
          <a:p>
            <a:r>
              <a:rPr lang="fr-FR" dirty="0"/>
              <a:t>VITESSE DE CHARGEMENT</a:t>
            </a:r>
          </a:p>
        </p:txBody>
      </p:sp>
      <p:sp>
        <p:nvSpPr>
          <p:cNvPr id="3" name="Espace réservé du contenu 2">
            <a:extLst>
              <a:ext uri="{FF2B5EF4-FFF2-40B4-BE49-F238E27FC236}">
                <a16:creationId xmlns:a16="http://schemas.microsoft.com/office/drawing/2014/main" id="{1DEEC5C1-C1D2-4630-B60D-DE53620D1CD6}"/>
              </a:ext>
            </a:extLst>
          </p:cNvPr>
          <p:cNvSpPr>
            <a:spLocks noGrp="1"/>
          </p:cNvSpPr>
          <p:nvPr>
            <p:ph idx="1"/>
          </p:nvPr>
        </p:nvSpPr>
        <p:spPr>
          <a:solidFill>
            <a:schemeClr val="accent1">
              <a:lumMod val="40000"/>
              <a:lumOff val="60000"/>
            </a:schemeClr>
          </a:solidFill>
        </p:spPr>
        <p:txBody>
          <a:bodyPr/>
          <a:lstStyle/>
          <a:p>
            <a:r>
              <a:rPr lang="fr-FR" dirty="0"/>
              <a:t>Je vous présente le rapport d’analyse </a:t>
            </a:r>
            <a:r>
              <a:rPr lang="fr-FR" dirty="0" err="1"/>
              <a:t>lighthouse</a:t>
            </a:r>
            <a:r>
              <a:rPr lang="fr-FR" dirty="0"/>
              <a:t> de la console responsive de google.</a:t>
            </a:r>
          </a:p>
          <a:p>
            <a:pPr marL="0" indent="0">
              <a:buNone/>
            </a:pPr>
            <a:r>
              <a:rPr lang="fr-FR" dirty="0"/>
              <a:t>Nous avons corrigés aussi les images qui sont trop volumineuses et mal dimensionnées.</a:t>
            </a:r>
          </a:p>
        </p:txBody>
      </p:sp>
    </p:spTree>
    <p:extLst>
      <p:ext uri="{BB962C8B-B14F-4D97-AF65-F5344CB8AC3E}">
        <p14:creationId xmlns:p14="http://schemas.microsoft.com/office/powerpoint/2010/main" val="317286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80C8AE-4A3A-4D33-9A61-F0AFC32081B3}"/>
              </a:ext>
            </a:extLst>
          </p:cNvPr>
          <p:cNvSpPr>
            <a:spLocks noGrp="1"/>
          </p:cNvSpPr>
          <p:nvPr>
            <p:ph type="title"/>
          </p:nvPr>
        </p:nvSpPr>
        <p:spPr/>
        <p:txBody>
          <a:bodyPr/>
          <a:lstStyle/>
          <a:p>
            <a:r>
              <a:rPr lang="fr-FR" dirty="0"/>
              <a:t>Premier rapport</a:t>
            </a:r>
          </a:p>
        </p:txBody>
      </p:sp>
      <p:pic>
        <p:nvPicPr>
          <p:cNvPr id="5" name="Espace réservé du contenu 4">
            <a:extLst>
              <a:ext uri="{FF2B5EF4-FFF2-40B4-BE49-F238E27FC236}">
                <a16:creationId xmlns:a16="http://schemas.microsoft.com/office/drawing/2014/main" id="{6B619F46-8AB2-4406-B969-D45B8664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6394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AEBDF-31E8-4783-8CC8-F2527FE79D1D}"/>
              </a:ext>
            </a:extLst>
          </p:cNvPr>
          <p:cNvSpPr>
            <a:spLocks noGrp="1"/>
          </p:cNvSpPr>
          <p:nvPr>
            <p:ph type="title"/>
          </p:nvPr>
        </p:nvSpPr>
        <p:spPr/>
        <p:txBody>
          <a:bodyPr/>
          <a:lstStyle/>
          <a:p>
            <a:r>
              <a:rPr lang="fr-FR" dirty="0"/>
              <a:t>Deuxième rapport</a:t>
            </a:r>
          </a:p>
        </p:txBody>
      </p:sp>
      <p:pic>
        <p:nvPicPr>
          <p:cNvPr id="5" name="Espace réservé du contenu 4">
            <a:extLst>
              <a:ext uri="{FF2B5EF4-FFF2-40B4-BE49-F238E27FC236}">
                <a16:creationId xmlns:a16="http://schemas.microsoft.com/office/drawing/2014/main" id="{8D827D46-A81D-4435-9808-FC2EF0A1C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313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20DE5-1A1E-4B78-99B7-C441A2CA6D3E}"/>
              </a:ext>
            </a:extLst>
          </p:cNvPr>
          <p:cNvSpPr>
            <a:spLocks noGrp="1"/>
          </p:cNvSpPr>
          <p:nvPr>
            <p:ph type="title"/>
          </p:nvPr>
        </p:nvSpPr>
        <p:spPr/>
        <p:txBody>
          <a:bodyPr/>
          <a:lstStyle/>
          <a:p>
            <a:r>
              <a:rPr lang="fr-FR" dirty="0"/>
              <a:t>Différences entre les deux rapports</a:t>
            </a:r>
          </a:p>
        </p:txBody>
      </p:sp>
      <p:sp>
        <p:nvSpPr>
          <p:cNvPr id="3" name="Espace réservé du contenu 2">
            <a:extLst>
              <a:ext uri="{FF2B5EF4-FFF2-40B4-BE49-F238E27FC236}">
                <a16:creationId xmlns:a16="http://schemas.microsoft.com/office/drawing/2014/main" id="{49FA5EE9-B9E3-4342-B671-E4FDF3BF4C32}"/>
              </a:ext>
            </a:extLst>
          </p:cNvPr>
          <p:cNvSpPr>
            <a:spLocks noGrp="1"/>
          </p:cNvSpPr>
          <p:nvPr>
            <p:ph idx="1"/>
          </p:nvPr>
        </p:nvSpPr>
        <p:spPr/>
        <p:txBody>
          <a:bodyPr/>
          <a:lstStyle/>
          <a:p>
            <a:r>
              <a:rPr lang="fr-FR" dirty="0"/>
              <a:t>On peut voir, qu’après avoir corriger les erreurs déjà énumérées, se site est devenu plus accessibles et mieux référencés.</a:t>
            </a:r>
          </a:p>
        </p:txBody>
      </p:sp>
    </p:spTree>
    <p:extLst>
      <p:ext uri="{BB962C8B-B14F-4D97-AF65-F5344CB8AC3E}">
        <p14:creationId xmlns:p14="http://schemas.microsoft.com/office/powerpoint/2010/main" val="19910135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Grand écran</PresentationFormat>
  <Paragraphs>32</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Roboto</vt:lpstr>
      <vt:lpstr>Thème Office</vt:lpstr>
      <vt:lpstr>PROJET 4</vt:lpstr>
      <vt:lpstr>RAPPORT D’OPTIMISATION</vt:lpstr>
      <vt:lpstr>BALISES OBSOLETES</vt:lpstr>
      <vt:lpstr>BALISES DE PRESENTATION</vt:lpstr>
      <vt:lpstr>TECHNIQUES D’ASSISTANCES</vt:lpstr>
      <vt:lpstr>VITESSE DE CHARGEMENT</vt:lpstr>
      <vt:lpstr>Premier rapport</vt:lpstr>
      <vt:lpstr>Deuxième rapport</vt:lpstr>
      <vt:lpstr>Différences entre les deux rapports</vt:lpstr>
      <vt:lpstr>RAPPORT D’OPTIMISATION DEUXIEME PAGE</vt:lpstr>
      <vt:lpstr>LIENS DES BALISES SCRIPT ET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dc:title>
  <dc:creator>matthieu gonzalo</dc:creator>
  <cp:lastModifiedBy>matthieu gonzalo</cp:lastModifiedBy>
  <cp:revision>1</cp:revision>
  <dcterms:created xsi:type="dcterms:W3CDTF">2021-10-19T14:59:40Z</dcterms:created>
  <dcterms:modified xsi:type="dcterms:W3CDTF">2021-10-19T15:00:01Z</dcterms:modified>
</cp:coreProperties>
</file>