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81" r:id="rId20"/>
    <p:sldId id="312" r:id="rId21"/>
  </p:sldIdLst>
  <p:sldSz cx="12192000" cy="6858000"/>
  <p:notesSz cx="6858000" cy="9144000"/>
  <p:custDataLst>
    <p:tags r:id="rId2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68"/>
    <a:srgbClr val="F0EA00"/>
    <a:srgbClr val="FF6565"/>
    <a:srgbClr val="D7D8D7"/>
    <a:srgbClr val="33CC33"/>
    <a:srgbClr val="FDC35A"/>
    <a:srgbClr val="C3FF69"/>
    <a:srgbClr val="ACACAC"/>
    <a:srgbClr val="6DCDC7"/>
    <a:srgbClr val="789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1.emf"/><Relationship Id="rId10" Type="http://schemas.openxmlformats.org/officeDocument/2006/relationships/image" Target="../media/image29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>
                <a:solidFill>
                  <a:schemeClr val="tx1"/>
                </a:solidFill>
              </a:rPr>
              <a:t>Vidéo sur le dashboard à insérer ici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Architecture réalisée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98" y="164948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6970761" y="4488513"/>
            <a:ext cx="1546127" cy="720000"/>
          </a:xfrm>
          <a:prstGeom prst="rect">
            <a:avLst/>
          </a:prstGeom>
        </p:spPr>
      </p:pic>
      <p:pic>
        <p:nvPicPr>
          <p:cNvPr id="37890" name="Picture 2" descr="Heroku Apache Kafka expliqué">
            <a:extLst>
              <a:ext uri="{FF2B5EF4-FFF2-40B4-BE49-F238E27FC236}">
                <a16:creationId xmlns:a16="http://schemas.microsoft.com/office/drawing/2014/main" id="{01997F9B-214C-4484-A761-45B5A5D78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3935472" y="2943687"/>
            <a:ext cx="2057706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077105-4172-4363-AD97-983CE2204C0A}"/>
              </a:ext>
            </a:extLst>
          </p:cNvPr>
          <p:cNvSpPr/>
          <p:nvPr/>
        </p:nvSpPr>
        <p:spPr>
          <a:xfrm>
            <a:off x="3050331" y="3606800"/>
            <a:ext cx="3827989" cy="257048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pic>
        <p:nvPicPr>
          <p:cNvPr id="37894" name="Picture 6" descr="15' POUR COMPRENDRE : Git et GitHub">
            <a:extLst>
              <a:ext uri="{FF2B5EF4-FFF2-40B4-BE49-F238E27FC236}">
                <a16:creationId xmlns:a16="http://schemas.microsoft.com/office/drawing/2014/main" id="{AA0ED2A2-B935-455C-BC1F-1E3C5CD8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7" t="29094" r="10082" b="28463"/>
          <a:stretch/>
        </p:blipFill>
        <p:spPr bwMode="auto">
          <a:xfrm>
            <a:off x="6549708" y="2589244"/>
            <a:ext cx="230706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15' POUR COMPRENDRE : Git et GitHub">
            <a:extLst>
              <a:ext uri="{FF2B5EF4-FFF2-40B4-BE49-F238E27FC236}">
                <a16:creationId xmlns:a16="http://schemas.microsoft.com/office/drawing/2014/main" id="{7FD9E524-A9DD-4E58-8791-F9DA2050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9094" r="59451" b="28463"/>
          <a:stretch/>
        </p:blipFill>
        <p:spPr bwMode="auto">
          <a:xfrm>
            <a:off x="3361227" y="1325305"/>
            <a:ext cx="16628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3833CD-769F-4EED-9255-94262FD7DA52}"/>
              </a:ext>
            </a:extLst>
          </p:cNvPr>
          <p:cNvSpPr/>
          <p:nvPr/>
        </p:nvSpPr>
        <p:spPr>
          <a:xfrm>
            <a:off x="3219192" y="3865958"/>
            <a:ext cx="1992888" cy="74668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Modèle ML</a:t>
            </a:r>
          </a:p>
          <a:p>
            <a:pPr algn="ctr"/>
            <a:r>
              <a:rPr lang="fr-FR" dirty="0">
                <a:solidFill>
                  <a:srgbClr val="2A0068"/>
                </a:solidFill>
              </a:rPr>
              <a:t>Model</a:t>
            </a:r>
          </a:p>
          <a:p>
            <a:pPr algn="ctr"/>
            <a:r>
              <a:rPr lang="fr-FR" dirty="0">
                <a:solidFill>
                  <a:srgbClr val="2A0068"/>
                </a:solidFill>
              </a:rPr>
              <a:t>Fichier pickle </a:t>
            </a:r>
            <a:r>
              <a:rPr lang="fr-FR" dirty="0" err="1">
                <a:solidFill>
                  <a:srgbClr val="2A0068"/>
                </a:solidFill>
              </a:rPr>
              <a:t>model.pkl</a:t>
            </a:r>
            <a:endParaRPr lang="fr-FR" dirty="0">
              <a:solidFill>
                <a:srgbClr val="2A0068"/>
              </a:solidFill>
            </a:endParaRPr>
          </a:p>
        </p:txBody>
      </p:sp>
      <p:pic>
        <p:nvPicPr>
          <p:cNvPr id="37896" name="Picture 8" descr="Jupyter — Wikipédia">
            <a:extLst>
              <a:ext uri="{FF2B5EF4-FFF2-40B4-BE49-F238E27FC236}">
                <a16:creationId xmlns:a16="http://schemas.microsoft.com/office/drawing/2014/main" id="{7871F3C4-18B9-414F-8317-3811E973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5" y="3606800"/>
            <a:ext cx="6211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3D0210-2317-4BBD-AD59-087978B8AD5B}"/>
              </a:ext>
            </a:extLst>
          </p:cNvPr>
          <p:cNvSpPr/>
          <p:nvPr/>
        </p:nvSpPr>
        <p:spPr>
          <a:xfrm>
            <a:off x="3219191" y="5176742"/>
            <a:ext cx="1992887" cy="74668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Data client</a:t>
            </a:r>
          </a:p>
          <a:p>
            <a:pPr algn="ctr"/>
            <a:r>
              <a:rPr lang="fr-FR" sz="1400" i="1" dirty="0">
                <a:solidFill>
                  <a:srgbClr val="2A0068"/>
                </a:solidFill>
              </a:rPr>
              <a:t>Dataframe pandas df_test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1E5D42-92D2-418D-BBB6-ECB1145D1B50}"/>
              </a:ext>
            </a:extLst>
          </p:cNvPr>
          <p:cNvSpPr/>
          <p:nvPr/>
        </p:nvSpPr>
        <p:spPr>
          <a:xfrm>
            <a:off x="5526568" y="4130341"/>
            <a:ext cx="1992887" cy="1610059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App avec api </a:t>
            </a:r>
          </a:p>
          <a:p>
            <a:pPr algn="ctr"/>
            <a:r>
              <a:rPr lang="fr-FR" sz="2000" b="1" dirty="0">
                <a:solidFill>
                  <a:srgbClr val="2A0068"/>
                </a:solidFill>
              </a:rPr>
              <a:t>Fichier python app.py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962C6-34BC-4A17-B727-20BC7C3BE4F1}"/>
              </a:ext>
            </a:extLst>
          </p:cNvPr>
          <p:cNvSpPr/>
          <p:nvPr/>
        </p:nvSpPr>
        <p:spPr>
          <a:xfrm>
            <a:off x="448486" y="3555687"/>
            <a:ext cx="1992887" cy="1339888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738B37-5118-44E0-B806-04624B6CD6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27" y="4475067"/>
            <a:ext cx="1971675" cy="733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46BB3A-B508-4C01-98EF-2226F34243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2660" y="4155928"/>
            <a:ext cx="1162050" cy="4095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D58D66-3749-45C7-83B9-B428E4D159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2430" y="5268064"/>
            <a:ext cx="1000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sélectionnées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1125</Words>
  <Application>Microsoft Office PowerPoint</Application>
  <PresentationFormat>Grand écran</PresentationFormat>
  <Paragraphs>219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105</cp:revision>
  <dcterms:created xsi:type="dcterms:W3CDTF">2021-01-14T09:36:12Z</dcterms:created>
  <dcterms:modified xsi:type="dcterms:W3CDTF">2022-03-19T09:57:27Z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