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9" d="100"/>
          <a:sy n="69" d="100"/>
        </p:scale>
        <p:origin x="-138" y="-102"/>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lvl="0"/>
            <a:endParaRPr lang="zh-CN" altLang="en-US" dirty="0"/>
          </a:p>
        </p:txBody>
      </p:sp>
      <p:sp>
        <p:nvSpPr>
          <p:cNvPr id="5" name="Footer Placeholder 4"/>
          <p:cNvSpPr>
            <a:spLocks noGrp="1"/>
          </p:cNvSpPr>
          <p:nvPr>
            <p:ph type="ftr" sz="quarter" idx="11"/>
          </p:nvPr>
        </p:nvSpPr>
        <p:spPr/>
        <p:txBody>
          <a:bodyPr/>
          <a:lstStyle/>
          <a:p>
            <a:pPr lvl="0"/>
            <a:endParaRPr lang="zh-CN" altLang="en-US" dirty="0"/>
          </a:p>
        </p:txBody>
      </p:sp>
      <p:sp>
        <p:nvSpPr>
          <p:cNvPr id="6" name="Slide Number Placeholder 5"/>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pPr lvl="0"/>
            <a:endParaRPr lang="zh-CN" altLang="en-US" dirty="0"/>
          </a:p>
        </p:txBody>
      </p:sp>
      <p:sp>
        <p:nvSpPr>
          <p:cNvPr id="6" name="Footer Placeholder 5"/>
          <p:cNvSpPr>
            <a:spLocks noGrp="1"/>
          </p:cNvSpPr>
          <p:nvPr>
            <p:ph type="ftr" sz="quarter" idx="11"/>
          </p:nvPr>
        </p:nvSpPr>
        <p:spPr/>
        <p:txBody>
          <a:bodyPr/>
          <a:lstStyle/>
          <a:p>
            <a:pPr lvl="0"/>
            <a:endParaRPr lang="zh-CN" altLang="en-US" dirty="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pPr lvl="0"/>
            <a:endParaRPr lang="zh-CN" altLang="en-US" dirty="0"/>
          </a:p>
        </p:txBody>
      </p:sp>
      <p:sp>
        <p:nvSpPr>
          <p:cNvPr id="8" name="Footer Placeholder 7"/>
          <p:cNvSpPr>
            <a:spLocks noGrp="1"/>
          </p:cNvSpPr>
          <p:nvPr>
            <p:ph type="ftr" sz="quarter" idx="11"/>
          </p:nvPr>
        </p:nvSpPr>
        <p:spPr/>
        <p:txBody>
          <a:bodyPr/>
          <a:lstStyle/>
          <a:p>
            <a:pPr lvl="0"/>
            <a:endParaRPr lang="zh-CN" altLang="en-US" dirty="0"/>
          </a:p>
        </p:txBody>
      </p:sp>
      <p:sp>
        <p:nvSpPr>
          <p:cNvPr id="9" name="Slide Number Placeholder 8"/>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lvl="0"/>
            <a:endParaRPr lang="zh-CN" altLang="en-US" dirty="0"/>
          </a:p>
        </p:txBody>
      </p:sp>
      <p:sp>
        <p:nvSpPr>
          <p:cNvPr id="4" name="Footer Placeholder 3"/>
          <p:cNvSpPr>
            <a:spLocks noGrp="1"/>
          </p:cNvSpPr>
          <p:nvPr>
            <p:ph type="ftr" sz="quarter" idx="11"/>
          </p:nvPr>
        </p:nvSpPr>
        <p:spPr/>
        <p:txBody>
          <a:bodyPr/>
          <a:lstStyle/>
          <a:p>
            <a:pPr lvl="0"/>
            <a:endParaRPr lang="zh-CN" altLang="en-US" dirty="0"/>
          </a:p>
        </p:txBody>
      </p:sp>
      <p:sp>
        <p:nvSpPr>
          <p:cNvPr id="5" name="Slide Number Placeholder 4"/>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zh-CN" altLang="en-US" dirty="0"/>
          </a:p>
        </p:txBody>
      </p:sp>
      <p:sp>
        <p:nvSpPr>
          <p:cNvPr id="3" name="Footer Placeholder 2"/>
          <p:cNvSpPr>
            <a:spLocks noGrp="1"/>
          </p:cNvSpPr>
          <p:nvPr>
            <p:ph type="ftr" sz="quarter" idx="11"/>
          </p:nvPr>
        </p:nvSpPr>
        <p:spPr/>
        <p:txBody>
          <a:bodyPr/>
          <a:lstStyle/>
          <a:p>
            <a:pPr lvl="0"/>
            <a:endParaRPr lang="zh-CN" altLang="en-US" dirty="0"/>
          </a:p>
        </p:txBody>
      </p:sp>
      <p:sp>
        <p:nvSpPr>
          <p:cNvPr id="4" name="Slide Number Placeholder 3"/>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dirty="0"/>
          </a:p>
        </p:txBody>
      </p:sp>
      <p:sp>
        <p:nvSpPr>
          <p:cNvPr id="6" name="Footer Placeholder 5"/>
          <p:cNvSpPr>
            <a:spLocks noGrp="1"/>
          </p:cNvSpPr>
          <p:nvPr>
            <p:ph type="ftr" sz="quarter" idx="11"/>
          </p:nvPr>
        </p:nvSpPr>
        <p:spPr/>
        <p:txBody>
          <a:bodyPr/>
          <a:lstStyle/>
          <a:p>
            <a:pPr lvl="0"/>
            <a:endParaRPr lang="zh-CN" altLang="en-US" dirty="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lvl="0"/>
            <a:endParaRPr lang="zh-CN" altLang="en-US" dirty="0"/>
          </a:p>
        </p:txBody>
      </p:sp>
      <p:sp>
        <p:nvSpPr>
          <p:cNvPr id="6" name="Footer Placeholder 5"/>
          <p:cNvSpPr>
            <a:spLocks noGrp="1"/>
          </p:cNvSpPr>
          <p:nvPr>
            <p:ph type="ftr" sz="quarter" idx="11"/>
          </p:nvPr>
        </p:nvSpPr>
        <p:spPr/>
        <p:txBody>
          <a:bodyPr/>
          <a:lstStyle/>
          <a:p>
            <a:pPr lvl="0"/>
            <a:endParaRPr lang="zh-CN" altLang="en-US" dirty="0"/>
          </a:p>
        </p:txBody>
      </p:sp>
      <p:sp>
        <p:nvSpPr>
          <p:cNvPr id="7" name="Slide Number Placeholder 6"/>
          <p:cNvSpPr>
            <a:spLocks noGrp="1"/>
          </p:cNvSpPr>
          <p:nvPr>
            <p:ph type="sldNum" sz="quarter" idx="12"/>
          </p:nvPr>
        </p:nvSpPr>
        <p:spPr/>
        <p:txBody>
          <a:bodyPr/>
          <a:lstStyle/>
          <a:p>
            <a:pPr lvl="0"/>
            <a:fld id="{9A0DB2DC-4C9A-4742-B13C-FB6460FD3503}" type="slidenum">
              <a:rPr lang="zh-CN" altLang="en-US" dirty="0"/>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a:spLocks noGrp="1"/>
          </p:cNvSpPr>
          <p:nvPr>
            <p:ph type="title"/>
          </p:nvPr>
        </p:nvSpPr>
        <p:spPr>
          <a:xfrm>
            <a:off x="457200" y="274638"/>
            <a:ext cx="8229600" cy="1143000"/>
          </a:xfrm>
          <a:prstGeom prst="rect">
            <a:avLst/>
          </a:prstGeom>
          <a:noFill/>
          <a:ln w="9525">
            <a:noFill/>
          </a:ln>
        </p:spPr>
        <p:txBody>
          <a:bodyPr anchor="ctr" anchorCtr="0"/>
          <a:p>
            <a:pPr lvl="0"/>
            <a:r>
              <a:t>Click to edit Master title style</a:t>
            </a:r>
          </a:p>
        </p:txBody>
      </p:sp>
      <p:sp>
        <p:nvSpPr>
          <p:cNvPr id="1027" name="Text Placeholder 1026"/>
          <p:cNvSpPr>
            <a:spLocks noGrp="1"/>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6245225"/>
            <a:ext cx="2133600" cy="476250"/>
          </a:xfrm>
          <a:prstGeom prst="rect">
            <a:avLst/>
          </a:prstGeom>
          <a:noFill/>
          <a:ln w="9525">
            <a:noFill/>
          </a:ln>
        </p:spPr>
        <p:txBody>
          <a:bodyPr/>
          <a:lstStyle>
            <a:lvl1pPr>
              <a:defRPr sz="1400">
                <a:ea typeface="SimSun" panose="02010600030101010101" pitchFamily="2" charset="-122"/>
              </a:defRPr>
            </a:lvl1pPr>
          </a:lstStyle>
          <a:p>
            <a:pPr lvl="0"/>
            <a:endParaRPr lang="zh-CN" altLang="en-US" dirty="0"/>
          </a:p>
        </p:txBody>
      </p:sp>
      <p:sp>
        <p:nvSpPr>
          <p:cNvPr id="1029" name="Footer Placeholder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ea typeface="SimSun" panose="02010600030101010101" pitchFamily="2" charset="-122"/>
              </a:defRPr>
            </a:lvl1pPr>
          </a:lstStyle>
          <a:p>
            <a:pPr lvl="0"/>
            <a:endParaRPr lang="zh-CN" altLang="en-US" dirty="0"/>
          </a:p>
        </p:txBody>
      </p:sp>
      <p:sp>
        <p:nvSpPr>
          <p:cNvPr id="1030" name="Slide Number Placeholder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ea typeface="SimSun" panose="02010600030101010101" pitchFamily="2" charset="-122"/>
              </a:defRPr>
            </a:lvl1pPr>
          </a:lstStyle>
          <a:p>
            <a:pPr lvl="0"/>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1981200" y="1905000"/>
            <a:ext cx="5181600" cy="3048000"/>
          </a:xfrm>
          <a:prstGeom prst="rect">
            <a:avLst/>
          </a:prstGeom>
        </p:spPr>
      </p:pic>
      <p:sp>
        <p:nvSpPr>
          <p:cNvPr id="2" name="Title 1"/>
          <p:cNvSpPr>
            <a:spLocks noGrp="1"/>
          </p:cNvSpPr>
          <p:nvPr>
            <p:ph type="ctrTitle"/>
          </p:nvPr>
        </p:nvSpPr>
        <p:spPr>
          <a:xfrm>
            <a:off x="1142365" y="404495"/>
            <a:ext cx="6831330" cy="1621155"/>
          </a:xfrm>
        </p:spPr>
        <p:txBody>
          <a:bodyPr>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Free Up Your C Drive in 5 Easy Steps</a:t>
            </a:r>
            <a:endParaRPr lang="en-US">
              <a:ln w="22225">
                <a:solidFill>
                  <a:schemeClr val="accent2"/>
                </a:solidFill>
                <a:prstDash val="solid"/>
              </a:ln>
              <a:solidFill>
                <a:schemeClr val="accent2">
                  <a:lumMod val="40000"/>
                  <a:lumOff val="60000"/>
                </a:schemeClr>
              </a:solidFill>
              <a:effectLst/>
            </a:endParaRPr>
          </a:p>
        </p:txBody>
      </p:sp>
      <p:sp>
        <p:nvSpPr>
          <p:cNvPr id="3" name="Subtitle 2"/>
          <p:cNvSpPr>
            <a:spLocks noGrp="1"/>
          </p:cNvSpPr>
          <p:nvPr>
            <p:ph type="subTitle" idx="1"/>
          </p:nvPr>
        </p:nvSpPr>
        <p:spPr>
          <a:xfrm>
            <a:off x="1143000" y="4928235"/>
            <a:ext cx="6858000" cy="1098550"/>
          </a:xfrm>
        </p:spPr>
        <p:txBody>
          <a:bodyPr/>
          <a:p>
            <a:r>
              <a:rPr lang="en-US"/>
              <a:t>This is a simple process to clone your data of information from C drive to D drive on HP laptop. This will help free up space on C drive and keep your data or information safe on D drive.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a:picLocks noChangeAspect="1"/>
          </p:cNvPicPr>
          <p:nvPr/>
        </p:nvPicPr>
        <p:blipFill>
          <a:blip r:embed="rId1"/>
          <a:stretch>
            <a:fillRect/>
          </a:stretch>
        </p:blipFill>
        <p:spPr>
          <a:xfrm>
            <a:off x="1547495" y="3716655"/>
            <a:ext cx="4976495" cy="2865755"/>
          </a:xfrm>
          <a:prstGeom prst="rect">
            <a:avLst/>
          </a:prstGeom>
        </p:spPr>
      </p:pic>
      <p:sp>
        <p:nvSpPr>
          <p:cNvPr id="2" name="Title 1"/>
          <p:cNvSpPr>
            <a:spLocks noGrp="1"/>
          </p:cNvSpPr>
          <p:nvPr>
            <p:ph type="title"/>
          </p:nvPr>
        </p:nvSpPr>
        <p:spPr/>
        <p:txBody>
          <a:bodyPr>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Identify The Contact Location.</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US"/>
              <a:t>Open "File Explorer" (Windows Key + E)</a:t>
            </a:r>
            <a:endParaRPr lang="en-US"/>
          </a:p>
          <a:p>
            <a:r>
              <a:rPr lang="en-US"/>
              <a:t>Click on your Username on the left panel (e.g., Documents, Pictures)</a:t>
            </a:r>
            <a:endParaRPr lang="en-US"/>
          </a:p>
          <a:p>
            <a:r>
              <a:rPr lang="en-US"/>
              <a:t>Locate the "Contacts" folder.</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Copying Contacts</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US"/>
              <a:t>Right-click on the "data or information" folder</a:t>
            </a:r>
            <a:endParaRPr lang="en-US"/>
          </a:p>
          <a:p>
            <a:r>
              <a:rPr lang="en-US"/>
              <a:t>Select "Cut"</a:t>
            </a:r>
            <a:endParaRPr lang="en-US"/>
          </a:p>
          <a:p>
            <a:endParaRPr lang="en-US"/>
          </a:p>
        </p:txBody>
      </p:sp>
      <p:pic>
        <p:nvPicPr>
          <p:cNvPr id="4" name="Picture 3"/>
          <p:cNvPicPr>
            <a:picLocks noChangeAspect="1"/>
          </p:cNvPicPr>
          <p:nvPr/>
        </p:nvPicPr>
        <p:blipFill>
          <a:blip r:embed="rId1"/>
          <a:stretch>
            <a:fillRect/>
          </a:stretch>
        </p:blipFill>
        <p:spPr>
          <a:xfrm>
            <a:off x="295275" y="3356610"/>
            <a:ext cx="4076700" cy="2324735"/>
          </a:xfrm>
          <a:prstGeom prst="rect">
            <a:avLst/>
          </a:prstGeom>
        </p:spPr>
      </p:pic>
      <p:sp>
        <p:nvSpPr>
          <p:cNvPr id="6" name="Text Box 5"/>
          <p:cNvSpPr txBox="1"/>
          <p:nvPr/>
        </p:nvSpPr>
        <p:spPr>
          <a:xfrm>
            <a:off x="4356100" y="3181350"/>
            <a:ext cx="4572000" cy="1363980"/>
          </a:xfrm>
          <a:prstGeom prst="rect">
            <a:avLst/>
          </a:prstGeom>
          <a:noFill/>
        </p:spPr>
        <p:txBody>
          <a:bodyPr wrap="square" rtlCol="0" anchor="t">
            <a:noAutofit/>
          </a:bodyPr>
          <a:p>
            <a:r>
              <a:rPr lang="en-US"/>
              <a:t>Once we've identified the "data or information" folder, we'll proceed to copy it. Here, we'll use the "Cut" function to ensure the folder is removed from its original location after copying.</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Pasting to Local Disk D</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p:txBody>
          <a:bodyPr/>
          <a:p>
            <a:r>
              <a:rPr lang="en-US"/>
              <a:t>Navigate to Local Disk D (usually labeled "D:") in the left panel</a:t>
            </a:r>
            <a:endParaRPr lang="en-US"/>
          </a:p>
          <a:p>
            <a:r>
              <a:rPr lang="en-US"/>
              <a:t>Right-click on any empty space within Local Disk D</a:t>
            </a:r>
            <a:endParaRPr lang="en-US"/>
          </a:p>
          <a:p>
            <a:r>
              <a:rPr lang="en-US"/>
              <a:t>Select "Paste"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r>
              <a:rPr lang="en-US">
                <a:ln w="22225">
                  <a:solidFill>
                    <a:schemeClr val="accent2"/>
                  </a:solidFill>
                  <a:prstDash val="solid"/>
                </a:ln>
                <a:solidFill>
                  <a:schemeClr val="accent2">
                    <a:lumMod val="40000"/>
                    <a:lumOff val="60000"/>
                  </a:schemeClr>
                </a:solidFill>
                <a:effectLst/>
              </a:rPr>
              <a:t>Confirmation and Verification</a:t>
            </a:r>
            <a:endParaRPr lang="en-US">
              <a:ln w="22225">
                <a:solidFill>
                  <a:schemeClr val="accent2"/>
                </a:solidFill>
                <a:prstDash val="solid"/>
              </a:ln>
              <a:solidFill>
                <a:schemeClr val="accent2">
                  <a:lumMod val="40000"/>
                  <a:lumOff val="60000"/>
                </a:schemeClr>
              </a:solidFill>
              <a:effectLst/>
            </a:endParaRPr>
          </a:p>
        </p:txBody>
      </p:sp>
      <p:sp>
        <p:nvSpPr>
          <p:cNvPr id="3" name="Content Placeholder 2"/>
          <p:cNvSpPr>
            <a:spLocks noGrp="1"/>
          </p:cNvSpPr>
          <p:nvPr>
            <p:ph idx="1"/>
          </p:nvPr>
        </p:nvSpPr>
        <p:spPr>
          <a:xfrm>
            <a:off x="465455" y="1600200"/>
            <a:ext cx="8143875" cy="4912995"/>
          </a:xfrm>
        </p:spPr>
        <p:txBody>
          <a:bodyPr/>
          <a:p>
            <a:r>
              <a:rPr lang="en-US" sz="2400"/>
              <a:t>Open Local Disk D (D:)</a:t>
            </a:r>
            <a:endParaRPr lang="en-US" sz="2400"/>
          </a:p>
          <a:p>
            <a:r>
              <a:rPr lang="en-US" sz="2400"/>
              <a:t>Verify that the "data or information" folder is successfully pasted</a:t>
            </a:r>
            <a:endParaRPr lang="en-US" sz="2400"/>
          </a:p>
          <a:p>
            <a:r>
              <a:rPr lang="en-US" sz="2400"/>
              <a:t>(Optional) Open your data or information application and confirm your contacts are present</a:t>
            </a:r>
            <a:endParaRPr lang="en-US" sz="2400"/>
          </a:p>
          <a:p>
            <a:r>
              <a:rPr lang="en-US" sz="2400"/>
              <a:t>By highlighting these built-in tools (Windows Key + E shortcut, File Explorer context menu options - Cut, Paste), your friend will understand they don't need any additional software to clone their contacts. This keeps the process simple and leverages the features already available on their HP laptop.</a:t>
            </a:r>
            <a:endParaRPr lang="en-US" sz="2400"/>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1314</Words>
  <Application>WPS Presentation</Application>
  <PresentationFormat/>
  <Paragraphs>32</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Arial</vt:lpstr>
      <vt:lpstr>SimSun</vt:lpstr>
      <vt:lpstr>Wingdings</vt:lpstr>
      <vt:lpstr>Microsoft YaHei</vt:lpstr>
      <vt:lpstr>Arial Unicode MS</vt:lpstr>
      <vt:lpstr>Calibri</vt:lpstr>
      <vt:lpstr>Default Design</vt:lpstr>
      <vt:lpstr>Free Up Your C Drive in 5 Easy Steps</vt:lpstr>
      <vt:lpstr>Identifying Contact Location.</vt:lpstr>
      <vt:lpstr>Copying Contacts</vt:lpstr>
      <vt:lpstr>Pasting to Local Disk D</vt:lpstr>
      <vt:lpstr>Confirmation and Verification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 Up Your C Drive in 5 Easy Steps</dc:title>
  <dc:creator>User</dc:creator>
  <cp:lastModifiedBy>rad</cp:lastModifiedBy>
  <cp:revision>4</cp:revision>
  <dcterms:created xsi:type="dcterms:W3CDTF">2024-04-29T11:49:00Z</dcterms:created>
  <dcterms:modified xsi:type="dcterms:W3CDTF">2024-05-03T17:18:00Z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1033-12.2.0.16731</vt:lpwstr>
  </property>
  <property fmtid="{D5CDD505-2E9C-101B-9397-08002B2CF9AE}" pid="3" name="ICV">
    <vt:lpwstr>5FAF0464E6E84EF2BA37754EDFAA0883_13</vt:lpwstr>
  </property>
</Properties>
</file>