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sldIdLst>
    <p:sldId id="265" r:id="rId2"/>
    <p:sldId id="272" r:id="rId3"/>
    <p:sldId id="257" r:id="rId4"/>
    <p:sldId id="268" r:id="rId5"/>
    <p:sldId id="273" r:id="rId6"/>
    <p:sldId id="274" r:id="rId7"/>
    <p:sldId id="267" r:id="rId8"/>
    <p:sldId id="271" r:id="rId9"/>
    <p:sldId id="275" r:id="rId10"/>
    <p:sldId id="269" r:id="rId11"/>
    <p:sldId id="270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B0214-3233-4095-83F5-7C47DB9BB401}" v="28" dt="2021-11-27T12:29:00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557" autoAdjust="0"/>
  </p:normalViewPr>
  <p:slideViewPr>
    <p:cSldViewPr snapToGrid="0">
      <p:cViewPr varScale="1">
        <p:scale>
          <a:sx n="104" d="100"/>
          <a:sy n="104" d="100"/>
        </p:scale>
        <p:origin x="822" y="108"/>
      </p:cViewPr>
      <p:guideLst>
        <p:guide orient="horz" pos="1117"/>
        <p:guide pos="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" userId="dfba7e2286708fc9" providerId="LiveId" clId="{2DAB0214-3233-4095-83F5-7C47DB9BB401}"/>
    <pc:docChg chg="undo custSel addSld delSld modSld sldOrd delMainMaster modMainMaster">
      <pc:chgData name="Yulia" userId="dfba7e2286708fc9" providerId="LiveId" clId="{2DAB0214-3233-4095-83F5-7C47DB9BB401}" dt="2021-11-27T12:32:53.293" v="282" actId="1076"/>
      <pc:docMkLst>
        <pc:docMk/>
      </pc:docMkLst>
      <pc:sldChg chg="addSp delSp modSp new del mod ord">
        <pc:chgData name="Yulia" userId="dfba7e2286708fc9" providerId="LiveId" clId="{2DAB0214-3233-4095-83F5-7C47DB9BB401}" dt="2021-11-27T11:57:08.200" v="29" actId="47"/>
        <pc:sldMkLst>
          <pc:docMk/>
          <pc:sldMk cId="3343503216" sldId="256"/>
        </pc:sldMkLst>
        <pc:spChg chg="mod">
          <ac:chgData name="Yulia" userId="dfba7e2286708fc9" providerId="LiveId" clId="{2DAB0214-3233-4095-83F5-7C47DB9BB401}" dt="2021-11-27T11:54:22.714" v="9"/>
          <ac:spMkLst>
            <pc:docMk/>
            <pc:sldMk cId="3343503216" sldId="256"/>
            <ac:spMk id="2" creationId="{310D963C-63C7-451D-B228-B08B946328AA}"/>
          </ac:spMkLst>
        </pc:spChg>
        <pc:spChg chg="del">
          <ac:chgData name="Yulia" userId="dfba7e2286708fc9" providerId="LiveId" clId="{2DAB0214-3233-4095-83F5-7C47DB9BB401}" dt="2021-11-27T11:21:00.796" v="1" actId="478"/>
          <ac:spMkLst>
            <pc:docMk/>
            <pc:sldMk cId="3343503216" sldId="256"/>
            <ac:spMk id="2" creationId="{93B54925-7409-459C-9B5E-9A8FBEB2BC77}"/>
          </ac:spMkLst>
        </pc:spChg>
        <pc:spChg chg="del">
          <ac:chgData name="Yulia" userId="dfba7e2286708fc9" providerId="LiveId" clId="{2DAB0214-3233-4095-83F5-7C47DB9BB401}" dt="2021-11-27T11:21:03.421" v="2" actId="478"/>
          <ac:spMkLst>
            <pc:docMk/>
            <pc:sldMk cId="3343503216" sldId="256"/>
            <ac:spMk id="3" creationId="{E60AE473-3BD9-4F78-833B-D05E2A2A0C00}"/>
          </ac:spMkLst>
        </pc:spChg>
        <pc:spChg chg="add del mod">
          <ac:chgData name="Yulia" userId="dfba7e2286708fc9" providerId="LiveId" clId="{2DAB0214-3233-4095-83F5-7C47DB9BB401}" dt="2021-11-27T11:26:48.495" v="7" actId="21"/>
          <ac:spMkLst>
            <pc:docMk/>
            <pc:sldMk cId="3343503216" sldId="256"/>
            <ac:spMk id="5" creationId="{F6D605E5-4383-4062-9C3D-E80F5C0020BB}"/>
          </ac:spMkLst>
        </pc:spChg>
      </pc:sldChg>
      <pc:sldChg chg="addSp delSp modSp del mod ord">
        <pc:chgData name="Yulia" userId="dfba7e2286708fc9" providerId="LiveId" clId="{2DAB0214-3233-4095-83F5-7C47DB9BB401}" dt="2021-11-27T12:18:57.216" v="188" actId="21"/>
        <pc:sldMkLst>
          <pc:docMk/>
          <pc:sldMk cId="3472064595" sldId="257"/>
        </pc:sldMkLst>
        <pc:spChg chg="del">
          <ac:chgData name="Yulia" userId="dfba7e2286708fc9" providerId="LiveId" clId="{2DAB0214-3233-4095-83F5-7C47DB9BB401}" dt="2021-11-27T11:56:51.185" v="23" actId="478"/>
          <ac:spMkLst>
            <pc:docMk/>
            <pc:sldMk cId="3472064595" sldId="257"/>
            <ac:spMk id="2" creationId="{00000000-0000-0000-0000-000000000000}"/>
          </ac:spMkLst>
        </pc:spChg>
        <pc:spChg chg="del">
          <ac:chgData name="Yulia" userId="dfba7e2286708fc9" providerId="LiveId" clId="{2DAB0214-3233-4095-83F5-7C47DB9BB401}" dt="2021-11-27T11:56:57.786" v="24" actId="478"/>
          <ac:spMkLst>
            <pc:docMk/>
            <pc:sldMk cId="3472064595" sldId="257"/>
            <ac:spMk id="3" creationId="{00000000-0000-0000-0000-000000000000}"/>
          </ac:spMkLst>
        </pc:spChg>
        <pc:spChg chg="add mod">
          <ac:chgData name="Yulia" userId="dfba7e2286708fc9" providerId="LiveId" clId="{2DAB0214-3233-4095-83F5-7C47DB9BB401}" dt="2021-11-27T11:56:27.658" v="22"/>
          <ac:spMkLst>
            <pc:docMk/>
            <pc:sldMk cId="3472064595" sldId="257"/>
            <ac:spMk id="4" creationId="{02559333-0B75-4DCE-BE31-94F4D5C20EF6}"/>
          </ac:spMkLst>
        </pc:spChg>
        <pc:spChg chg="add del mod">
          <ac:chgData name="Yulia" userId="dfba7e2286708fc9" providerId="LiveId" clId="{2DAB0214-3233-4095-83F5-7C47DB9BB401}" dt="2021-11-27T11:57:01.993" v="26" actId="478"/>
          <ac:spMkLst>
            <pc:docMk/>
            <pc:sldMk cId="3472064595" sldId="257"/>
            <ac:spMk id="6" creationId="{DD6F9F61-B6A0-4C49-AA98-A46C1B194646}"/>
          </ac:spMkLst>
        </pc:spChg>
        <pc:spChg chg="add del mod">
          <ac:chgData name="Yulia" userId="dfba7e2286708fc9" providerId="LiveId" clId="{2DAB0214-3233-4095-83F5-7C47DB9BB401}" dt="2021-11-27T11:56:59.508" v="25" actId="478"/>
          <ac:spMkLst>
            <pc:docMk/>
            <pc:sldMk cId="3472064595" sldId="257"/>
            <ac:spMk id="8" creationId="{402677EA-9BD1-4F59-B895-376495DD1012}"/>
          </ac:spMkLst>
        </pc:spChg>
        <pc:spChg chg="add mod">
          <ac:chgData name="Yulia" userId="dfba7e2286708fc9" providerId="LiveId" clId="{2DAB0214-3233-4095-83F5-7C47DB9BB401}" dt="2021-11-27T12:12:06.647" v="184" actId="1076"/>
          <ac:spMkLst>
            <pc:docMk/>
            <pc:sldMk cId="3472064595" sldId="257"/>
            <ac:spMk id="10" creationId="{22BBFB1E-E73D-48F5-8CA3-39D001F5DDCD}"/>
          </ac:spMkLst>
        </pc:spChg>
        <pc:spChg chg="add mod">
          <ac:chgData name="Yulia" userId="dfba7e2286708fc9" providerId="LiveId" clId="{2DAB0214-3233-4095-83F5-7C47DB9BB401}" dt="2021-11-27T12:11:57.404" v="183" actId="2711"/>
          <ac:spMkLst>
            <pc:docMk/>
            <pc:sldMk cId="3472064595" sldId="257"/>
            <ac:spMk id="12" creationId="{A580F13D-914E-4987-B917-B43FD4141DB7}"/>
          </ac:spMkLst>
        </pc:spChg>
        <pc:spChg chg="add mod">
          <ac:chgData name="Yulia" userId="dfba7e2286708fc9" providerId="LiveId" clId="{2DAB0214-3233-4095-83F5-7C47DB9BB401}" dt="2021-11-27T12:11:57.404" v="183" actId="2711"/>
          <ac:spMkLst>
            <pc:docMk/>
            <pc:sldMk cId="3472064595" sldId="257"/>
            <ac:spMk id="17" creationId="{F9549FEB-CDF7-4601-B752-EC5656977356}"/>
          </ac:spMkLst>
        </pc:spChg>
        <pc:spChg chg="add del mod">
          <ac:chgData name="Yulia" userId="dfba7e2286708fc9" providerId="LiveId" clId="{2DAB0214-3233-4095-83F5-7C47DB9BB401}" dt="2021-11-27T12:18:57.216" v="188" actId="21"/>
          <ac:spMkLst>
            <pc:docMk/>
            <pc:sldMk cId="3472064595" sldId="257"/>
            <ac:spMk id="18" creationId="{FC4314F0-FC46-42D7-982C-CBB9F9885114}"/>
          </ac:spMkLst>
        </pc:spChg>
        <pc:picChg chg="add del mod ord modCrop">
          <ac:chgData name="Yulia" userId="dfba7e2286708fc9" providerId="LiveId" clId="{2DAB0214-3233-4095-83F5-7C47DB9BB401}" dt="2021-11-27T12:08:20.581" v="160" actId="21"/>
          <ac:picMkLst>
            <pc:docMk/>
            <pc:sldMk cId="3472064595" sldId="257"/>
            <ac:picMk id="13" creationId="{92E0025D-72B1-48AE-A5A1-A3C9AA6BEDA9}"/>
          </ac:picMkLst>
        </pc:picChg>
        <pc:picChg chg="add del mod modCrop">
          <ac:chgData name="Yulia" userId="dfba7e2286708fc9" providerId="LiveId" clId="{2DAB0214-3233-4095-83F5-7C47DB9BB401}" dt="2021-11-27T12:08:15.353" v="158" actId="478"/>
          <ac:picMkLst>
            <pc:docMk/>
            <pc:sldMk cId="3472064595" sldId="257"/>
            <ac:picMk id="14" creationId="{22B46EE4-2D5B-43B5-B842-BA1ED0CFF8DB}"/>
          </ac:picMkLst>
        </pc:picChg>
        <pc:picChg chg="add mod">
          <ac:chgData name="Yulia" userId="dfba7e2286708fc9" providerId="LiveId" clId="{2DAB0214-3233-4095-83F5-7C47DB9BB401}" dt="2021-11-27T12:18:15.817" v="185" actId="1076"/>
          <ac:picMkLst>
            <pc:docMk/>
            <pc:sldMk cId="3472064595" sldId="257"/>
            <ac:picMk id="15" creationId="{5C09AF0D-8460-4D0A-91DF-13F1C37CB342}"/>
          </ac:picMkLst>
        </pc:picChg>
      </pc:sldChg>
      <pc:sldChg chg="addSp modSp add del">
        <pc:chgData name="Yulia" userId="dfba7e2286708fc9" providerId="LiveId" clId="{2DAB0214-3233-4095-83F5-7C47DB9BB401}" dt="2021-11-27T11:54:52.476" v="14" actId="47"/>
        <pc:sldMkLst>
          <pc:docMk/>
          <pc:sldMk cId="4150661413" sldId="257"/>
        </pc:sldMkLst>
        <pc:spChg chg="add mod">
          <ac:chgData name="Yulia" userId="dfba7e2286708fc9" providerId="LiveId" clId="{2DAB0214-3233-4095-83F5-7C47DB9BB401}" dt="2021-11-27T11:54:37.085" v="10" actId="33987"/>
          <ac:spMkLst>
            <pc:docMk/>
            <pc:sldMk cId="4150661413" sldId="257"/>
            <ac:spMk id="2" creationId="{D6A4499B-AC51-4EFA-867F-C0C026F90960}"/>
          </ac:spMkLst>
        </pc:spChg>
      </pc:sldChg>
      <pc:sldChg chg="add del">
        <pc:chgData name="Yulia" userId="dfba7e2286708fc9" providerId="LiveId" clId="{2DAB0214-3233-4095-83F5-7C47DB9BB401}" dt="2021-11-27T11:54:54.039" v="15" actId="47"/>
        <pc:sldMkLst>
          <pc:docMk/>
          <pc:sldMk cId="2844073807" sldId="258"/>
        </pc:sldMkLst>
      </pc:sldChg>
      <pc:sldChg chg="delSp modSp new del mod">
        <pc:chgData name="Yulia" userId="dfba7e2286708fc9" providerId="LiveId" clId="{2DAB0214-3233-4095-83F5-7C47DB9BB401}" dt="2021-11-27T11:57:08.200" v="29" actId="47"/>
        <pc:sldMkLst>
          <pc:docMk/>
          <pc:sldMk cId="706995063" sldId="259"/>
        </pc:sldMkLst>
        <pc:spChg chg="del mod">
          <ac:chgData name="Yulia" userId="dfba7e2286708fc9" providerId="LiveId" clId="{2DAB0214-3233-4095-83F5-7C47DB9BB401}" dt="2021-11-27T11:54:46.616" v="12" actId="478"/>
          <ac:spMkLst>
            <pc:docMk/>
            <pc:sldMk cId="706995063" sldId="259"/>
            <ac:spMk id="2" creationId="{AF125E74-F275-4735-A846-9208ABD99A0F}"/>
          </ac:spMkLst>
        </pc:spChg>
        <pc:spChg chg="del mod">
          <ac:chgData name="Yulia" userId="dfba7e2286708fc9" providerId="LiveId" clId="{2DAB0214-3233-4095-83F5-7C47DB9BB401}" dt="2021-11-27T11:54:43.066" v="11" actId="478"/>
          <ac:spMkLst>
            <pc:docMk/>
            <pc:sldMk cId="706995063" sldId="259"/>
            <ac:spMk id="3" creationId="{EA5C1F9B-1EF0-4F2A-AC5F-203CC5C85DA1}"/>
          </ac:spMkLst>
        </pc:spChg>
        <pc:spChg chg="mod">
          <ac:chgData name="Yulia" userId="dfba7e2286708fc9" providerId="LiveId" clId="{2DAB0214-3233-4095-83F5-7C47DB9BB401}" dt="2021-11-27T11:54:22.714" v="9"/>
          <ac:spMkLst>
            <pc:docMk/>
            <pc:sldMk cId="706995063" sldId="259"/>
            <ac:spMk id="4" creationId="{6AE18AFA-B843-443A-9A4A-D0DCB8782C1B}"/>
          </ac:spMkLst>
        </pc:spChg>
      </pc:sldChg>
      <pc:sldChg chg="add del">
        <pc:chgData name="Yulia" userId="dfba7e2286708fc9" providerId="LiveId" clId="{2DAB0214-3233-4095-83F5-7C47DB9BB401}" dt="2021-11-27T11:57:08.200" v="29" actId="47"/>
        <pc:sldMkLst>
          <pc:docMk/>
          <pc:sldMk cId="2372296059" sldId="260"/>
        </pc:sldMkLst>
      </pc:sldChg>
      <pc:sldChg chg="modSp mod ord">
        <pc:chgData name="Yulia" userId="dfba7e2286708fc9" providerId="LiveId" clId="{2DAB0214-3233-4095-83F5-7C47DB9BB401}" dt="2021-11-27T12:24:18.246" v="236"/>
        <pc:sldMkLst>
          <pc:docMk/>
          <pc:sldMk cId="87172503" sldId="265"/>
        </pc:sldMkLst>
        <pc:spChg chg="mod">
          <ac:chgData name="Yulia" userId="dfba7e2286708fc9" providerId="LiveId" clId="{2DAB0214-3233-4095-83F5-7C47DB9BB401}" dt="2021-11-27T12:24:18.246" v="236"/>
          <ac:spMkLst>
            <pc:docMk/>
            <pc:sldMk cId="87172503" sldId="265"/>
            <ac:spMk id="7" creationId="{00000000-0000-0000-0000-000000000000}"/>
          </ac:spMkLst>
        </pc:spChg>
      </pc:sldChg>
      <pc:sldChg chg="addSp delSp modSp add mod ord setBg">
        <pc:chgData name="Yulia" userId="dfba7e2286708fc9" providerId="LiveId" clId="{2DAB0214-3233-4095-83F5-7C47DB9BB401}" dt="2021-11-27T12:32:53.293" v="282" actId="1076"/>
        <pc:sldMkLst>
          <pc:docMk/>
          <pc:sldMk cId="523177725" sldId="266"/>
        </pc:sldMkLst>
        <pc:spChg chg="add del mod">
          <ac:chgData name="Yulia" userId="dfba7e2286708fc9" providerId="LiveId" clId="{2DAB0214-3233-4095-83F5-7C47DB9BB401}" dt="2021-11-27T12:28:51.818" v="248" actId="478"/>
          <ac:spMkLst>
            <pc:docMk/>
            <pc:sldMk cId="523177725" sldId="266"/>
            <ac:spMk id="3" creationId="{71A4582C-5F8B-4880-9A05-F94B308E7AC3}"/>
          </ac:spMkLst>
        </pc:spChg>
        <pc:spChg chg="add del">
          <ac:chgData name="Yulia" userId="dfba7e2286708fc9" providerId="LiveId" clId="{2DAB0214-3233-4095-83F5-7C47DB9BB401}" dt="2021-11-27T12:21:38.175" v="217" actId="22"/>
          <ac:spMkLst>
            <pc:docMk/>
            <pc:sldMk cId="523177725" sldId="266"/>
            <ac:spMk id="5" creationId="{F5917EA8-3B84-48D2-89E5-3649D4F40A41}"/>
          </ac:spMkLst>
        </pc:spChg>
        <pc:spChg chg="add mod">
          <ac:chgData name="Yulia" userId="dfba7e2286708fc9" providerId="LiveId" clId="{2DAB0214-3233-4095-83F5-7C47DB9BB401}" dt="2021-11-27T12:32:53.293" v="282" actId="1076"/>
          <ac:spMkLst>
            <pc:docMk/>
            <pc:sldMk cId="523177725" sldId="266"/>
            <ac:spMk id="8" creationId="{883E3A6C-AA24-4369-8EC1-95BAD711B466}"/>
          </ac:spMkLst>
        </pc:spChg>
        <pc:spChg chg="add del mod">
          <ac:chgData name="Yulia" userId="dfba7e2286708fc9" providerId="LiveId" clId="{2DAB0214-3233-4095-83F5-7C47DB9BB401}" dt="2021-11-27T12:32:06.576" v="269" actId="478"/>
          <ac:spMkLst>
            <pc:docMk/>
            <pc:sldMk cId="523177725" sldId="266"/>
            <ac:spMk id="9" creationId="{1A39CF90-66FE-46BD-86B1-1F66E4EC3C27}"/>
          </ac:spMkLst>
        </pc:spChg>
        <pc:picChg chg="add mod">
          <ac:chgData name="Yulia" userId="dfba7e2286708fc9" providerId="LiveId" clId="{2DAB0214-3233-4095-83F5-7C47DB9BB401}" dt="2021-11-27T12:32:26.205" v="276" actId="1076"/>
          <ac:picMkLst>
            <pc:docMk/>
            <pc:sldMk cId="523177725" sldId="266"/>
            <ac:picMk id="6" creationId="{56F4C150-A65B-4790-8158-343E99878773}"/>
          </ac:picMkLst>
        </pc:picChg>
      </pc:sldChg>
      <pc:sldChg chg="addSp modSp add mod">
        <pc:chgData name="Yulia" userId="dfba7e2286708fc9" providerId="LiveId" clId="{2DAB0214-3233-4095-83F5-7C47DB9BB401}" dt="2021-11-27T12:08:23.784" v="162" actId="1076"/>
        <pc:sldMkLst>
          <pc:docMk/>
          <pc:sldMk cId="3065603871" sldId="267"/>
        </pc:sldMkLst>
        <pc:picChg chg="add mod">
          <ac:chgData name="Yulia" userId="dfba7e2286708fc9" providerId="LiveId" clId="{2DAB0214-3233-4095-83F5-7C47DB9BB401}" dt="2021-11-27T12:08:23.784" v="162" actId="1076"/>
          <ac:picMkLst>
            <pc:docMk/>
            <pc:sldMk cId="3065603871" sldId="267"/>
            <ac:picMk id="3" creationId="{F65E435E-256E-4E75-BF5A-47D7C5FEEC22}"/>
          </ac:picMkLst>
        </pc:picChg>
      </pc:sldChg>
      <pc:sldChg chg="modSp new ord">
        <pc:chgData name="Yulia" userId="dfba7e2286708fc9" providerId="LiveId" clId="{2DAB0214-3233-4095-83F5-7C47DB9BB401}" dt="2021-11-27T12:24:18.246" v="236"/>
        <pc:sldMkLst>
          <pc:docMk/>
          <pc:sldMk cId="1398954550" sldId="268"/>
        </pc:sldMkLst>
        <pc:spChg chg="mod">
          <ac:chgData name="Yulia" userId="dfba7e2286708fc9" providerId="LiveId" clId="{2DAB0214-3233-4095-83F5-7C47DB9BB401}" dt="2021-11-27T12:24:18.246" v="236"/>
          <ac:spMkLst>
            <pc:docMk/>
            <pc:sldMk cId="1398954550" sldId="268"/>
            <ac:spMk id="2" creationId="{DA35EF5E-369F-4EC1-9C29-C5CC797F6C05}"/>
          </ac:spMkLst>
        </pc:spChg>
        <pc:spChg chg="mod">
          <ac:chgData name="Yulia" userId="dfba7e2286708fc9" providerId="LiveId" clId="{2DAB0214-3233-4095-83F5-7C47DB9BB401}" dt="2021-11-27T12:24:18.246" v="236"/>
          <ac:spMkLst>
            <pc:docMk/>
            <pc:sldMk cId="1398954550" sldId="268"/>
            <ac:spMk id="3" creationId="{0E372248-774E-4D77-A6DE-53E98024CDA7}"/>
          </ac:spMkLst>
        </pc:spChg>
      </pc:sldChg>
      <pc:sldMasterChg chg="del delSldLayout">
        <pc:chgData name="Yulia" userId="dfba7e2286708fc9" providerId="LiveId" clId="{2DAB0214-3233-4095-83F5-7C47DB9BB401}" dt="2021-11-27T11:57:08.200" v="29" actId="47"/>
        <pc:sldMasterMkLst>
          <pc:docMk/>
          <pc:sldMasterMk cId="2199084180" sldId="2147483677"/>
        </pc:sldMasterMkLst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3265353541" sldId="2147483678"/>
          </pc:sldLayoutMkLst>
        </pc:sldLayoutChg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629574999" sldId="2147483679"/>
          </pc:sldLayoutMkLst>
        </pc:sldLayoutChg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1433089593" sldId="2147483680"/>
          </pc:sldLayoutMkLst>
        </pc:sldLayoutChg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1093596120" sldId="2147483681"/>
          </pc:sldLayoutMkLst>
        </pc:sldLayoutChg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4124868497" sldId="2147483682"/>
          </pc:sldLayoutMkLst>
        </pc:sldLayoutChg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1809314786" sldId="2147483683"/>
          </pc:sldLayoutMkLst>
        </pc:sldLayoutChg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1827641124" sldId="2147483684"/>
          </pc:sldLayoutMkLst>
        </pc:sldLayoutChg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1682201614" sldId="2147483685"/>
          </pc:sldLayoutMkLst>
        </pc:sldLayoutChg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910257621" sldId="2147483686"/>
          </pc:sldLayoutMkLst>
        </pc:sldLayoutChg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2346354282" sldId="2147483687"/>
          </pc:sldLayoutMkLst>
        </pc:sldLayoutChg>
        <pc:sldLayoutChg chg="del">
          <pc:chgData name="Yulia" userId="dfba7e2286708fc9" providerId="LiveId" clId="{2DAB0214-3233-4095-83F5-7C47DB9BB401}" dt="2021-11-27T11:57:08.200" v="29" actId="47"/>
          <pc:sldLayoutMkLst>
            <pc:docMk/>
            <pc:sldMasterMk cId="2199084180" sldId="2147483677"/>
            <pc:sldLayoutMk cId="3940714217" sldId="2147483688"/>
          </pc:sldLayoutMkLst>
        </pc:sldLayoutChg>
      </pc:sldMasterChg>
      <pc:sldMasterChg chg="addSp">
        <pc:chgData name="Yulia" userId="dfba7e2286708fc9" providerId="LiveId" clId="{2DAB0214-3233-4095-83F5-7C47DB9BB401}" dt="2021-11-27T12:24:14.687" v="233"/>
        <pc:sldMasterMkLst>
          <pc:docMk/>
          <pc:sldMasterMk cId="2435321870" sldId="2147483702"/>
        </pc:sldMasterMkLst>
        <pc:spChg chg="add">
          <ac:chgData name="Yulia" userId="dfba7e2286708fc9" providerId="LiveId" clId="{2DAB0214-3233-4095-83F5-7C47DB9BB401}" dt="2021-11-27T12:24:14.687" v="233"/>
          <ac:spMkLst>
            <pc:docMk/>
            <pc:sldMasterMk cId="2435321870" sldId="2147483702"/>
            <ac:spMk id="7" creationId="{81949EFF-1F16-459E-8925-543AE9676304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BD68-11C8-478F-B203-915B1A037ADE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77DE-9852-483A-A537-1B2ADC0EF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78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328177"/>
            <a:ext cx="8365245" cy="37979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853" y="1236509"/>
            <a:ext cx="3617659" cy="2192491"/>
          </a:xfrm>
        </p:spPr>
        <p:txBody>
          <a:bodyPr anchor="t" anchorCtr="0">
            <a:normAutofit/>
          </a:bodyPr>
          <a:lstStyle>
            <a:lvl1pPr>
              <a:defRPr sz="3733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5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09600" y="2680373"/>
            <a:ext cx="10972800" cy="827311"/>
          </a:xfrm>
        </p:spPr>
        <p:txBody>
          <a:bodyPr>
            <a:normAutofit/>
          </a:bodyPr>
          <a:lstStyle>
            <a:lvl1pPr algn="ctr">
              <a:defRPr sz="4267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716939"/>
            <a:ext cx="10972800" cy="7921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121917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828754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2438339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7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6132447"/>
            <a:ext cx="8534400" cy="3047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25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346583"/>
            <a:ext cx="5384800" cy="3779581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346583"/>
            <a:ext cx="5384800" cy="3779581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" y="2346583"/>
            <a:ext cx="6691184" cy="3924043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545917" y="2346326"/>
            <a:ext cx="4036483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545917" y="4384675"/>
            <a:ext cx="4036483" cy="1885951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665"/>
            <a:ext cx="109728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2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2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68199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0557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602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368199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8130557" y="443211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2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4367759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8114275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2" y="5963685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4367759" y="5963685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8114275" y="5963685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2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2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68199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0557" y="2346325"/>
            <a:ext cx="3451844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2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4367759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8114275" y="3865564"/>
            <a:ext cx="3452284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4426297"/>
            <a:ext cx="5384800" cy="1699867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4426297"/>
            <a:ext cx="5384800" cy="1699867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3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36510"/>
            <a:ext cx="10972800" cy="82731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" y="2346583"/>
            <a:ext cx="6691184" cy="3924043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545920" y="2360173"/>
            <a:ext cx="4048753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3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9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6132447"/>
            <a:ext cx="8534400" cy="3047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3901769"/>
            <a:ext cx="8534400" cy="940999"/>
          </a:xfrm>
        </p:spPr>
        <p:txBody>
          <a:bodyPr anchor="b">
            <a:normAutofit/>
          </a:bodyPr>
          <a:lstStyle>
            <a:lvl1pPr algn="ctr">
              <a:defRPr sz="4267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4849607"/>
            <a:ext cx="85344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133" baseline="0">
                <a:solidFill>
                  <a:schemeClr val="bg1"/>
                </a:solidFill>
              </a:defRPr>
            </a:lvl1pPr>
            <a:lvl2pPr marL="609585" indent="0" algn="l">
              <a:buFontTx/>
              <a:buNone/>
              <a:defRPr/>
            </a:lvl2pPr>
            <a:lvl3pPr marL="1219170" indent="0" algn="l">
              <a:buFontTx/>
              <a:buNone/>
              <a:defRPr/>
            </a:lvl3pPr>
            <a:lvl4pPr marL="1828754" indent="0" algn="l">
              <a:buFontTx/>
              <a:buNone/>
              <a:defRPr/>
            </a:lvl4pPr>
            <a:lvl5pPr marL="2438339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9591" y="1329895"/>
            <a:ext cx="7953917" cy="1985292"/>
          </a:xfrm>
        </p:spPr>
        <p:txBody>
          <a:bodyPr anchor="b">
            <a:normAutofit/>
          </a:bodyPr>
          <a:lstStyle>
            <a:lvl1pPr>
              <a:defRPr sz="4267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0930" y="3429000"/>
            <a:ext cx="7954433" cy="220345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133"/>
            </a:lvl1pPr>
            <a:lvl2pPr marL="609585" indent="0" algn="l">
              <a:buFontTx/>
              <a:buNone/>
              <a:defRPr/>
            </a:lvl2pPr>
            <a:lvl3pPr marL="1219170" indent="0" algn="l">
              <a:buFontTx/>
              <a:buNone/>
              <a:defRPr/>
            </a:lvl3pPr>
            <a:lvl4pPr marL="1828754" indent="0" algn="l">
              <a:buFontTx/>
              <a:buNone/>
              <a:defRPr/>
            </a:lvl4pPr>
            <a:lvl5pPr marL="2438339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4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59932"/>
            <a:ext cx="109728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153401" y="55121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0992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631002"/>
            <a:ext cx="8534400" cy="940999"/>
          </a:xfrm>
        </p:spPr>
        <p:txBody>
          <a:bodyPr>
            <a:normAutofit fontScale="90000"/>
          </a:bodyPr>
          <a:lstStyle/>
          <a:p>
            <a:r>
              <a:rPr lang="ru-RU" sz="5333" dirty="0"/>
              <a:t>Аналоговые генераторы сигналов</a:t>
            </a:r>
            <a:br>
              <a:rPr lang="ru-RU" sz="5333" dirty="0"/>
            </a:br>
            <a:endParaRPr lang="en-US" sz="5333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667" dirty="0"/>
              <a:t>Алексеева Юлия</a:t>
            </a:r>
            <a:endParaRPr lang="nl-NL" sz="2667" dirty="0"/>
          </a:p>
          <a:p>
            <a:r>
              <a:rPr lang="ru-RU" dirty="0"/>
              <a:t>гр. </a:t>
            </a:r>
            <a:r>
              <a:rPr lang="en-US" dirty="0"/>
              <a:t>R34362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601645" y="948312"/>
            <a:ext cx="10628608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Автоматическая регулировка </a:t>
            </a:r>
            <a:r>
              <a:rPr lang="ru-RU" sz="28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уровня (АРУ)</a:t>
            </a:r>
            <a:endParaRPr lang="ru-RU" sz="2800" b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1645" y="1651303"/>
            <a:ext cx="6642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1645" y="1651303"/>
            <a:ext cx="696213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"/>
              </a:spcBef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АРУ выполняет три задачи:</a:t>
            </a:r>
          </a:p>
          <a:p>
            <a:pPr marL="342900" lvl="0" indent="-342900">
              <a:spcBef>
                <a:spcPts val="24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Установка уровня с малым шагом (до 0,01 дБ)</a:t>
            </a:r>
          </a:p>
          <a:p>
            <a:pPr marL="342900" lvl="0" indent="-342900">
              <a:spcBef>
                <a:spcPts val="24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Поддержание постоянного значения уровня в диапазоне температур и во времени</a:t>
            </a:r>
          </a:p>
          <a:p>
            <a:pPr marL="342900" lvl="0" indent="-342900">
              <a:spcBef>
                <a:spcPts val="24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Амплитудная модуляция (АМ) путем изменения входного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значения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75" y="1651302"/>
            <a:ext cx="4574219" cy="252742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379" y="5678905"/>
            <a:ext cx="2470484" cy="1179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4379" y="4116847"/>
            <a:ext cx="74193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lvl="0">
              <a:lnSpc>
                <a:spcPts val="3000"/>
              </a:lnSpc>
              <a:spcBef>
                <a:spcPts val="240"/>
              </a:spcBef>
              <a:spcAft>
                <a:spcPts val="800"/>
              </a:spcAft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игнал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синтезатора подается на PIN-диодный модулятор.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Расположенный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далее усилитель позволяет скомпенсировать внутренние потери модулятора. Гармоники, находящиеся выше максимальной выходной частоты синтезатора, подавляются последующим фильтром нижних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частот</a:t>
            </a:r>
            <a:endParaRPr lang="ru-RU" sz="16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592766" y="947290"/>
            <a:ext cx="7370134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Ступенчатые аттенюаторы</a:t>
            </a:r>
            <a:endParaRPr lang="ru-RU" sz="2800" b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4294" y="1624135"/>
            <a:ext cx="1128770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Так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ослабление уровня, полученное с помощью системы АРУ, часто оказывается недостаточным, между системой АРУ и выходом генератора сигналов помещается ступенчатый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аттенюатор.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22" y="3511346"/>
            <a:ext cx="6997878" cy="148792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74294" y="2798360"/>
            <a:ext cx="40808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000"/>
              </a:lnSpc>
            </a:pP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Принцип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работы аттенюаторов, применяемых в радиочастотном диапазоне – делитель напряжения на резисторах или конденсаторах. Входной сигнал распределяется между резисторами пропорционально сопротивлениям.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592766" y="947290"/>
            <a:ext cx="7370134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Основные </a:t>
            </a:r>
            <a:r>
              <a:rPr lang="ru-RU" sz="2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характеристики генераторов</a:t>
            </a:r>
            <a:endParaRPr lang="ru-RU" sz="2800" b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2766" y="1651844"/>
            <a:ext cx="11287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Фазовый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шум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363" lvl="1"/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Характеризует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кратковременную стабильность кварцевых генераторов, которые используются в генераторе сигналов для формирования сигналов с различной частотой и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формой</a:t>
            </a:r>
          </a:p>
          <a:p>
            <a:pPr marL="360363" lvl="1"/>
            <a:endParaRPr lang="ru-RU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363" lvl="1"/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363" lvl="1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Паразитные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составляющие</a:t>
            </a:r>
          </a:p>
          <a:p>
            <a:pPr marL="360363" lvl="1" indent="-3429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363" lvl="1"/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Паразитные составляющие (гармоники и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субгармоники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возникают из-за нелинейности компонентов (усилителей, смесителей и пр.) </a:t>
            </a:r>
            <a:endParaRPr lang="ru-RU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592766" y="947290"/>
            <a:ext cx="7370134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Основные </a:t>
            </a:r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характеристики генераторов</a:t>
            </a:r>
            <a:endParaRPr lang="ru-RU" sz="2800" b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2766" y="1651844"/>
            <a:ext cx="112877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Стабильность частоты</a:t>
            </a:r>
          </a:p>
          <a:p>
            <a:endParaRPr lang="ru-RU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363"/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Кратковременная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стабильность определяется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статистическими или</a:t>
            </a:r>
          </a:p>
          <a:p>
            <a:pPr marL="360363"/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детерминированными флуктуациями частоты относительно среднего значения. </a:t>
            </a:r>
            <a:endParaRPr lang="ru-RU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363"/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Долговременная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стабильность относится к изменению средней частоты, вызванному медленному изменению параметров компонент, которые определяют частоту (опорных генераторов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60363"/>
            <a:endParaRPr lang="ru-RU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Точность и время установки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уровня</a:t>
            </a:r>
          </a:p>
          <a:p>
            <a:endParaRPr lang="ru-RU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363"/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Точность и время установки уровня зависят от типа используемого синтезатора, типа ступенчатого аттенюатора и состояния системы АРУ</a:t>
            </a:r>
            <a:endParaRPr lang="ru-RU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592766" y="947290"/>
            <a:ext cx="7370134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Основные </a:t>
            </a:r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характеристики генераторов</a:t>
            </a:r>
            <a:endParaRPr lang="ru-RU" sz="2800" b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89" y="2594300"/>
            <a:ext cx="7829004" cy="28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38001" y="3142826"/>
            <a:ext cx="6781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внимание!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6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BFB1E-E73D-48F5-8CA3-39D001F5DDCD}"/>
              </a:ext>
            </a:extLst>
          </p:cNvPr>
          <p:cNvSpPr txBox="1"/>
          <p:nvPr/>
        </p:nvSpPr>
        <p:spPr>
          <a:xfrm>
            <a:off x="592766" y="1641006"/>
            <a:ext cx="540042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Генератор сигналов – это устройство, </a:t>
            </a:r>
            <a:r>
              <a:rPr lang="ru-RU" sz="2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которое позволяет получить </a:t>
            </a:r>
            <a:r>
              <a:rPr lang="ru-RU" sz="2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различные </a:t>
            </a:r>
            <a:r>
              <a:rPr lang="ru-RU" sz="2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сигналы необходимой </a:t>
            </a:r>
            <a:r>
              <a:rPr lang="ru-RU" sz="2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формы, </a:t>
            </a:r>
            <a:r>
              <a:rPr lang="ru-RU" sz="240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имеющие заданные </a:t>
            </a:r>
            <a:r>
              <a:rPr lang="ru-RU" sz="2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энергетические или статистические характеристики.</a:t>
            </a:r>
            <a:endParaRPr lang="ru-RU" sz="2400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592766" y="947290"/>
            <a:ext cx="6289158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Что такое генератор сигналов?</a:t>
            </a:r>
            <a:endParaRPr lang="ru-RU" sz="2800" b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02" y="3503270"/>
            <a:ext cx="4757876" cy="2267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0851" t="23455" r="13236" b="21655"/>
          <a:stretch/>
        </p:blipFill>
        <p:spPr>
          <a:xfrm>
            <a:off x="7058302" y="1641006"/>
            <a:ext cx="2025022" cy="14642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455" y="1641006"/>
            <a:ext cx="2157723" cy="14579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" y="4182126"/>
            <a:ext cx="5534497" cy="15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09AF0D-8460-4D0A-91DF-13F1C37CB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06" y="1592901"/>
            <a:ext cx="5101889" cy="43954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549FEB-CDF7-4601-B752-EC5656977356}"/>
              </a:ext>
            </a:extLst>
          </p:cNvPr>
          <p:cNvSpPr txBox="1"/>
          <p:nvPr/>
        </p:nvSpPr>
        <p:spPr>
          <a:xfrm>
            <a:off x="578836" y="1685890"/>
            <a:ext cx="5110671" cy="331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В зависимости от типа </a:t>
            </a:r>
            <a:r>
              <a:rPr lang="ru-RU" sz="2000" dirty="0" smtClean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генератора формируемый </a:t>
            </a:r>
            <a:r>
              <a:rPr lang="ru-RU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сигнал может меняться от простого синусоидального, пилообразного и прямоугольного до сигнала с аналоговой модуляцией</a:t>
            </a:r>
            <a:r>
              <a:rPr lang="ru-RU" sz="2000" dirty="0" smtClean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Диапазон частот может меняться от нескольких кГц до десятков ГГц.</a:t>
            </a:r>
            <a:endParaRPr lang="ru-RU" sz="2000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592766" y="947290"/>
            <a:ext cx="6289158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Что такое генератор сигналов?</a:t>
            </a:r>
            <a:endParaRPr lang="ru-RU" sz="2800" b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681" y="1362528"/>
            <a:ext cx="1851214" cy="5166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592765" y="947290"/>
            <a:ext cx="7655308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Где используют генераторы сигналов?</a:t>
            </a:r>
            <a:endParaRPr lang="ru-RU" sz="2800" b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BFB1E-E73D-48F5-8CA3-39D001F5DDCD}"/>
              </a:ext>
            </a:extLst>
          </p:cNvPr>
          <p:cNvSpPr txBox="1"/>
          <p:nvPr/>
        </p:nvSpPr>
        <p:spPr>
          <a:xfrm>
            <a:off x="592765" y="1585110"/>
            <a:ext cx="6697673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различных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приборов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пределение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частотных характеристик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схем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азработка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производстве электронных модулей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компонентов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испытаний на электромагнитную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совместимость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военных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целей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измерения коэффициента усиления, линейности, полосы частот и т. п.</a:t>
            </a:r>
          </a:p>
        </p:txBody>
      </p:sp>
    </p:spTree>
    <p:extLst>
      <p:ext uri="{BB962C8B-B14F-4D97-AF65-F5344CB8AC3E}">
        <p14:creationId xmlns:p14="http://schemas.microsoft.com/office/powerpoint/2010/main" val="13989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592765" y="947290"/>
            <a:ext cx="6655759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Какие сигналы можно получить?</a:t>
            </a:r>
            <a:endParaRPr lang="ru-RU" sz="2800" b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-843" r="50746"/>
          <a:stretch/>
        </p:blipFill>
        <p:spPr>
          <a:xfrm>
            <a:off x="7571048" y="1219860"/>
            <a:ext cx="3346232" cy="135150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-291" r="51045"/>
          <a:stretch/>
        </p:blipFill>
        <p:spPr>
          <a:xfrm>
            <a:off x="7510624" y="3842724"/>
            <a:ext cx="3522719" cy="138080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29863" y="21576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4379" y="5678905"/>
            <a:ext cx="2470484" cy="1179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2765" y="1587025"/>
            <a:ext cx="6453178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Синусоидальные сигналы</a:t>
            </a:r>
          </a:p>
          <a:p>
            <a:pPr marL="342900" lvl="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Меандры и прямоугольные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сигналы</a:t>
            </a:r>
          </a:p>
          <a:p>
            <a:pPr marL="342900" lvl="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Пилообразные и треугольные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сигналы</a:t>
            </a:r>
          </a:p>
          <a:p>
            <a:pPr marL="342900" lvl="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Перепады и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импульсы</a:t>
            </a:r>
          </a:p>
          <a:p>
            <a:pPr marL="342900" lvl="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Сложные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сигналы</a:t>
            </a: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аналоговой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цифровой, широтно-импульсной и квадратурной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модуляцией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ифровые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последовательности и кодированные цифровые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сигналы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Псевдослучайные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потоки битов и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слов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 rotWithShape="1">
          <a:blip r:embed="rId2"/>
          <a:srcRect l="49323" b="-166"/>
          <a:stretch/>
        </p:blipFill>
        <p:spPr>
          <a:xfrm>
            <a:off x="7494329" y="2569381"/>
            <a:ext cx="3499670" cy="1281519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 rotWithShape="1">
          <a:blip r:embed="rId3"/>
          <a:srcRect l="50341" t="568"/>
          <a:stretch/>
        </p:blipFill>
        <p:spPr>
          <a:xfrm>
            <a:off x="7543882" y="5254288"/>
            <a:ext cx="3456205" cy="11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592765" y="947290"/>
            <a:ext cx="6655759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Типы генераторов</a:t>
            </a:r>
            <a:endParaRPr lang="ru-RU" sz="2800" b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29863" y="21576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4379" y="5678905"/>
            <a:ext cx="2470484" cy="1179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6323" y="2573148"/>
            <a:ext cx="10636709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Тональные генераторы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Генераторы стандартных сигналов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Генераторы высокочастотных сигналов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Аналоговые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Векторные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Генераторы сигналов произвольной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формы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4378" y="1583133"/>
            <a:ext cx="1049153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3500"/>
              </a:lnSpc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Существует множество различных типов генераторов сигналов с различными целями и приложениями и с различными уровнями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затрат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592766" y="947290"/>
            <a:ext cx="6289158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Аналоговые генераторы</a:t>
            </a:r>
            <a:endParaRPr lang="ru-RU" sz="2800" b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27123" b="24880"/>
          <a:stretch/>
        </p:blipFill>
        <p:spPr>
          <a:xfrm>
            <a:off x="7687905" y="2352583"/>
            <a:ext cx="4198712" cy="201523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44379" y="5678905"/>
            <a:ext cx="2470484" cy="1179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687905" y="4435096"/>
            <a:ext cx="419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енератор АКИП-3417/1 с частотным диапазоном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мкГц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… 1000 МГц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240" y="1584364"/>
            <a:ext cx="7447743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3500"/>
              </a:lnSpc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высокочастотным аналоговым генераторам условно можно отнести генераторы с верхней границей частотного диапазона от 1 ГГц и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выше.</a:t>
            </a:r>
          </a:p>
          <a:p>
            <a:pPr lvl="1">
              <a:lnSpc>
                <a:spcPts val="3500"/>
              </a:lnSpc>
            </a:pPr>
            <a:endParaRPr lang="ru-RU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3500"/>
              </a:lnSpc>
            </a:pP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Аналоговые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приборы формируют высококачественные ВЧ-сигналы, обеспечивают АМ/ЧМ, импульсную и ФМ-модуляцию. Ключевыми параметрами для таких приборов являются диапазон частот, выходная мощность, фазовый шум, уровень гармоник, типы модуляции.</a:t>
            </a:r>
          </a:p>
        </p:txBody>
      </p:sp>
    </p:spTree>
    <p:extLst>
      <p:ext uri="{BB962C8B-B14F-4D97-AF65-F5344CB8AC3E}">
        <p14:creationId xmlns:p14="http://schemas.microsoft.com/office/powerpoint/2010/main" val="30656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601645" y="948312"/>
            <a:ext cx="10628608" cy="10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Схема и принцип действия аналогового генератора сигналов</a:t>
            </a:r>
            <a:endParaRPr lang="ru-RU" sz="2800" b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46" y="1897952"/>
            <a:ext cx="5817037" cy="41299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3533" y="6152652"/>
            <a:ext cx="5481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Блок-схема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аналогового генератора ВЧ-сигналов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59333-0B75-4DCE-BE31-94F4D5C20E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729B2-4098-4672-82D1-EC92B235E0B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0F13D-914E-4987-B917-B43FD4141DB7}"/>
              </a:ext>
            </a:extLst>
          </p:cNvPr>
          <p:cNvSpPr txBox="1"/>
          <p:nvPr/>
        </p:nvSpPr>
        <p:spPr>
          <a:xfrm>
            <a:off x="601645" y="948312"/>
            <a:ext cx="10628608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Синтезатор</a:t>
            </a:r>
            <a:endParaRPr lang="ru-RU" sz="2800" b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3937" y="1660539"/>
            <a:ext cx="664253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Формирует колебания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умножения и деления частоты фиксированного опорного сигнала кварцевого 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генератора. </a:t>
            </a:r>
          </a:p>
          <a:p>
            <a:pPr>
              <a:lnSpc>
                <a:spcPts val="3000"/>
              </a:lnSpc>
            </a:pPr>
            <a:endParaRPr lang="ru-RU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правило, генератор сигналов можно использовать с внешним источником опорного сигнала, подключенного к соответствующему частотному входу. Такой подход позволяет синхронизироваться с другими измерительными приборами, например, с анализатором спектра. 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7409340" y="2105854"/>
            <a:ext cx="4457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558</Words>
  <Application>Microsoft Office PowerPoint</Application>
  <PresentationFormat>Широкоэкранный</PresentationFormat>
  <Paragraphs>86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Symbol</vt:lpstr>
      <vt:lpstr>Times New Roman</vt:lpstr>
      <vt:lpstr>1_Cover</vt:lpstr>
      <vt:lpstr>Аналоговые генераторы сигналов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Ivan Nilov</cp:lastModifiedBy>
  <cp:revision>23</cp:revision>
  <dcterms:created xsi:type="dcterms:W3CDTF">2021-11-27T11:20:39Z</dcterms:created>
  <dcterms:modified xsi:type="dcterms:W3CDTF">2021-12-17T06:27:44Z</dcterms:modified>
</cp:coreProperties>
</file>