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E3D890-2B82-4315-A9A5-29874387A9B7}" type="datetimeFigureOut">
              <a:rPr lang="pt-BR" smtClean="0"/>
              <a:pPr/>
              <a:t>08/12/2023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08/12/2023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08/12/2023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08/12/2023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08/12/2023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08/12/2023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08/12/2023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08/12/2023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08/12/2023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08/12/2023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E3D890-2B82-4315-A9A5-29874387A9B7}" type="datetimeFigureOut">
              <a:rPr lang="pt-BR" smtClean="0"/>
              <a:pPr/>
              <a:t>08/12/2023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5E3D890-2B82-4315-A9A5-29874387A9B7}" type="datetimeFigureOut">
              <a:rPr lang="pt-BR" smtClean="0"/>
              <a:pPr/>
              <a:t>08/12/2023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dos.antt.gov.br/dataset/acidentes-rodovia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214422"/>
            <a:ext cx="7772400" cy="1829761"/>
          </a:xfrm>
        </p:spPr>
        <p:txBody>
          <a:bodyPr>
            <a:normAutofit/>
          </a:bodyPr>
          <a:lstStyle/>
          <a:p>
            <a:r>
              <a:rPr lang="pt-BR" sz="3000" dirty="0" smtClean="0"/>
              <a:t>Pós Graduação</a:t>
            </a:r>
            <a:br>
              <a:rPr lang="pt-BR" sz="3000" dirty="0" smtClean="0"/>
            </a:br>
            <a:r>
              <a:rPr lang="pt-BR" sz="3000" dirty="0" smtClean="0"/>
              <a:t>Engenharia de Software </a:t>
            </a:r>
            <a:br>
              <a:rPr lang="pt-BR" sz="3000" dirty="0" smtClean="0"/>
            </a:br>
            <a:r>
              <a:rPr lang="pt-BR" sz="3000" dirty="0" smtClean="0"/>
              <a:t>2023</a:t>
            </a:r>
            <a:endParaRPr lang="pt-BR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3611607"/>
            <a:ext cx="8208912" cy="1199704"/>
          </a:xfrm>
        </p:spPr>
        <p:txBody>
          <a:bodyPr>
            <a:normAutofit lnSpcReduction="10000"/>
          </a:bodyPr>
          <a:lstStyle/>
          <a:p>
            <a:r>
              <a:rPr lang="pt-BR" sz="2300" dirty="0" smtClean="0"/>
              <a:t>Sprint – 4 – Engenharia de Sistemas </a:t>
            </a:r>
          </a:p>
          <a:p>
            <a:r>
              <a:rPr lang="pt-BR" sz="2300" dirty="0" smtClean="0"/>
              <a:t>de Softwares Inteligentes</a:t>
            </a:r>
          </a:p>
          <a:p>
            <a:r>
              <a:rPr lang="pt-BR" sz="2300" dirty="0" smtClean="0"/>
              <a:t>MVP</a:t>
            </a:r>
            <a:endParaRPr lang="pt-BR" sz="2300" dirty="0"/>
          </a:p>
        </p:txBody>
      </p:sp>
      <p:pic>
        <p:nvPicPr>
          <p:cNvPr id="5" name="Imagem 4" descr="logoPu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85728"/>
            <a:ext cx="1257476" cy="733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7504" y="1268760"/>
            <a:ext cx="8229600" cy="1659639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Objetivo</a:t>
            </a:r>
            <a:r>
              <a:rPr lang="pt-BR" sz="2000" dirty="0" smtClean="0"/>
              <a:t> </a:t>
            </a:r>
          </a:p>
          <a:p>
            <a:pPr lvl="1"/>
            <a:r>
              <a:rPr lang="pt-BR" sz="2000" dirty="0" smtClean="0"/>
              <a:t>Aplicação ou não de </a:t>
            </a:r>
            <a:r>
              <a:rPr lang="pt-BR" sz="2000" dirty="0" smtClean="0"/>
              <a:t>agravo no prêmio de seguro de cargas </a:t>
            </a:r>
            <a:r>
              <a:rPr lang="pt-BR" sz="2000" dirty="0" smtClean="0"/>
              <a:t>com o uso </a:t>
            </a:r>
            <a:r>
              <a:rPr lang="pt-BR" sz="2000" dirty="0" smtClean="0"/>
              <a:t>de um modelo Machine </a:t>
            </a:r>
            <a:r>
              <a:rPr lang="pt-BR" sz="2000" dirty="0" err="1" smtClean="0"/>
              <a:t>Learning</a:t>
            </a:r>
            <a:endParaRPr lang="pt-BR" sz="20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MVP – </a:t>
            </a:r>
            <a:r>
              <a:rPr lang="pt-BR" sz="2800" dirty="0" err="1" smtClean="0"/>
              <a:t>Sprint</a:t>
            </a:r>
            <a:r>
              <a:rPr lang="pt-BR" sz="2800" dirty="0" smtClean="0"/>
              <a:t> 4</a:t>
            </a:r>
            <a:endParaRPr lang="pt-BR" sz="2800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0" y="2852936"/>
            <a:ext cx="5652120" cy="3085803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pt-BR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Machine </a:t>
            </a:r>
            <a:r>
              <a:rPr kumimoji="0" lang="pt-BR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Learning</a:t>
            </a:r>
            <a:endParaRPr kumimoji="0" lang="pt-BR" sz="27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Tipo:</a:t>
            </a:r>
            <a:r>
              <a:rPr kumimoji="0" lang="pt-B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Classificação – Supervisionado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pt-BR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pt-BR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</a:t>
            </a: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pt-B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cidentes </a:t>
            </a:r>
            <a:r>
              <a:rPr kumimoji="0" lang="pt-B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trânsitos</a:t>
            </a:r>
            <a:r>
              <a:rPr kumimoji="0" lang="pt-BR" sz="1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 caminhões </a:t>
            </a:r>
            <a:r>
              <a:rPr kumimoji="0" lang="pt-B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 </a:t>
            </a:r>
            <a:r>
              <a:rPr kumimoji="0" lang="pt-B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rodovia Nova</a:t>
            </a:r>
            <a:r>
              <a:rPr kumimoji="0" lang="pt-BR" sz="1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         Dutra (SP / RJ) – </a:t>
            </a:r>
            <a:r>
              <a:rPr kumimoji="0" lang="pt-BR" sz="13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periodo</a:t>
            </a:r>
            <a:r>
              <a:rPr kumimoji="0" lang="pt-BR" sz="1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2010 à set/2023.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pt-BR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 2"/>
              <a:buChar char=""/>
              <a:tabLst/>
              <a:defRPr/>
            </a:pP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Fonte</a:t>
            </a: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pt-BR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Acidentes - Conjuntos de dados - Portal de Dados Abertos ANTT</a:t>
            </a:r>
            <a:endParaRPr kumimoji="0" lang="pt-BR" sz="11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pt-BR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pt-BR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Construção: </a:t>
            </a:r>
            <a:r>
              <a:rPr kumimoji="0" lang="pt-B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Colab</a:t>
            </a:r>
            <a:r>
              <a:rPr kumimoji="0" lang="pt-B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 Google</a:t>
            </a:r>
            <a:endParaRPr kumimoji="0" lang="pt-BR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pt-B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pt-BR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852936"/>
            <a:ext cx="331236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pt-BR" sz="2800" dirty="0" err="1" smtClean="0"/>
              <a:t>Personas</a:t>
            </a:r>
            <a:endParaRPr lang="pt-BR" sz="2800" dirty="0"/>
          </a:p>
        </p:txBody>
      </p:sp>
      <p:pic>
        <p:nvPicPr>
          <p:cNvPr id="1028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1593394" cy="1512168"/>
          </a:xfrm>
          <a:prstGeom prst="rect">
            <a:avLst/>
          </a:prstGeom>
          <a:noFill/>
        </p:spPr>
      </p:pic>
      <p:pic>
        <p:nvPicPr>
          <p:cNvPr id="5132" name="Picture 12" descr="https://cdn-icons-png.flaticon.com/512/1481/148147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645024"/>
            <a:ext cx="2016224" cy="2016225"/>
          </a:xfrm>
          <a:prstGeom prst="rect">
            <a:avLst/>
          </a:prstGeom>
          <a:noFill/>
        </p:spPr>
      </p:pic>
      <p:sp>
        <p:nvSpPr>
          <p:cNvPr id="21" name="CaixaDeTexto 20"/>
          <p:cNvSpPr txBox="1"/>
          <p:nvPr/>
        </p:nvSpPr>
        <p:spPr>
          <a:xfrm>
            <a:off x="467544" y="285293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Seguradora Subscritor</a:t>
            </a:r>
            <a:endParaRPr lang="pt-BR" sz="1400" dirty="0"/>
          </a:p>
        </p:txBody>
      </p:sp>
      <p:pic>
        <p:nvPicPr>
          <p:cNvPr id="5134" name="Picture 14" descr="https://img.freepik.com/vetores-premium/ilustracao-freelancer-linda-jovem-com-um-laptop-e-uma-lampada-em-um-fundo-abstrato_484720-1396.jpg?w=36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1196752"/>
            <a:ext cx="1728192" cy="1728193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987824" y="2924944"/>
            <a:ext cx="2856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Seguradora</a:t>
            </a:r>
            <a:endParaRPr lang="pt-BR" sz="1200" dirty="0" smtClean="0"/>
          </a:p>
          <a:p>
            <a:r>
              <a:rPr lang="pt-BR" sz="1200" dirty="0" smtClean="0"/>
              <a:t>Analista </a:t>
            </a:r>
            <a:r>
              <a:rPr lang="pt-BR" sz="1200" dirty="0" smtClean="0"/>
              <a:t>de Gerenciamento de Risco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547664" y="5661248"/>
            <a:ext cx="1927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Companhia Seguradora</a:t>
            </a:r>
          </a:p>
        </p:txBody>
      </p:sp>
      <p:pic>
        <p:nvPicPr>
          <p:cNvPr id="5136" name="Picture 16" descr="https://www.segs.com.br/media/k2/items/cache/b684ba7f848fbb0bbb6f635be386263b_X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3501008"/>
            <a:ext cx="2973912" cy="1981796"/>
          </a:xfrm>
          <a:prstGeom prst="rect">
            <a:avLst/>
          </a:prstGeom>
          <a:noFill/>
        </p:spPr>
      </p:pic>
      <p:sp>
        <p:nvSpPr>
          <p:cNvPr id="26" name="CaixaDeTexto 25"/>
          <p:cNvSpPr txBox="1"/>
          <p:nvPr/>
        </p:nvSpPr>
        <p:spPr>
          <a:xfrm>
            <a:off x="4932040" y="5589240"/>
            <a:ext cx="237626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Corretor de Seguros</a:t>
            </a:r>
          </a:p>
        </p:txBody>
      </p:sp>
      <p:pic>
        <p:nvPicPr>
          <p:cNvPr id="5140" name="Picture 20" descr="https://uoledtech.com.br/hubfs/Imported_Blog_Media/20943526-scaled-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152" y="1052736"/>
            <a:ext cx="2419316" cy="1862530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6804248" y="2852936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Segurado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MVP -Arquitetura</a:t>
            </a:r>
            <a:endParaRPr lang="pt-BR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00" y="1444625"/>
            <a:ext cx="6602413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2571744"/>
            <a:ext cx="8229600" cy="1143000"/>
          </a:xfrm>
        </p:spPr>
        <p:txBody>
          <a:bodyPr/>
          <a:lstStyle/>
          <a:p>
            <a:pPr algn="ctr"/>
            <a:r>
              <a:rPr lang="pt-BR" sz="4000" dirty="0" smtClean="0"/>
              <a:t>FIM</a:t>
            </a:r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</TotalTime>
  <Words>73</Words>
  <Application>Microsoft Office PowerPoint</Application>
  <PresentationFormat>Apresentação na tela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Concurso</vt:lpstr>
      <vt:lpstr>Pós Graduação Engenharia de Software  2023</vt:lpstr>
      <vt:lpstr>MVP – Sprint 4</vt:lpstr>
      <vt:lpstr>Personas</vt:lpstr>
      <vt:lpstr>MVP -Arquitetura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Toshio</dc:creator>
  <cp:lastModifiedBy>Eduardo Toshio</cp:lastModifiedBy>
  <cp:revision>41</cp:revision>
  <dcterms:created xsi:type="dcterms:W3CDTF">2023-09-27T00:55:39Z</dcterms:created>
  <dcterms:modified xsi:type="dcterms:W3CDTF">2023-12-08T03:39:28Z</dcterms:modified>
</cp:coreProperties>
</file>