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07/12/2023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dos.antt.gov.br/dataset/acidentes-rodovi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2976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Pós Graduação</a:t>
            </a:r>
            <a:br>
              <a:rPr lang="pt-BR" sz="3000" dirty="0" smtClean="0"/>
            </a:br>
            <a:r>
              <a:rPr lang="pt-BR" sz="3000" dirty="0" smtClean="0"/>
              <a:t>Engenharia de Software </a:t>
            </a:r>
            <a:br>
              <a:rPr lang="pt-BR" sz="3000" dirty="0" smtClean="0"/>
            </a:br>
            <a:r>
              <a:rPr lang="pt-BR" sz="3000" dirty="0" smtClean="0"/>
              <a:t>2023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300" dirty="0" smtClean="0"/>
              <a:t>Sprint – </a:t>
            </a:r>
            <a:r>
              <a:rPr lang="pt-BR" sz="2300" dirty="0" smtClean="0"/>
              <a:t>4 – Softwares Inteligentes</a:t>
            </a:r>
            <a:endParaRPr lang="pt-BR" sz="2300" dirty="0" smtClean="0"/>
          </a:p>
          <a:p>
            <a:r>
              <a:rPr lang="pt-BR" sz="2300" dirty="0" smtClean="0"/>
              <a:t>MVP</a:t>
            </a:r>
            <a:endParaRPr lang="pt-BR" sz="2300" dirty="0"/>
          </a:p>
        </p:txBody>
      </p:sp>
      <p:pic>
        <p:nvPicPr>
          <p:cNvPr id="5" name="Imagem 4" descr="logoPu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1257476" cy="73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Objetivo </a:t>
            </a:r>
          </a:p>
          <a:p>
            <a:pPr lvl="1"/>
            <a:r>
              <a:rPr lang="pt-BR" dirty="0" smtClean="0"/>
              <a:t>Utilizar o modelo de Machine </a:t>
            </a:r>
            <a:r>
              <a:rPr lang="pt-BR" dirty="0" err="1" smtClean="0"/>
              <a:t>Learning</a:t>
            </a:r>
            <a:r>
              <a:rPr lang="pt-BR" dirty="0" smtClean="0"/>
              <a:t> sobre acidentes de caminhão fornecido pela concessionária Nova Dutra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Alvos</a:t>
            </a:r>
          </a:p>
          <a:p>
            <a:pPr lvl="1"/>
            <a:r>
              <a:rPr lang="pt-BR" dirty="0" smtClean="0"/>
              <a:t>Atender </a:t>
            </a:r>
            <a:r>
              <a:rPr lang="pt-BR" dirty="0" smtClean="0"/>
              <a:t>as seguradoras e clientes que fazem seguro no ramo de transportes de cargas terrestres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Gerenciamento </a:t>
            </a:r>
            <a:r>
              <a:rPr lang="pt-BR" dirty="0" smtClean="0"/>
              <a:t>de risc</a:t>
            </a:r>
            <a:r>
              <a:rPr lang="pt-BR" dirty="0" smtClean="0"/>
              <a:t>o e precificação do produto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 –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smtClean="0"/>
              <a:t>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Personas</a:t>
            </a:r>
            <a:endParaRPr lang="pt-BR" dirty="0"/>
          </a:p>
        </p:txBody>
      </p:sp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84784"/>
            <a:ext cx="1593394" cy="1512168"/>
          </a:xfrm>
          <a:prstGeom prst="rect">
            <a:avLst/>
          </a:prstGeom>
          <a:noFill/>
        </p:spPr>
      </p:pic>
      <p:pic>
        <p:nvPicPr>
          <p:cNvPr id="5132" name="Picture 12" descr="https://cdn-icons-png.flaticon.com/512/1481/14814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645024"/>
            <a:ext cx="2016224" cy="2016225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971600" y="31409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Subscritor</a:t>
            </a:r>
            <a:endParaRPr lang="pt-BR" sz="1400" dirty="0"/>
          </a:p>
        </p:txBody>
      </p:sp>
      <p:pic>
        <p:nvPicPr>
          <p:cNvPr id="5134" name="Picture 14" descr="https://img.freepik.com/vetores-premium/ilustracao-freelancer-linda-jovem-com-um-laptop-e-uma-lampada-em-um-fundo-abstrato_484720-1396.jpg?w=3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196752"/>
            <a:ext cx="1728192" cy="1728193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87824" y="2924944"/>
            <a:ext cx="2856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Analista </a:t>
            </a:r>
            <a:r>
              <a:rPr lang="pt-BR" sz="1200" dirty="0" smtClean="0"/>
              <a:t>de Gerenciamento de </a:t>
            </a:r>
            <a:r>
              <a:rPr lang="pt-BR" sz="1200" dirty="0" smtClean="0"/>
              <a:t>Risco</a:t>
            </a:r>
            <a:endParaRPr lang="pt-BR" sz="1200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1547664" y="566124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Companhia Seguradora</a:t>
            </a:r>
            <a:endParaRPr lang="pt-BR" sz="1200" dirty="0" smtClean="0"/>
          </a:p>
        </p:txBody>
      </p:sp>
      <p:pic>
        <p:nvPicPr>
          <p:cNvPr id="5136" name="Picture 16" descr="https://www.segs.com.br/media/k2/items/cache/b684ba7f848fbb0bbb6f635be386263b_X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501008"/>
            <a:ext cx="2973912" cy="198179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932040" y="5589240"/>
            <a:ext cx="23762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Corretor de Seguros de carga</a:t>
            </a:r>
            <a:endParaRPr lang="pt-BR" sz="1200" dirty="0" smtClean="0"/>
          </a:p>
        </p:txBody>
      </p:sp>
      <p:pic>
        <p:nvPicPr>
          <p:cNvPr id="5140" name="Picture 20" descr="https://uoledtech.com.br/hubfs/Imported_Blog_Media/20943526-scaled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980728"/>
            <a:ext cx="2419316" cy="186253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804248" y="278092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Clientes</a:t>
            </a:r>
            <a:endParaRPr lang="pt-B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Criação do modelo machine </a:t>
            </a:r>
            <a:r>
              <a:rPr lang="pt-BR" dirty="0" err="1" smtClean="0"/>
              <a:t>learning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Classificação do risco de acidentes com caminhão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DataSet</a:t>
            </a:r>
            <a:r>
              <a:rPr lang="pt-BR" dirty="0" smtClean="0"/>
              <a:t> -Base estatística de diversos acidentes de caminhão da concessionária Nova Dutra (SP – RIO / BR-116). </a:t>
            </a:r>
            <a:r>
              <a:rPr lang="pt-BR" dirty="0" smtClean="0"/>
              <a:t>Período: 2010 à </a:t>
            </a:r>
            <a:r>
              <a:rPr lang="pt-BR" dirty="0" smtClean="0"/>
              <a:t>2013</a:t>
            </a:r>
          </a:p>
          <a:p>
            <a:pPr lvl="1"/>
            <a:endParaRPr lang="pt-BR" dirty="0" smtClean="0"/>
          </a:p>
          <a:p>
            <a:pPr lvl="2"/>
            <a:r>
              <a:rPr lang="pt-BR" b="1" dirty="0" smtClean="0"/>
              <a:t>Fonte: </a:t>
            </a:r>
            <a:r>
              <a:rPr lang="pt-BR" dirty="0" smtClean="0">
                <a:hlinkClick r:id="rId2"/>
              </a:rPr>
              <a:t>Acidentes - Conjuntos de dados - Portal de Dados Abertos ANTT</a:t>
            </a:r>
            <a:endParaRPr lang="pt-BR" b="1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Colab</a:t>
            </a:r>
            <a:r>
              <a:rPr lang="pt-BR" dirty="0" smtClean="0"/>
              <a:t> para a </a:t>
            </a:r>
            <a:r>
              <a:rPr lang="pt-BR" dirty="0" smtClean="0"/>
              <a:t>criação e treinamento do modelo de Machine </a:t>
            </a:r>
            <a:r>
              <a:rPr lang="pt-BR" dirty="0" err="1" smtClean="0"/>
              <a:t>Learning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Metas do </a:t>
            </a:r>
            <a:r>
              <a:rPr lang="pt-BR" dirty="0" smtClean="0"/>
              <a:t>MVP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Auxiliar na cobrança ou não de agravo e visualização de tipos de acidentes já ocorridos.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Identificar a existência de agravo sobre o prêmio do seguro de viagem no trecho SP á RJ 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 </a:t>
            </a:r>
            <a:r>
              <a:rPr lang="pt-BR" dirty="0" err="1" smtClean="0"/>
              <a:t>DataSet</a:t>
            </a:r>
            <a:r>
              <a:rPr lang="pt-BR" dirty="0" smtClean="0"/>
              <a:t>- </a:t>
            </a:r>
            <a:r>
              <a:rPr lang="pt-BR" dirty="0" err="1" smtClean="0"/>
              <a:t>Colab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628800"/>
            <a:ext cx="460851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3240360" cy="37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07504" y="12687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DataSet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63888" y="1268760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Criação, treinamento e </a:t>
            </a:r>
            <a:r>
              <a:rPr lang="pt-BR" sz="1400" dirty="0" err="1" smtClean="0"/>
              <a:t>tunning</a:t>
            </a:r>
            <a:r>
              <a:rPr lang="pt-BR" sz="1400" dirty="0" smtClean="0"/>
              <a:t> do modelo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704856" cy="412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182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Pós Graduação Engenharia de Software  2023</vt:lpstr>
      <vt:lpstr>MVP – Sprint 4</vt:lpstr>
      <vt:lpstr>Personas</vt:lpstr>
      <vt:lpstr>MVP</vt:lpstr>
      <vt:lpstr>Modelo e DataSet- Colab</vt:lpstr>
      <vt:lpstr>Arquitetura do sistema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Toshio</dc:creator>
  <cp:lastModifiedBy>Eduardo Toshio</cp:lastModifiedBy>
  <cp:revision>27</cp:revision>
  <dcterms:created xsi:type="dcterms:W3CDTF">2023-09-27T00:55:39Z</dcterms:created>
  <dcterms:modified xsi:type="dcterms:W3CDTF">2023-12-07T11:16:31Z</dcterms:modified>
</cp:coreProperties>
</file>