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E3D890-2B82-4315-A9A5-29874387A9B7}" type="datetimeFigureOut">
              <a:rPr lang="pt-BR" smtClean="0"/>
              <a:pPr/>
              <a:t>12/10/2023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12/10/2023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12/10/2023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12/10/2023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12/10/2023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12/10/2023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12/10/2023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12/10/2023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12/10/2023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12/10/2023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E3D890-2B82-4315-A9A5-29874387A9B7}" type="datetimeFigureOut">
              <a:rPr lang="pt-BR" smtClean="0"/>
              <a:pPr/>
              <a:t>12/10/2023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5E3D890-2B82-4315-A9A5-29874387A9B7}" type="datetimeFigureOut">
              <a:rPr lang="pt-BR" smtClean="0"/>
              <a:pPr/>
              <a:t>12/10/2023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214422"/>
            <a:ext cx="7772400" cy="1829761"/>
          </a:xfrm>
        </p:spPr>
        <p:txBody>
          <a:bodyPr>
            <a:normAutofit/>
          </a:bodyPr>
          <a:lstStyle/>
          <a:p>
            <a:r>
              <a:rPr lang="pt-BR" sz="3000" dirty="0" smtClean="0"/>
              <a:t>Pós Graduação</a:t>
            </a:r>
            <a:br>
              <a:rPr lang="pt-BR" sz="3000" dirty="0" smtClean="0"/>
            </a:br>
            <a:r>
              <a:rPr lang="pt-BR" sz="3000" dirty="0" smtClean="0"/>
              <a:t>Engenharia de Software </a:t>
            </a:r>
            <a:br>
              <a:rPr lang="pt-BR" sz="3000" dirty="0" smtClean="0"/>
            </a:br>
            <a:r>
              <a:rPr lang="pt-BR" sz="3000" dirty="0" smtClean="0"/>
              <a:t>2023</a:t>
            </a:r>
            <a:endParaRPr lang="pt-BR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300" dirty="0" smtClean="0"/>
              <a:t>Sprint – </a:t>
            </a:r>
            <a:r>
              <a:rPr lang="pt-BR" sz="2300" dirty="0" smtClean="0"/>
              <a:t>1 </a:t>
            </a:r>
            <a:r>
              <a:rPr lang="pt-BR" sz="2300" dirty="0" smtClean="0"/>
              <a:t>- </a:t>
            </a:r>
            <a:r>
              <a:rPr lang="pt-BR" sz="2300" dirty="0" smtClean="0"/>
              <a:t>Desenvolvimento Full Stack Básico</a:t>
            </a:r>
          </a:p>
          <a:p>
            <a:endParaRPr lang="pt-BR" sz="2300" dirty="0" smtClean="0"/>
          </a:p>
          <a:p>
            <a:r>
              <a:rPr lang="pt-BR" sz="2300" dirty="0" smtClean="0"/>
              <a:t>MVP</a:t>
            </a:r>
            <a:endParaRPr lang="pt-BR" sz="2300" dirty="0"/>
          </a:p>
        </p:txBody>
      </p:sp>
      <p:pic>
        <p:nvPicPr>
          <p:cNvPr id="5" name="Imagem 4" descr="logoPu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85728"/>
            <a:ext cx="1257476" cy="733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Objetivo </a:t>
            </a:r>
          </a:p>
          <a:p>
            <a:pPr lvl="1"/>
            <a:r>
              <a:rPr lang="pt-BR" dirty="0" smtClean="0"/>
              <a:t>Gerenciar agendas e serviços de clientes</a:t>
            </a: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r>
              <a:rPr lang="pt-BR" dirty="0" smtClean="0"/>
              <a:t>Alvos</a:t>
            </a:r>
          </a:p>
          <a:p>
            <a:pPr lvl="1"/>
            <a:r>
              <a:rPr lang="pt-BR" dirty="0" smtClean="0"/>
              <a:t>Atender pequenos e médios estabelecimentos de </a:t>
            </a:r>
            <a:r>
              <a:rPr lang="pt-BR" dirty="0" smtClean="0"/>
              <a:t>barbearias, salões e studios estéticos de beleza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Modelo</a:t>
            </a:r>
          </a:p>
          <a:p>
            <a:pPr lvl="1"/>
            <a:r>
              <a:rPr lang="pt-BR" dirty="0" smtClean="0"/>
              <a:t>Gerenciamento operacional e financeiro de forma manual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MVP – </a:t>
            </a:r>
            <a:r>
              <a:rPr lang="pt-BR" sz="3200" dirty="0" err="1" smtClean="0"/>
              <a:t>Sprint</a:t>
            </a:r>
            <a:r>
              <a:rPr lang="pt-BR" sz="3200" dirty="0" smtClean="0"/>
              <a:t> </a:t>
            </a:r>
            <a:r>
              <a:rPr lang="pt-BR" sz="3200" dirty="0" smtClean="0"/>
              <a:t>1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 smtClean="0"/>
              <a:t>Personas</a:t>
            </a:r>
            <a:r>
              <a:rPr lang="pt-BR" sz="3200" dirty="0" smtClean="0"/>
              <a:t> – </a:t>
            </a:r>
            <a:r>
              <a:rPr lang="pt-BR" sz="3200" dirty="0" err="1" smtClean="0"/>
              <a:t>S</a:t>
            </a:r>
            <a:r>
              <a:rPr lang="pt-BR" sz="3200" dirty="0" err="1" smtClean="0"/>
              <a:t>print</a:t>
            </a:r>
            <a:r>
              <a:rPr lang="pt-BR" sz="3200" dirty="0" smtClean="0"/>
              <a:t> 1</a:t>
            </a:r>
            <a:endParaRPr lang="pt-BR" sz="3200" dirty="0"/>
          </a:p>
        </p:txBody>
      </p:sp>
      <p:pic>
        <p:nvPicPr>
          <p:cNvPr id="1028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92896"/>
            <a:ext cx="1868487" cy="1773238"/>
          </a:xfrm>
          <a:prstGeom prst="rect">
            <a:avLst/>
          </a:prstGeom>
          <a:noFill/>
        </p:spPr>
      </p:pic>
      <p:pic>
        <p:nvPicPr>
          <p:cNvPr id="13" name="Imagem 12" descr="239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1268760"/>
            <a:ext cx="2592288" cy="2592288"/>
          </a:xfrm>
          <a:prstGeom prst="rect">
            <a:avLst/>
          </a:prstGeom>
        </p:spPr>
      </p:pic>
      <p:pic>
        <p:nvPicPr>
          <p:cNvPr id="16" name="Imagem 15" descr="340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3933056"/>
            <a:ext cx="2664296" cy="2664296"/>
          </a:xfrm>
          <a:prstGeom prst="rect">
            <a:avLst/>
          </a:prstGeom>
        </p:spPr>
      </p:pic>
      <p:pic>
        <p:nvPicPr>
          <p:cNvPr id="17" name="Imagem 16" descr="537480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0192" y="1988840"/>
            <a:ext cx="2276872" cy="2276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MVP – Construção e Metas –</a:t>
            </a:r>
            <a:r>
              <a:rPr lang="pt-BR" sz="3200" dirty="0" err="1" smtClean="0"/>
              <a:t>Sprint</a:t>
            </a:r>
            <a:r>
              <a:rPr lang="pt-BR" sz="3200" dirty="0" smtClean="0"/>
              <a:t> 1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Cadastro Básicos</a:t>
            </a:r>
          </a:p>
          <a:p>
            <a:pPr lvl="1"/>
            <a:r>
              <a:rPr lang="pt-BR" dirty="0" smtClean="0"/>
              <a:t>Clientes</a:t>
            </a:r>
            <a:endParaRPr lang="pt-BR" dirty="0" smtClean="0"/>
          </a:p>
          <a:p>
            <a:pPr lvl="1"/>
            <a:r>
              <a:rPr lang="pt-BR" dirty="0" smtClean="0"/>
              <a:t>Agendas</a:t>
            </a:r>
            <a:endParaRPr lang="pt-BR" dirty="0" smtClean="0"/>
          </a:p>
          <a:p>
            <a:pPr lvl="1"/>
            <a:r>
              <a:rPr lang="pt-BR" dirty="0" smtClean="0"/>
              <a:t>Serviços</a:t>
            </a:r>
            <a:endParaRPr lang="pt-BR" dirty="0" smtClean="0"/>
          </a:p>
          <a:p>
            <a:pPr lvl="1"/>
            <a:r>
              <a:rPr lang="pt-BR" dirty="0" smtClean="0"/>
              <a:t>Profissionais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Metas do MVP</a:t>
            </a:r>
          </a:p>
          <a:p>
            <a:pPr lvl="1"/>
            <a:r>
              <a:rPr lang="pt-BR" dirty="0" smtClean="0"/>
              <a:t>Controle de agendas e serviços de clientes dos estabelecimentos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Facilidade de gerenciamentos dos serviços dos profissionais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Foco no atendimento do dono ou profissional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Arquitetura do sistema</a:t>
            </a:r>
            <a:endParaRPr lang="pt-BR" sz="3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88840"/>
            <a:ext cx="669240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2571744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144</TotalTime>
  <Words>93</Words>
  <Application>Microsoft Office PowerPoint</Application>
  <PresentationFormat>Apresentação na tela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Concurso</vt:lpstr>
      <vt:lpstr>Pós Graduação Engenharia de Software  2023</vt:lpstr>
      <vt:lpstr>MVP – Sprint 1</vt:lpstr>
      <vt:lpstr>Personas – Sprint 1</vt:lpstr>
      <vt:lpstr>MVP – Construção e Metas –Sprint 1</vt:lpstr>
      <vt:lpstr>Arquitetura do sistema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Toshio</dc:creator>
  <cp:lastModifiedBy>Eduardo Toshio</cp:lastModifiedBy>
  <cp:revision>21</cp:revision>
  <dcterms:created xsi:type="dcterms:W3CDTF">2023-09-27T00:55:39Z</dcterms:created>
  <dcterms:modified xsi:type="dcterms:W3CDTF">2023-10-12T14:48:37Z</dcterms:modified>
</cp:coreProperties>
</file>