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26/09/2023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wmf"/><Relationship Id="rId10" Type="http://schemas.openxmlformats.org/officeDocument/2006/relationships/image" Target="../media/image11.jpeg"/><Relationship Id="rId4" Type="http://schemas.openxmlformats.org/officeDocument/2006/relationships/image" Target="../media/image5.wmf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82976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Pós Graduação</a:t>
            </a:r>
            <a:br>
              <a:rPr lang="pt-BR" sz="3000" dirty="0" smtClean="0"/>
            </a:br>
            <a:r>
              <a:rPr lang="pt-BR" sz="3000" dirty="0" smtClean="0"/>
              <a:t>Engenharia de Software </a:t>
            </a:r>
            <a:br>
              <a:rPr lang="pt-BR" sz="3000" dirty="0" smtClean="0"/>
            </a:br>
            <a:r>
              <a:rPr lang="pt-BR" sz="3000" dirty="0" smtClean="0"/>
              <a:t>2023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300" dirty="0" smtClean="0"/>
              <a:t>Sprint – 3 - Arquitetura de Softwares</a:t>
            </a:r>
          </a:p>
          <a:p>
            <a:r>
              <a:rPr lang="pt-BR" sz="2300" dirty="0" smtClean="0"/>
              <a:t>MVP</a:t>
            </a:r>
            <a:endParaRPr lang="pt-BR" sz="2300" dirty="0"/>
          </a:p>
        </p:txBody>
      </p:sp>
      <p:pic>
        <p:nvPicPr>
          <p:cNvPr id="5" name="Imagem 4" descr="logoPu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1257476" cy="73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Objetivo </a:t>
            </a:r>
          </a:p>
          <a:p>
            <a:pPr lvl="1"/>
            <a:r>
              <a:rPr lang="pt-BR" dirty="0" smtClean="0"/>
              <a:t>Gerenciar </a:t>
            </a:r>
            <a:r>
              <a:rPr lang="pt-BR" dirty="0" smtClean="0"/>
              <a:t>da </a:t>
            </a:r>
            <a:r>
              <a:rPr lang="pt-BR" dirty="0" smtClean="0"/>
              <a:t>operação de entrada e saída de veículos no estacionamento</a:t>
            </a:r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Alvos</a:t>
            </a:r>
          </a:p>
          <a:p>
            <a:pPr lvl="1"/>
            <a:r>
              <a:rPr lang="pt-BR" dirty="0" smtClean="0"/>
              <a:t>Atender pequenos e médios estabelecimentos de </a:t>
            </a:r>
            <a:r>
              <a:rPr lang="pt-BR" dirty="0" smtClean="0"/>
              <a:t>estacionamento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Modelo</a:t>
            </a:r>
          </a:p>
          <a:p>
            <a:pPr lvl="1"/>
            <a:r>
              <a:rPr lang="pt-BR" dirty="0" smtClean="0"/>
              <a:t>Gerenciamento </a:t>
            </a:r>
            <a:r>
              <a:rPr lang="pt-BR" dirty="0" smtClean="0"/>
              <a:t>operacional </a:t>
            </a:r>
            <a:r>
              <a:rPr lang="pt-BR" dirty="0" smtClean="0"/>
              <a:t>e financeiro de </a:t>
            </a:r>
            <a:r>
              <a:rPr lang="pt-BR" dirty="0" smtClean="0"/>
              <a:t>forma manual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 – Sprint 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Personas</a:t>
            </a:r>
            <a:endParaRPr lang="pt-BR" dirty="0"/>
          </a:p>
        </p:txBody>
      </p:sp>
      <p:pic>
        <p:nvPicPr>
          <p:cNvPr id="1026" name="Picture 2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86124"/>
            <a:ext cx="1827213" cy="833438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5187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785926"/>
            <a:ext cx="1905000" cy="1238250"/>
          </a:xfrm>
          <a:prstGeom prst="rect">
            <a:avLst/>
          </a:prstGeom>
          <a:noFill/>
        </p:spPr>
      </p:pic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357298"/>
            <a:ext cx="1868487" cy="1773238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3071810"/>
            <a:ext cx="1830387" cy="1149350"/>
          </a:xfrm>
          <a:prstGeom prst="rect">
            <a:avLst/>
          </a:prstGeom>
          <a:noFill/>
        </p:spPr>
      </p:pic>
      <p:pic>
        <p:nvPicPr>
          <p:cNvPr id="1030" name="Picture 6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16" y="5500702"/>
            <a:ext cx="1228725" cy="723900"/>
          </a:xfrm>
          <a:prstGeom prst="rect">
            <a:avLst/>
          </a:prstGeom>
          <a:noFill/>
        </p:spPr>
      </p:pic>
      <p:pic>
        <p:nvPicPr>
          <p:cNvPr id="1031" name="Picture 7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702" y="1071546"/>
            <a:ext cx="1163638" cy="1827213"/>
          </a:xfrm>
          <a:prstGeom prst="rect">
            <a:avLst/>
          </a:prstGeom>
          <a:noFill/>
        </p:spPr>
      </p:pic>
      <p:pic>
        <p:nvPicPr>
          <p:cNvPr id="1036" name="Picture 12" descr="C:\Users\edumi\AppData\Local\Microsoft\Windows\INetCache\IE\23PIBOKK\purchase_packages_shop_shopping_emotions_holds_buy_gifts-1391150[1].jpg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388" y="2857496"/>
            <a:ext cx="2116833" cy="2220910"/>
          </a:xfrm>
          <a:prstGeom prst="rect">
            <a:avLst/>
          </a:prstGeom>
          <a:noFill/>
        </p:spPr>
      </p:pic>
      <p:pic>
        <p:nvPicPr>
          <p:cNvPr id="1040" name="Picture 16" descr="C:\Users\edumi\AppData\Local\Microsoft\Windows\INetCache\IE\MY3OOMLO\estudantes-aproveitam-as-ferias-para-fazer-intercambio-udel-edu[1]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715008" y="5000636"/>
            <a:ext cx="2126299" cy="1385284"/>
          </a:xfrm>
          <a:prstGeom prst="rect">
            <a:avLst/>
          </a:prstGeom>
          <a:noFill/>
        </p:spPr>
      </p:pic>
      <p:pic>
        <p:nvPicPr>
          <p:cNvPr id="1043" name="Picture 19" descr="C:\Users\edumi\AppData\Local\Microsoft\Windows\INetCache\IE\MY3OOMLO\IMG_7676[1]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348" y="4500570"/>
            <a:ext cx="1944224" cy="1295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Cadastro Básicos</a:t>
            </a:r>
          </a:p>
          <a:p>
            <a:pPr lvl="1"/>
            <a:r>
              <a:rPr lang="pt-BR" dirty="0" smtClean="0"/>
              <a:t>Marca</a:t>
            </a:r>
          </a:p>
          <a:p>
            <a:pPr lvl="1"/>
            <a:r>
              <a:rPr lang="pt-BR" dirty="0" smtClean="0"/>
              <a:t>Modelo</a:t>
            </a:r>
          </a:p>
          <a:p>
            <a:pPr lvl="1"/>
            <a:r>
              <a:rPr lang="pt-BR" dirty="0" smtClean="0"/>
              <a:t>Veiculo</a:t>
            </a:r>
          </a:p>
          <a:p>
            <a:pPr lvl="1"/>
            <a:r>
              <a:rPr lang="pt-BR" dirty="0" smtClean="0"/>
              <a:t>Operação</a:t>
            </a:r>
          </a:p>
          <a:p>
            <a:endParaRPr lang="pt-BR" dirty="0" smtClean="0"/>
          </a:p>
          <a:p>
            <a:r>
              <a:rPr lang="pt-BR" dirty="0" smtClean="0"/>
              <a:t>Metas do MVP</a:t>
            </a:r>
          </a:p>
          <a:p>
            <a:pPr lvl="1"/>
            <a:r>
              <a:rPr lang="pt-BR" dirty="0" smtClean="0"/>
              <a:t>Controlar a entrada e saída de veículos de forma sistêmica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Abordagem a clientes que são Avulso ou Mensais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Cálculo automático para o manobrista no tipo de operação Avulso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</TotalTime>
  <Words>82</Words>
  <Application>Microsoft Office PowerPoint</Application>
  <PresentationFormat>Apresentação na tela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Concurso</vt:lpstr>
      <vt:lpstr>Pós Graduação Engenharia de Software  2023</vt:lpstr>
      <vt:lpstr>MVP – Sprint 3</vt:lpstr>
      <vt:lpstr>Personas</vt:lpstr>
      <vt:lpstr>MVP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Toshio</dc:creator>
  <cp:lastModifiedBy>Eduardo Toshio</cp:lastModifiedBy>
  <cp:revision>10</cp:revision>
  <dcterms:created xsi:type="dcterms:W3CDTF">2023-09-27T00:55:39Z</dcterms:created>
  <dcterms:modified xsi:type="dcterms:W3CDTF">2023-09-27T01:36:55Z</dcterms:modified>
</cp:coreProperties>
</file>