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86" autoAdjust="0"/>
  </p:normalViewPr>
  <p:slideViewPr>
    <p:cSldViewPr>
      <p:cViewPr varScale="1">
        <p:scale>
          <a:sx n="128" d="100"/>
          <a:sy n="128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9BC34AF-83D6-4080-9279-961AB6DE4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760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116CE-5218-4EF2-AA71-79F7913D2BE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Space shuttle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819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19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6A19D8-F8FF-42AB-9B05-FE2843C918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66242-9FF2-4D4F-8896-5DE42005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83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AE2384-15AA-4632-A4D6-4B87E3C348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9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7064CC-651D-44DD-8AEC-2FFBEFBEC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8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E5C16F-6074-4123-ACFE-BC912DBD96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1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B3D0E7-D8F9-482D-80FD-0E7DBBBBE7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770C05-81D4-4C7F-8E8C-D8FCE9FB2BA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67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021758-793A-47AE-B1B8-B28C192E79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8A2CB6-0792-4E7D-B822-E19A89C3C2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9F087C-3FD0-4C78-B3B3-83EC193ED0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6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32180F-A852-41E0-806F-12C6161949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96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fld id="{1E005C3C-14A4-411E-876C-72B3E17DFE2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17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7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Char char="•"/>
        <a:defRPr sz="32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Char char="•"/>
        <a:defRPr sz="28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Char char="•"/>
        <a:defRPr sz="24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Char char="•"/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Char char="•"/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Char char="•"/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Char char="•"/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Char char="•"/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Char char="•"/>
        <a:defRPr sz="20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791200"/>
            <a:ext cx="1676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C= Chennai</a:t>
            </a:r>
          </a:p>
          <a:p>
            <a:r>
              <a:rPr lang="en-US" dirty="0" smtClean="0"/>
              <a:t>N=Nadiad</a:t>
            </a:r>
          </a:p>
          <a:p>
            <a:r>
              <a:rPr lang="en-US" dirty="0" smtClean="0"/>
              <a:t>R=Raurkela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14478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Census (C,N,R)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25146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Cross Sectional (C,N,R)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25146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Longitudinal (C,R)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3581400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Reactive Case Detection (C,N)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Clinic (C,N,R)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410200" y="1905000"/>
            <a:ext cx="1219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6629400" y="1905000"/>
            <a:ext cx="1219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181600" y="28956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33400" y="762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        Clinic-based                                                            Community-based                                             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blan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</TotalTime>
  <Words>34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Garamond</vt:lpstr>
      <vt:lpstr>blank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Sullivan</dc:creator>
  <cp:lastModifiedBy>Steven Sullivan</cp:lastModifiedBy>
  <cp:revision>1</cp:revision>
  <dcterms:created xsi:type="dcterms:W3CDTF">2015-11-30T20:04:38Z</dcterms:created>
  <dcterms:modified xsi:type="dcterms:W3CDTF">2015-11-30T20:14:50Z</dcterms:modified>
</cp:coreProperties>
</file>