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8CF"/>
    <a:srgbClr val="E9DCB7"/>
    <a:srgbClr val="E7ECB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44" autoAdjust="0"/>
    <p:restoredTop sz="94660"/>
  </p:normalViewPr>
  <p:slideViewPr>
    <p:cSldViewPr>
      <p:cViewPr varScale="1">
        <p:scale>
          <a:sx n="73" d="100"/>
          <a:sy n="73" d="100"/>
        </p:scale>
        <p:origin x="-4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521-B03C-4AA0-A725-4D0ACEB66774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521-B03C-4AA0-A725-4D0ACEB66774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521-B03C-4AA0-A725-4D0ACEB66774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521-B03C-4AA0-A725-4D0ACEB66774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521-B03C-4AA0-A725-4D0ACEB66774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521-B03C-4AA0-A725-4D0ACEB66774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521-B03C-4AA0-A725-4D0ACEB66774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521-B03C-4AA0-A725-4D0ACEB66774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521-B03C-4AA0-A725-4D0ACEB66774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521-B03C-4AA0-A725-4D0ACEB66774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521-B03C-4AA0-A725-4D0ACEB66774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E6521-B03C-4AA0-A725-4D0ACEB66774}" type="datetimeFigureOut">
              <a:rPr lang="en-US" smtClean="0"/>
              <a:pPr/>
              <a:t>6/20/2011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AD1EA-4EAC-4709-BEE9-0E4D9E646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ounded Rectangle 109"/>
          <p:cNvSpPr/>
          <p:nvPr/>
        </p:nvSpPr>
        <p:spPr>
          <a:xfrm>
            <a:off x="76200" y="1447800"/>
            <a:ext cx="8991600" cy="2743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1752600"/>
            <a:ext cx="4267200" cy="1981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datasetClass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name=“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dbxrefs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prop name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orgAbbrev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”/&gt;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&lt;prop name=“name”/&gt;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&lt;prop name=“version”/&gt;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graphPlanFile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ame=“dbXRefs.xml”/&gt;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&lt;resource name=“${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orgAbbrev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}_${name}_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dbxrefs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manualGet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&lt;/resource&gt;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datasetClass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4600" y="152400"/>
            <a:ext cx="4038600" cy="990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&lt;dataset class=“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dbxrefs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&lt;prop name=“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orgAbbrev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”&gt;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myOrg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&lt;/prop&gt;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&lt;prop name=“name”&gt;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uniprot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&lt;/prop&gt;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prop name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=“version”&gt;2.0&lt;/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prop&gt;</a:t>
            </a:r>
            <a:endParaRPr 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&lt;/dataset&gt;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4724399"/>
            <a:ext cx="3657600" cy="1447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&lt;resources&gt;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&lt;resource name=“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myOrg_uniprot_dbxrefs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&lt;/resource&gt;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&lt;resource&gt;</a:t>
            </a:r>
            <a:endParaRPr lang="en-US" sz="1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200" y="1828800"/>
            <a:ext cx="4267200" cy="1905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&lt;workflow&gt;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datasetTemplate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class=“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dbxrefs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prop name=“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orgAbbrev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”/&gt;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prop name=“name”/&gt;</a:t>
            </a:r>
            <a:endParaRPr 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subgraph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=“${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orgAbbrev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}_${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name}_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dbxrefs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xmlFile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=“loadResources.xml”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&lt;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paramValue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name=“what”&gt;for&lt;/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paramValue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&lt;/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subgraph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&lt;/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datasetTemplate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..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&lt;/workflow&gt;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4989443" y="4648199"/>
            <a:ext cx="954157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Top Level Graph</a:t>
            </a:r>
            <a:endParaRPr lang="en-US" sz="1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5715000" y="76200"/>
            <a:ext cx="1447800" cy="4572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Datasets</a:t>
            </a:r>
            <a:endParaRPr lang="en-US" sz="1400" dirty="0"/>
          </a:p>
        </p:txBody>
      </p:sp>
      <p:sp>
        <p:nvSpPr>
          <p:cNvPr id="108" name="Oval 107"/>
          <p:cNvSpPr/>
          <p:nvPr/>
        </p:nvSpPr>
        <p:spPr>
          <a:xfrm>
            <a:off x="3124200" y="1524000"/>
            <a:ext cx="1447800" cy="4572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Dataset Classes</a:t>
            </a:r>
            <a:endParaRPr lang="en-US" sz="1400" dirty="0"/>
          </a:p>
        </p:txBody>
      </p:sp>
      <p:sp>
        <p:nvSpPr>
          <p:cNvPr id="109" name="Oval 108"/>
          <p:cNvSpPr/>
          <p:nvPr/>
        </p:nvSpPr>
        <p:spPr>
          <a:xfrm>
            <a:off x="7543800" y="1600200"/>
            <a:ext cx="1447800" cy="4572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Workflow Plan</a:t>
            </a:r>
            <a:endParaRPr 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3733800" y="3810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generator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4532243" y="5181599"/>
            <a:ext cx="954157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Another Graph</a:t>
            </a:r>
            <a:endParaRPr lang="en-US" sz="1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903843" y="5181599"/>
            <a:ext cx="954157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Another Graph</a:t>
            </a:r>
            <a:endParaRPr lang="en-US" sz="1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334000" y="5791200"/>
            <a:ext cx="3657600" cy="914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&lt;workflow&gt;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&lt;step&gt;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subgraph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name=“</a:t>
            </a:r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myOrg_uniprot_dbxrefs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”&gt;</a:t>
            </a:r>
            <a:endParaRPr lang="en-US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&lt;step&gt;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&lt;/workflow&gt;</a:t>
            </a:r>
            <a:endParaRPr lang="en-US" sz="1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227443" y="5715000"/>
            <a:ext cx="954157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Another Graph</a:t>
            </a:r>
            <a:endParaRPr lang="en-US" sz="1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4" name="Straight Arrow Connector 123"/>
          <p:cNvCxnSpPr>
            <a:stCxn id="8" idx="2"/>
            <a:endCxn id="118" idx="0"/>
          </p:cNvCxnSpPr>
          <p:nvPr/>
        </p:nvCxnSpPr>
        <p:spPr>
          <a:xfrm rot="5400000">
            <a:off x="5161722" y="4876799"/>
            <a:ext cx="152400" cy="457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8" idx="2"/>
            <a:endCxn id="120" idx="0"/>
          </p:cNvCxnSpPr>
          <p:nvPr/>
        </p:nvCxnSpPr>
        <p:spPr>
          <a:xfrm rot="16200000" flipH="1">
            <a:off x="5847522" y="4648199"/>
            <a:ext cx="152400" cy="914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18" idx="2"/>
            <a:endCxn id="122" idx="0"/>
          </p:cNvCxnSpPr>
          <p:nvPr/>
        </p:nvCxnSpPr>
        <p:spPr>
          <a:xfrm rot="5400000">
            <a:off x="4780722" y="5486399"/>
            <a:ext cx="152401" cy="304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0" idx="2"/>
            <a:endCxn id="121" idx="0"/>
          </p:cNvCxnSpPr>
          <p:nvPr/>
        </p:nvCxnSpPr>
        <p:spPr>
          <a:xfrm rot="16200000" flipH="1">
            <a:off x="6657561" y="5285960"/>
            <a:ext cx="228601" cy="78187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4038600" y="914400"/>
            <a:ext cx="1143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myOrg.xml</a:t>
            </a:r>
            <a:endParaRPr lang="en-US" sz="1200" dirty="0"/>
          </a:p>
        </p:txBody>
      </p:sp>
      <p:sp>
        <p:nvSpPr>
          <p:cNvPr id="136" name="Rectangle 135"/>
          <p:cNvSpPr/>
          <p:nvPr/>
        </p:nvSpPr>
        <p:spPr>
          <a:xfrm>
            <a:off x="1981200" y="3505200"/>
            <a:ext cx="1143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classes.xml</a:t>
            </a:r>
            <a:endParaRPr lang="en-US" sz="1200" dirty="0"/>
          </a:p>
        </p:txBody>
      </p:sp>
      <p:sp>
        <p:nvSpPr>
          <p:cNvPr id="137" name="Rectangle 136"/>
          <p:cNvSpPr/>
          <p:nvPr/>
        </p:nvSpPr>
        <p:spPr>
          <a:xfrm>
            <a:off x="6096000" y="3505200"/>
            <a:ext cx="1143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dbXRefs.xml</a:t>
            </a:r>
            <a:endParaRPr lang="en-US" sz="1200" dirty="0"/>
          </a:p>
        </p:txBody>
      </p:sp>
      <p:sp>
        <p:nvSpPr>
          <p:cNvPr id="141" name="Rectangle 140"/>
          <p:cNvSpPr/>
          <p:nvPr/>
        </p:nvSpPr>
        <p:spPr>
          <a:xfrm>
            <a:off x="1371600" y="5943599"/>
            <a:ext cx="1143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myOrg.xml</a:t>
            </a:r>
            <a:endParaRPr lang="en-US" sz="1200" dirty="0"/>
          </a:p>
        </p:txBody>
      </p:sp>
      <p:sp>
        <p:nvSpPr>
          <p:cNvPr id="142" name="Rectangle 141"/>
          <p:cNvSpPr/>
          <p:nvPr/>
        </p:nvSpPr>
        <p:spPr>
          <a:xfrm>
            <a:off x="6553200" y="6477000"/>
            <a:ext cx="1524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myOrg</a:t>
            </a:r>
            <a:r>
              <a:rPr lang="en-US" sz="1200" dirty="0" smtClean="0"/>
              <a:t>/dbXRefs.xml</a:t>
            </a:r>
            <a:endParaRPr lang="en-US" sz="1200" dirty="0"/>
          </a:p>
        </p:txBody>
      </p:sp>
      <p:sp>
        <p:nvSpPr>
          <p:cNvPr id="143" name="Oval 142"/>
          <p:cNvSpPr/>
          <p:nvPr/>
        </p:nvSpPr>
        <p:spPr>
          <a:xfrm>
            <a:off x="2590800" y="4495799"/>
            <a:ext cx="1447800" cy="4572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Resources</a:t>
            </a:r>
            <a:endParaRPr lang="en-US" sz="1400" dirty="0"/>
          </a:p>
        </p:txBody>
      </p:sp>
      <p:sp>
        <p:nvSpPr>
          <p:cNvPr id="144" name="Oval 143"/>
          <p:cNvSpPr/>
          <p:nvPr/>
        </p:nvSpPr>
        <p:spPr>
          <a:xfrm>
            <a:off x="7620000" y="5562600"/>
            <a:ext cx="1447800" cy="4572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Workflow</a:t>
            </a:r>
          </a:p>
          <a:p>
            <a:pPr algn="ctr"/>
            <a:r>
              <a:rPr lang="en-US" sz="1400" dirty="0" smtClean="0"/>
              <a:t>Graph</a:t>
            </a:r>
            <a:endParaRPr lang="en-US" sz="1400" dirty="0"/>
          </a:p>
        </p:txBody>
      </p:sp>
      <p:sp>
        <p:nvSpPr>
          <p:cNvPr id="157" name="Bent-Up Arrow 156"/>
          <p:cNvSpPr/>
          <p:nvPr/>
        </p:nvSpPr>
        <p:spPr>
          <a:xfrm flipV="1">
            <a:off x="533400" y="2743200"/>
            <a:ext cx="1447800" cy="2362200"/>
          </a:xfrm>
          <a:prstGeom prst="bentUpArrow">
            <a:avLst>
              <a:gd name="adj1" fmla="val 12368"/>
              <a:gd name="adj2" fmla="val 14173"/>
              <a:gd name="adj3" fmla="val 16880"/>
            </a:avLst>
          </a:prstGeom>
          <a:solidFill>
            <a:schemeClr val="accent2">
              <a:lumMod val="40000"/>
              <a:lumOff val="60000"/>
              <a:alpha val="28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ight Arrow 157"/>
          <p:cNvSpPr/>
          <p:nvPr/>
        </p:nvSpPr>
        <p:spPr>
          <a:xfrm>
            <a:off x="533400" y="2514600"/>
            <a:ext cx="4419600" cy="304800"/>
          </a:xfrm>
          <a:prstGeom prst="rightArrow">
            <a:avLst/>
          </a:prstGeom>
          <a:solidFill>
            <a:schemeClr val="accent2">
              <a:lumMod val="40000"/>
              <a:lumOff val="60000"/>
              <a:alpha val="28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2819400" y="6477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Generated files</a:t>
            </a:r>
            <a:endParaRPr lang="en-US" i="1" dirty="0"/>
          </a:p>
        </p:txBody>
      </p:sp>
      <p:cxnSp>
        <p:nvCxnSpPr>
          <p:cNvPr id="162" name="Curved Connector 161"/>
          <p:cNvCxnSpPr>
            <a:stCxn id="160" idx="1"/>
            <a:endCxn id="141" idx="2"/>
          </p:cNvCxnSpPr>
          <p:nvPr/>
        </p:nvCxnSpPr>
        <p:spPr>
          <a:xfrm rot="10800000">
            <a:off x="1943100" y="6172200"/>
            <a:ext cx="876300" cy="48946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1"/>
          <p:cNvCxnSpPr>
            <a:endCxn id="121" idx="1"/>
          </p:cNvCxnSpPr>
          <p:nvPr/>
        </p:nvCxnSpPr>
        <p:spPr>
          <a:xfrm flipV="1">
            <a:off x="4495800" y="6248400"/>
            <a:ext cx="838200" cy="41326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Bent-Up Arrow 169"/>
          <p:cNvSpPr/>
          <p:nvPr/>
        </p:nvSpPr>
        <p:spPr>
          <a:xfrm flipV="1">
            <a:off x="5105400" y="2514600"/>
            <a:ext cx="2514600" cy="3733800"/>
          </a:xfrm>
          <a:prstGeom prst="bentUpArrow">
            <a:avLst>
              <a:gd name="adj1" fmla="val 6285"/>
              <a:gd name="adj2" fmla="val 7915"/>
              <a:gd name="adj3" fmla="val 9792"/>
            </a:avLst>
          </a:prstGeom>
          <a:solidFill>
            <a:schemeClr val="accent2">
              <a:lumMod val="40000"/>
              <a:lumOff val="60000"/>
              <a:alpha val="28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Bent-Up Arrow 170"/>
          <p:cNvSpPr/>
          <p:nvPr/>
        </p:nvSpPr>
        <p:spPr>
          <a:xfrm flipH="1" flipV="1">
            <a:off x="1981200" y="228600"/>
            <a:ext cx="2667000" cy="1676400"/>
          </a:xfrm>
          <a:prstGeom prst="bentUpArrow">
            <a:avLst>
              <a:gd name="adj1" fmla="val 10132"/>
              <a:gd name="adj2" fmla="val 11564"/>
              <a:gd name="adj3" fmla="val 16880"/>
            </a:avLst>
          </a:prstGeom>
          <a:solidFill>
            <a:schemeClr val="accent2">
              <a:lumMod val="40000"/>
              <a:lumOff val="60000"/>
              <a:alpha val="28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4114800" y="2895600"/>
            <a:ext cx="4648200" cy="3657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Graph Files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52400" y="2895600"/>
            <a:ext cx="3352800" cy="3657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Resource Files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438400" y="152400"/>
            <a:ext cx="4114800" cy="2057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Dataset Files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00400" y="304800"/>
            <a:ext cx="2667000" cy="304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ToxoDB.xml</a:t>
            </a:r>
          </a:p>
        </p:txBody>
      </p:sp>
      <p:sp>
        <p:nvSpPr>
          <p:cNvPr id="3" name="Rectangle 2"/>
          <p:cNvSpPr/>
          <p:nvPr/>
        </p:nvSpPr>
        <p:spPr>
          <a:xfrm>
            <a:off x="3200400" y="838200"/>
            <a:ext cx="2667000" cy="304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ToxoDB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/tgonME49.xml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0" y="1371600"/>
            <a:ext cx="2667000" cy="304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ToxoDB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/tgonME49/Einstein.xml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3124200"/>
            <a:ext cx="2667000" cy="304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ToxoDB.xml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657600"/>
            <a:ext cx="2667000" cy="304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ToxoDB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/tgonME49.xml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191000"/>
            <a:ext cx="2667000" cy="304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ToxoDB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/tgonME49/Einstein.xml</a:t>
            </a:r>
          </a:p>
        </p:txBody>
      </p:sp>
      <p:sp>
        <p:nvSpPr>
          <p:cNvPr id="8" name="Rectangle 7"/>
          <p:cNvSpPr/>
          <p:nvPr/>
        </p:nvSpPr>
        <p:spPr>
          <a:xfrm>
            <a:off x="4419600" y="3124200"/>
            <a:ext cx="4000500" cy="304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ToxoDB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/project.xml</a:t>
            </a:r>
          </a:p>
        </p:txBody>
      </p:sp>
      <p:sp>
        <p:nvSpPr>
          <p:cNvPr id="9" name="Rectangle 8"/>
          <p:cNvSpPr/>
          <p:nvPr/>
        </p:nvSpPr>
        <p:spPr>
          <a:xfrm>
            <a:off x="4419600" y="3657600"/>
            <a:ext cx="4000500" cy="304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ToxoDB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/tgonME49/ESTs.xml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19600" y="5791200"/>
            <a:ext cx="4000500" cy="304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ToxoDB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/tgonME49/Einstein/chipChipSamples.xml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19600" y="4191000"/>
            <a:ext cx="4000500" cy="304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ToxoDB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/tgonME49/dbXRefs.xml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19600" y="4724400"/>
            <a:ext cx="4000500" cy="304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ToxoDB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/tgonME49/arrayStudies.xml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19600" y="5257800"/>
            <a:ext cx="4000500" cy="304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ToxoDB</a:t>
            </a:r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/tgonME49/SNPs.xml</a:t>
            </a:r>
          </a:p>
        </p:txBody>
      </p:sp>
      <p:cxnSp>
        <p:nvCxnSpPr>
          <p:cNvPr id="19" name="Curved Connector 18"/>
          <p:cNvCxnSpPr>
            <a:stCxn id="2" idx="1"/>
            <a:endCxn id="5" idx="1"/>
          </p:cNvCxnSpPr>
          <p:nvPr/>
        </p:nvCxnSpPr>
        <p:spPr>
          <a:xfrm rot="10800000" flipV="1">
            <a:off x="457200" y="457200"/>
            <a:ext cx="2743200" cy="2819400"/>
          </a:xfrm>
          <a:prstGeom prst="curvedConnector3">
            <a:avLst>
              <a:gd name="adj1" fmla="val 108333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3" idx="1"/>
            <a:endCxn id="6" idx="1"/>
          </p:cNvCxnSpPr>
          <p:nvPr/>
        </p:nvCxnSpPr>
        <p:spPr>
          <a:xfrm rot="10800000" flipV="1">
            <a:off x="457200" y="990600"/>
            <a:ext cx="2743200" cy="2819400"/>
          </a:xfrm>
          <a:prstGeom prst="curvedConnector3">
            <a:avLst>
              <a:gd name="adj1" fmla="val 108333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4" idx="1"/>
            <a:endCxn id="7" idx="1"/>
          </p:cNvCxnSpPr>
          <p:nvPr/>
        </p:nvCxnSpPr>
        <p:spPr>
          <a:xfrm rot="10800000" flipV="1">
            <a:off x="457200" y="1524000"/>
            <a:ext cx="2743200" cy="2819400"/>
          </a:xfrm>
          <a:prstGeom prst="curvedConnector3">
            <a:avLst>
              <a:gd name="adj1" fmla="val 108333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" idx="3"/>
            <a:endCxn id="8" idx="3"/>
          </p:cNvCxnSpPr>
          <p:nvPr/>
        </p:nvCxnSpPr>
        <p:spPr>
          <a:xfrm>
            <a:off x="5867400" y="457200"/>
            <a:ext cx="2552700" cy="2819400"/>
          </a:xfrm>
          <a:prstGeom prst="curvedConnector3">
            <a:avLst>
              <a:gd name="adj1" fmla="val 108955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Brace 30"/>
          <p:cNvSpPr/>
          <p:nvPr/>
        </p:nvSpPr>
        <p:spPr>
          <a:xfrm>
            <a:off x="8458200" y="3581400"/>
            <a:ext cx="228600" cy="2057400"/>
          </a:xfrm>
          <a:prstGeom prst="rightBrac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urved Connector 31"/>
          <p:cNvCxnSpPr>
            <a:stCxn id="3" idx="3"/>
            <a:endCxn id="31" idx="1"/>
          </p:cNvCxnSpPr>
          <p:nvPr/>
        </p:nvCxnSpPr>
        <p:spPr>
          <a:xfrm>
            <a:off x="5867400" y="990600"/>
            <a:ext cx="2819400" cy="3619500"/>
          </a:xfrm>
          <a:prstGeom prst="curvedConnector3">
            <a:avLst>
              <a:gd name="adj1" fmla="val 111622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4" idx="3"/>
            <a:endCxn id="10" idx="3"/>
          </p:cNvCxnSpPr>
          <p:nvPr/>
        </p:nvCxnSpPr>
        <p:spPr>
          <a:xfrm>
            <a:off x="5867400" y="1524000"/>
            <a:ext cx="2552700" cy="4419600"/>
          </a:xfrm>
          <a:prstGeom prst="curvedConnector3">
            <a:avLst>
              <a:gd name="adj1" fmla="val 124819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3799</TotalTime>
  <Words>250</Words>
  <Application>Microsoft Office PowerPoint</Application>
  <PresentationFormat>On-screen Show (4:3)</PresentationFormat>
  <Paragraphs>99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</dc:creator>
  <cp:lastModifiedBy>Steve</cp:lastModifiedBy>
  <cp:revision>31</cp:revision>
  <dcterms:created xsi:type="dcterms:W3CDTF">2011-06-13T22:02:20Z</dcterms:created>
  <dcterms:modified xsi:type="dcterms:W3CDTF">2011-06-21T15:20:52Z</dcterms:modified>
</cp:coreProperties>
</file>